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2"/>
    <p:sldMasterId id="2147483660" r:id="rId3"/>
    <p:sldMasterId id="2147483672" r:id="rId4"/>
    <p:sldMasterId id="2147483684" r:id="rId5"/>
    <p:sldMasterId id="2147483696" r:id="rId6"/>
    <p:sldMasterId id="2147483708" r:id="rId7"/>
    <p:sldMasterId id="2147483716" r:id="rId8"/>
    <p:sldMasterId id="2147483730" r:id="rId9"/>
    <p:sldMasterId id="2147483738" r:id="rId10"/>
  </p:sldMasterIdLst>
  <p:notesMasterIdLst>
    <p:notesMasterId r:id="rId85"/>
  </p:notesMasterIdLst>
  <p:sldIdLst>
    <p:sldId id="256" r:id="rId11"/>
    <p:sldId id="257" r:id="rId12"/>
    <p:sldId id="258" r:id="rId13"/>
    <p:sldId id="259" r:id="rId14"/>
    <p:sldId id="326" r:id="rId15"/>
    <p:sldId id="332" r:id="rId16"/>
    <p:sldId id="327" r:id="rId17"/>
    <p:sldId id="328" r:id="rId18"/>
    <p:sldId id="329" r:id="rId19"/>
    <p:sldId id="330" r:id="rId20"/>
    <p:sldId id="261" r:id="rId21"/>
    <p:sldId id="262" r:id="rId22"/>
    <p:sldId id="263" r:id="rId23"/>
    <p:sldId id="264" r:id="rId24"/>
    <p:sldId id="265" r:id="rId25"/>
    <p:sldId id="266" r:id="rId26"/>
    <p:sldId id="267" r:id="rId27"/>
    <p:sldId id="333" r:id="rId28"/>
    <p:sldId id="269" r:id="rId29"/>
    <p:sldId id="334" r:id="rId30"/>
    <p:sldId id="271" r:id="rId31"/>
    <p:sldId id="272" r:id="rId32"/>
    <p:sldId id="346" r:id="rId33"/>
    <p:sldId id="275" r:id="rId34"/>
    <p:sldId id="276" r:id="rId35"/>
    <p:sldId id="277" r:id="rId36"/>
    <p:sldId id="278" r:id="rId37"/>
    <p:sldId id="279" r:id="rId38"/>
    <p:sldId id="280" r:id="rId39"/>
    <p:sldId id="281" r:id="rId40"/>
    <p:sldId id="282" r:id="rId41"/>
    <p:sldId id="283" r:id="rId42"/>
    <p:sldId id="284" r:id="rId43"/>
    <p:sldId id="285" r:id="rId44"/>
    <p:sldId id="335" r:id="rId45"/>
    <p:sldId id="287" r:id="rId46"/>
    <p:sldId id="288" r:id="rId47"/>
    <p:sldId id="289" r:id="rId48"/>
    <p:sldId id="290" r:id="rId49"/>
    <p:sldId id="291" r:id="rId50"/>
    <p:sldId id="292" r:id="rId51"/>
    <p:sldId id="293" r:id="rId52"/>
    <p:sldId id="294" r:id="rId53"/>
    <p:sldId id="295" r:id="rId54"/>
    <p:sldId id="296" r:id="rId55"/>
    <p:sldId id="297" r:id="rId56"/>
    <p:sldId id="298" r:id="rId57"/>
    <p:sldId id="299" r:id="rId58"/>
    <p:sldId id="300" r:id="rId59"/>
    <p:sldId id="301" r:id="rId60"/>
    <p:sldId id="339" r:id="rId61"/>
    <p:sldId id="337" r:id="rId62"/>
    <p:sldId id="340" r:id="rId63"/>
    <p:sldId id="347" r:id="rId64"/>
    <p:sldId id="303" r:id="rId65"/>
    <p:sldId id="304" r:id="rId66"/>
    <p:sldId id="305" r:id="rId67"/>
    <p:sldId id="306" r:id="rId68"/>
    <p:sldId id="307" r:id="rId69"/>
    <p:sldId id="341" r:id="rId70"/>
    <p:sldId id="309" r:id="rId71"/>
    <p:sldId id="310" r:id="rId72"/>
    <p:sldId id="311" r:id="rId73"/>
    <p:sldId id="342" r:id="rId74"/>
    <p:sldId id="313" r:id="rId75"/>
    <p:sldId id="343" r:id="rId76"/>
    <p:sldId id="315" r:id="rId77"/>
    <p:sldId id="344" r:id="rId78"/>
    <p:sldId id="317" r:id="rId79"/>
    <p:sldId id="318" r:id="rId80"/>
    <p:sldId id="348" r:id="rId81"/>
    <p:sldId id="324" r:id="rId82"/>
    <p:sldId id="349" r:id="rId83"/>
    <p:sldId id="350" r:id="rId8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DDDDDD"/>
    <a:srgbClr val="96C4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23" autoAdjust="0"/>
    <p:restoredTop sz="85981"/>
  </p:normalViewPr>
  <p:slideViewPr>
    <p:cSldViewPr snapToGrid="0" snapToObjects="1" showGuides="1">
      <p:cViewPr varScale="1">
        <p:scale>
          <a:sx n="95" d="100"/>
          <a:sy n="95" d="100"/>
        </p:scale>
        <p:origin x="1062" y="6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slide" Target="slides/slide58.xml"/><Relationship Id="rId76" Type="http://schemas.openxmlformats.org/officeDocument/2006/relationships/slide" Target="slides/slide66.xml"/><Relationship Id="rId84" Type="http://schemas.openxmlformats.org/officeDocument/2006/relationships/slide" Target="slides/slide74.xml"/><Relationship Id="rId89" Type="http://schemas.openxmlformats.org/officeDocument/2006/relationships/tableStyles" Target="tableStyles.xml"/><Relationship Id="rId7" Type="http://schemas.openxmlformats.org/officeDocument/2006/relationships/slideMaster" Target="slideMasters/slideMaster6.xml"/><Relationship Id="rId71" Type="http://schemas.openxmlformats.org/officeDocument/2006/relationships/slide" Target="slides/slide61.xml"/><Relationship Id="rId2" Type="http://schemas.openxmlformats.org/officeDocument/2006/relationships/slideMaster" Target="slideMasters/slideMaster1.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slide" Target="slides/slide64.xml"/><Relationship Id="rId79" Type="http://schemas.openxmlformats.org/officeDocument/2006/relationships/slide" Target="slides/slide69.xml"/><Relationship Id="rId87" Type="http://schemas.openxmlformats.org/officeDocument/2006/relationships/viewProps" Target="viewProps.xml"/><Relationship Id="rId5" Type="http://schemas.openxmlformats.org/officeDocument/2006/relationships/slideMaster" Target="slideMasters/slideMaster4.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4" Type="http://schemas.openxmlformats.org/officeDocument/2006/relationships/slideMaster" Target="slideMasters/slideMaster3.xml"/><Relationship Id="rId9" Type="http://schemas.openxmlformats.org/officeDocument/2006/relationships/slideMaster" Target="slideMasters/slideMaster8.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8" Type="http://schemas.openxmlformats.org/officeDocument/2006/relationships/slideMaster" Target="slideMasters/slideMaster7.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notesMaster" Target="notesMasters/notesMaster1.xml"/><Relationship Id="rId3" Type="http://schemas.openxmlformats.org/officeDocument/2006/relationships/slideMaster" Target="slideMasters/slideMaster2.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2225" cap="rnd">
              <a:solidFill>
                <a:schemeClr val="bg1">
                  <a:alpha val="70000"/>
                </a:schemeClr>
              </a:solidFill>
              <a:round/>
            </a:ln>
            <a:effectLst/>
          </c:spPr>
          <c:marker>
            <c:symbol val="circle"/>
            <c:size val="5"/>
            <c:spPr>
              <a:solidFill>
                <a:schemeClr val="bg1">
                  <a:alpha val="67000"/>
                </a:schemeClr>
              </a:solidFill>
              <a:ln w="25400">
                <a:solidFill>
                  <a:schemeClr val="bg1"/>
                </a:solidFill>
                <a:round/>
              </a:ln>
              <a:effectLst/>
            </c:spPr>
          </c:marker>
          <c:cat>
            <c:numRef>
              <c:f>Sheet1!$A$2:$A$7</c:f>
              <c:numCache>
                <c:formatCode>General</c:formatCode>
                <c:ptCount val="6"/>
                <c:pt idx="0">
                  <c:v>2015.1</c:v>
                </c:pt>
                <c:pt idx="1">
                  <c:v>2015.2</c:v>
                </c:pt>
                <c:pt idx="2">
                  <c:v>2015.3</c:v>
                </c:pt>
                <c:pt idx="3">
                  <c:v>2015.4</c:v>
                </c:pt>
                <c:pt idx="4">
                  <c:v>2015.5</c:v>
                </c:pt>
                <c:pt idx="5">
                  <c:v>2016.6</c:v>
                </c:pt>
              </c:numCache>
            </c:numRef>
          </c:cat>
          <c:val>
            <c:numRef>
              <c:f>Sheet1!$B$2:$B$7</c:f>
              <c:numCache>
                <c:formatCode>General</c:formatCode>
                <c:ptCount val="6"/>
                <c:pt idx="0">
                  <c:v>150</c:v>
                </c:pt>
                <c:pt idx="1">
                  <c:v>960</c:v>
                </c:pt>
                <c:pt idx="2">
                  <c:v>1060</c:v>
                </c:pt>
                <c:pt idx="3">
                  <c:v>1490</c:v>
                </c:pt>
                <c:pt idx="4">
                  <c:v>3090</c:v>
                </c:pt>
                <c:pt idx="5">
                  <c:v>4910</c:v>
                </c:pt>
              </c:numCache>
            </c:numRef>
          </c:val>
          <c:smooth val="0"/>
          <c:extLst>
            <c:ext xmlns:c16="http://schemas.microsoft.com/office/drawing/2014/chart" uri="{C3380CC4-5D6E-409C-BE32-E72D297353CC}">
              <c16:uniqueId val="{00000000-A83B-4A36-84A5-79C39119DFD6}"/>
            </c:ext>
          </c:extLst>
        </c:ser>
        <c:dLbls>
          <c:showLegendKey val="0"/>
          <c:showVal val="0"/>
          <c:showCatName val="0"/>
          <c:showSerName val="0"/>
          <c:showPercent val="0"/>
          <c:showBubbleSize val="0"/>
        </c:dLbls>
        <c:marker val="1"/>
        <c:smooth val="0"/>
        <c:axId val="463263576"/>
        <c:axId val="463260832"/>
      </c:lineChart>
      <c:catAx>
        <c:axId val="463263576"/>
        <c:scaling>
          <c:orientation val="minMax"/>
        </c:scaling>
        <c:delete val="1"/>
        <c:axPos val="b"/>
        <c:minorGridlines>
          <c:spPr>
            <a:ln w="15875">
              <a:solidFill>
                <a:schemeClr val="bg1">
                  <a:alpha val="50000"/>
                </a:schemeClr>
              </a:solidFill>
              <a:prstDash val="sysDot"/>
            </a:ln>
            <a:effectLst/>
          </c:spPr>
        </c:minorGridlines>
        <c:numFmt formatCode="General" sourceLinked="1"/>
        <c:majorTickMark val="out"/>
        <c:minorTickMark val="none"/>
        <c:tickLblPos val="nextTo"/>
        <c:crossAx val="463260832"/>
        <c:crosses val="autoZero"/>
        <c:auto val="1"/>
        <c:lblAlgn val="ctr"/>
        <c:lblOffset val="100"/>
        <c:noMultiLvlLbl val="0"/>
      </c:catAx>
      <c:valAx>
        <c:axId val="463260832"/>
        <c:scaling>
          <c:orientation val="minMax"/>
        </c:scaling>
        <c:delete val="1"/>
        <c:axPos val="l"/>
        <c:majorGridlines>
          <c:spPr>
            <a:ln w="15875" cap="rnd" cmpd="sng" algn="ctr">
              <a:solidFill>
                <a:schemeClr val="tx2">
                  <a:lumMod val="15000"/>
                  <a:lumOff val="85000"/>
                  <a:alpha val="50000"/>
                </a:schemeClr>
              </a:solidFill>
              <a:prstDash val="sysDot"/>
              <a:round/>
            </a:ln>
            <a:effectLst/>
          </c:spPr>
        </c:majorGridlines>
        <c:numFmt formatCode="General" sourceLinked="1"/>
        <c:majorTickMark val="out"/>
        <c:minorTickMark val="none"/>
        <c:tickLblPos val="nextTo"/>
        <c:crossAx val="46326357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苹方-简" panose="020B0400000000000000" pitchFamily="34" charset="-128"/>
          <a:ea typeface="苹方-简" panose="020B0400000000000000" pitchFamily="34" charset="-128"/>
          <a:cs typeface="+mn-ea"/>
          <a:sym typeface="苹方-简" panose="020B0400000000000000" pitchFamily="34" charset="-128"/>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solidFill>
                <a:srgbClr val="19C3FF"/>
              </a:solidFill>
              <a:ln w="19050">
                <a:solidFill>
                  <a:schemeClr val="bg1"/>
                </a:solidFill>
              </a:ln>
              <a:effectLst/>
            </c:spPr>
            <c:extLst>
              <c:ext xmlns:c16="http://schemas.microsoft.com/office/drawing/2014/chart" uri="{C3380CC4-5D6E-409C-BE32-E72D297353CC}">
                <c16:uniqueId val="{00000001-BB1A-4FA2-ABB0-051AF2331AF4}"/>
              </c:ext>
            </c:extLst>
          </c:dPt>
          <c:dPt>
            <c:idx val="1"/>
            <c:bubble3D val="0"/>
            <c:spPr>
              <a:solidFill>
                <a:schemeClr val="bg1">
                  <a:lumMod val="95000"/>
                </a:schemeClr>
              </a:solidFill>
              <a:ln w="19050">
                <a:solidFill>
                  <a:schemeClr val="bg1"/>
                </a:solidFill>
              </a:ln>
              <a:effectLst/>
            </c:spPr>
            <c:extLst>
              <c:ext xmlns:c16="http://schemas.microsoft.com/office/drawing/2014/chart" uri="{C3380CC4-5D6E-409C-BE32-E72D297353CC}">
                <c16:uniqueId val="{00000003-BB1A-4FA2-ABB0-051AF2331AF4}"/>
              </c:ext>
            </c:extLst>
          </c:dPt>
          <c:cat>
            <c:strRef>
              <c:f>Sheet1!$A$2:$A$3</c:f>
              <c:strCache>
                <c:ptCount val="2"/>
                <c:pt idx="0">
                  <c:v>第一季度</c:v>
                </c:pt>
                <c:pt idx="1">
                  <c:v>第二季度</c:v>
                </c:pt>
              </c:strCache>
            </c:strRef>
          </c:cat>
          <c:val>
            <c:numRef>
              <c:f>Sheet1!$B$2:$B$3</c:f>
              <c:numCache>
                <c:formatCode>General</c:formatCode>
                <c:ptCount val="2"/>
                <c:pt idx="0">
                  <c:v>57</c:v>
                </c:pt>
                <c:pt idx="1">
                  <c:v>32</c:v>
                </c:pt>
              </c:numCache>
            </c:numRef>
          </c:val>
          <c:extLst>
            <c:ext xmlns:c16="http://schemas.microsoft.com/office/drawing/2014/chart" uri="{C3380CC4-5D6E-409C-BE32-E72D297353CC}">
              <c16:uniqueId val="{00000004-BB1A-4FA2-ABB0-051AF2331AF4}"/>
            </c:ext>
          </c:extLst>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a:latin typeface="苹方-简" panose="020B0400000000000000" pitchFamily="34" charset="-128"/>
          <a:ea typeface="苹方-简" panose="020B0400000000000000" pitchFamily="34" charset="-128"/>
          <a:cs typeface="+mn-ea"/>
          <a:sym typeface="苹方-简" panose="020B0400000000000000" pitchFamily="34" charset="-128"/>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solidFill>
                <a:srgbClr val="00B0F0"/>
              </a:solidFill>
              <a:ln w="19050">
                <a:solidFill>
                  <a:schemeClr val="bg1"/>
                </a:solidFill>
              </a:ln>
              <a:effectLst/>
            </c:spPr>
            <c:extLst>
              <c:ext xmlns:c16="http://schemas.microsoft.com/office/drawing/2014/chart" uri="{C3380CC4-5D6E-409C-BE32-E72D297353CC}">
                <c16:uniqueId val="{00000001-3C40-44C0-94F5-BD7D7E8FA7BA}"/>
              </c:ext>
            </c:extLst>
          </c:dPt>
          <c:dPt>
            <c:idx val="1"/>
            <c:bubble3D val="0"/>
            <c:spPr>
              <a:solidFill>
                <a:schemeClr val="bg1">
                  <a:lumMod val="95000"/>
                </a:schemeClr>
              </a:solidFill>
              <a:ln w="19050">
                <a:solidFill>
                  <a:schemeClr val="bg1"/>
                </a:solidFill>
              </a:ln>
              <a:effectLst/>
            </c:spPr>
            <c:extLst>
              <c:ext xmlns:c16="http://schemas.microsoft.com/office/drawing/2014/chart" uri="{C3380CC4-5D6E-409C-BE32-E72D297353CC}">
                <c16:uniqueId val="{00000003-3C40-44C0-94F5-BD7D7E8FA7BA}"/>
              </c:ext>
            </c:extLst>
          </c:dPt>
          <c:cat>
            <c:strRef>
              <c:f>Sheet1!$A$2:$A$3</c:f>
              <c:strCache>
                <c:ptCount val="2"/>
                <c:pt idx="0">
                  <c:v>第一季度</c:v>
                </c:pt>
                <c:pt idx="1">
                  <c:v>第二季度</c:v>
                </c:pt>
              </c:strCache>
            </c:strRef>
          </c:cat>
          <c:val>
            <c:numRef>
              <c:f>Sheet1!$B$2:$B$3</c:f>
              <c:numCache>
                <c:formatCode>General</c:formatCode>
                <c:ptCount val="2"/>
                <c:pt idx="0">
                  <c:v>35</c:v>
                </c:pt>
                <c:pt idx="1">
                  <c:v>43</c:v>
                </c:pt>
              </c:numCache>
            </c:numRef>
          </c:val>
          <c:extLst>
            <c:ext xmlns:c16="http://schemas.microsoft.com/office/drawing/2014/chart" uri="{C3380CC4-5D6E-409C-BE32-E72D297353CC}">
              <c16:uniqueId val="{00000004-3C40-44C0-94F5-BD7D7E8FA7BA}"/>
            </c:ext>
          </c:extLst>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a:latin typeface="苹方-简" panose="020B0400000000000000" pitchFamily="34" charset="-128"/>
          <a:ea typeface="苹方-简" panose="020B0400000000000000" pitchFamily="34" charset="-128"/>
          <a:cs typeface="+mn-ea"/>
          <a:sym typeface="苹方-简" panose="020B0400000000000000" pitchFamily="34" charset="-128"/>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solidFill>
                <a:srgbClr val="0094C8"/>
              </a:solidFill>
              <a:ln w="19050">
                <a:solidFill>
                  <a:schemeClr val="bg1"/>
                </a:solidFill>
              </a:ln>
              <a:effectLst/>
            </c:spPr>
            <c:extLst>
              <c:ext xmlns:c16="http://schemas.microsoft.com/office/drawing/2014/chart" uri="{C3380CC4-5D6E-409C-BE32-E72D297353CC}">
                <c16:uniqueId val="{00000001-B5E7-4131-8CCA-809FD5B7C1E1}"/>
              </c:ext>
            </c:extLst>
          </c:dPt>
          <c:dPt>
            <c:idx val="1"/>
            <c:bubble3D val="0"/>
            <c:spPr>
              <a:solidFill>
                <a:schemeClr val="bg1">
                  <a:lumMod val="95000"/>
                </a:schemeClr>
              </a:solidFill>
              <a:ln w="19050">
                <a:solidFill>
                  <a:schemeClr val="bg1"/>
                </a:solidFill>
              </a:ln>
              <a:effectLst/>
            </c:spPr>
            <c:extLst>
              <c:ext xmlns:c16="http://schemas.microsoft.com/office/drawing/2014/chart" uri="{C3380CC4-5D6E-409C-BE32-E72D297353CC}">
                <c16:uniqueId val="{00000003-B5E7-4131-8CCA-809FD5B7C1E1}"/>
              </c:ext>
            </c:extLst>
          </c:dPt>
          <c:cat>
            <c:strRef>
              <c:f>Sheet1!$A$2:$A$3</c:f>
              <c:strCache>
                <c:ptCount val="2"/>
                <c:pt idx="0">
                  <c:v>第一季度</c:v>
                </c:pt>
                <c:pt idx="1">
                  <c:v>第二季度</c:v>
                </c:pt>
              </c:strCache>
            </c:strRef>
          </c:cat>
          <c:val>
            <c:numRef>
              <c:f>Sheet1!$B$2:$B$3</c:f>
              <c:numCache>
                <c:formatCode>General</c:formatCode>
                <c:ptCount val="2"/>
                <c:pt idx="0">
                  <c:v>87</c:v>
                </c:pt>
                <c:pt idx="1">
                  <c:v>13</c:v>
                </c:pt>
              </c:numCache>
            </c:numRef>
          </c:val>
          <c:extLst>
            <c:ext xmlns:c16="http://schemas.microsoft.com/office/drawing/2014/chart" uri="{C3380CC4-5D6E-409C-BE32-E72D297353CC}">
              <c16:uniqueId val="{00000004-B5E7-4131-8CCA-809FD5B7C1E1}"/>
            </c:ext>
          </c:extLst>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a:latin typeface="苹方-简" panose="020B0400000000000000" pitchFamily="34" charset="-128"/>
          <a:ea typeface="苹方-简" panose="020B0400000000000000" pitchFamily="34" charset="-128"/>
          <a:cs typeface="+mn-ea"/>
          <a:sym typeface="苹方-简" panose="020B0400000000000000" pitchFamily="34" charset="-128"/>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1">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1A8525-9479-AD4C-8918-F26D7A0729ED}" type="datetimeFigureOut">
              <a:rPr kumimoji="1" lang="zh-CN" altLang="en-US" smtClean="0"/>
              <a:t>2018/4/29 Sunday</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32890B-3423-1C49-8C88-ECD81F40ED62}" type="slidenum">
              <a:rPr kumimoji="1" lang="zh-CN" altLang="en-US" smtClean="0"/>
              <a:t>‹#›</a:t>
            </a:fld>
            <a:endParaRPr kumimoji="1" lang="zh-CN" altLang="en-US"/>
          </a:p>
        </p:txBody>
      </p:sp>
    </p:spTree>
    <p:extLst>
      <p:ext uri="{BB962C8B-B14F-4D97-AF65-F5344CB8AC3E}">
        <p14:creationId xmlns:p14="http://schemas.microsoft.com/office/powerpoint/2010/main" val="235745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Hans" altLang="en-US" dirty="0"/>
          </a:p>
        </p:txBody>
      </p:sp>
      <p:sp>
        <p:nvSpPr>
          <p:cNvPr id="4" name="灯片编号占位符 3"/>
          <p:cNvSpPr>
            <a:spLocks noGrp="1"/>
          </p:cNvSpPr>
          <p:nvPr>
            <p:ph type="sldNum" sz="quarter" idx="10"/>
          </p:nvPr>
        </p:nvSpPr>
        <p:spPr/>
        <p:txBody>
          <a:bodyPr/>
          <a:lstStyle/>
          <a:p>
            <a:fld id="{5F52E977-C2AC-4847-869B-5B52FEBE91BD}" type="slidenum">
              <a:rPr lang="zh-Hans" altLang="en-US" smtClean="0">
                <a:solidFill>
                  <a:prstClr val="black"/>
                </a:solidFill>
              </a:rPr>
              <a:pPr/>
              <a:t>18</a:t>
            </a:fld>
            <a:endParaRPr lang="zh-Hans" altLang="en-US">
              <a:solidFill>
                <a:prstClr val="black"/>
              </a:solidFill>
            </a:endParaRPr>
          </a:p>
        </p:txBody>
      </p:sp>
    </p:spTree>
    <p:extLst>
      <p:ext uri="{BB962C8B-B14F-4D97-AF65-F5344CB8AC3E}">
        <p14:creationId xmlns:p14="http://schemas.microsoft.com/office/powerpoint/2010/main" val="2030912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33</a:t>
            </a:fld>
            <a:endParaRPr kumimoji="1" lang="zh-CN" altLang="en-US"/>
          </a:p>
        </p:txBody>
      </p:sp>
    </p:spTree>
    <p:extLst>
      <p:ext uri="{BB962C8B-B14F-4D97-AF65-F5344CB8AC3E}">
        <p14:creationId xmlns:p14="http://schemas.microsoft.com/office/powerpoint/2010/main" val="1671581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34</a:t>
            </a:fld>
            <a:endParaRPr kumimoji="1" lang="zh-CN" altLang="en-US"/>
          </a:p>
        </p:txBody>
      </p:sp>
    </p:spTree>
    <p:extLst>
      <p:ext uri="{BB962C8B-B14F-4D97-AF65-F5344CB8AC3E}">
        <p14:creationId xmlns:p14="http://schemas.microsoft.com/office/powerpoint/2010/main" val="2079611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36</a:t>
            </a:fld>
            <a:endParaRPr kumimoji="1" lang="zh-CN" altLang="en-US"/>
          </a:p>
        </p:txBody>
      </p:sp>
    </p:spTree>
    <p:extLst>
      <p:ext uri="{BB962C8B-B14F-4D97-AF65-F5344CB8AC3E}">
        <p14:creationId xmlns:p14="http://schemas.microsoft.com/office/powerpoint/2010/main" val="415675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37</a:t>
            </a:fld>
            <a:endParaRPr kumimoji="1" lang="zh-CN" altLang="en-US"/>
          </a:p>
        </p:txBody>
      </p:sp>
    </p:spTree>
    <p:extLst>
      <p:ext uri="{BB962C8B-B14F-4D97-AF65-F5344CB8AC3E}">
        <p14:creationId xmlns:p14="http://schemas.microsoft.com/office/powerpoint/2010/main" val="221558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38</a:t>
            </a:fld>
            <a:endParaRPr kumimoji="1" lang="zh-CN" altLang="en-US"/>
          </a:p>
        </p:txBody>
      </p:sp>
    </p:spTree>
    <p:extLst>
      <p:ext uri="{BB962C8B-B14F-4D97-AF65-F5344CB8AC3E}">
        <p14:creationId xmlns:p14="http://schemas.microsoft.com/office/powerpoint/2010/main" val="654887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39</a:t>
            </a:fld>
            <a:endParaRPr kumimoji="1" lang="zh-CN" altLang="en-US"/>
          </a:p>
        </p:txBody>
      </p:sp>
    </p:spTree>
    <p:extLst>
      <p:ext uri="{BB962C8B-B14F-4D97-AF65-F5344CB8AC3E}">
        <p14:creationId xmlns:p14="http://schemas.microsoft.com/office/powerpoint/2010/main" val="1950955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40</a:t>
            </a:fld>
            <a:endParaRPr kumimoji="1" lang="zh-CN" altLang="en-US"/>
          </a:p>
        </p:txBody>
      </p:sp>
    </p:spTree>
    <p:extLst>
      <p:ext uri="{BB962C8B-B14F-4D97-AF65-F5344CB8AC3E}">
        <p14:creationId xmlns:p14="http://schemas.microsoft.com/office/powerpoint/2010/main" val="20068119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41</a:t>
            </a:fld>
            <a:endParaRPr kumimoji="1" lang="zh-CN" altLang="en-US"/>
          </a:p>
        </p:txBody>
      </p:sp>
    </p:spTree>
    <p:extLst>
      <p:ext uri="{BB962C8B-B14F-4D97-AF65-F5344CB8AC3E}">
        <p14:creationId xmlns:p14="http://schemas.microsoft.com/office/powerpoint/2010/main" val="7263711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42</a:t>
            </a:fld>
            <a:endParaRPr kumimoji="1" lang="zh-CN" altLang="en-US"/>
          </a:p>
        </p:txBody>
      </p:sp>
    </p:spTree>
    <p:extLst>
      <p:ext uri="{BB962C8B-B14F-4D97-AF65-F5344CB8AC3E}">
        <p14:creationId xmlns:p14="http://schemas.microsoft.com/office/powerpoint/2010/main" val="822262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43</a:t>
            </a:fld>
            <a:endParaRPr kumimoji="1" lang="zh-CN" altLang="en-US"/>
          </a:p>
        </p:txBody>
      </p:sp>
    </p:spTree>
    <p:extLst>
      <p:ext uri="{BB962C8B-B14F-4D97-AF65-F5344CB8AC3E}">
        <p14:creationId xmlns:p14="http://schemas.microsoft.com/office/powerpoint/2010/main" val="364686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3DD904-8AE8-4D08-A3EA-DF1CCBC20518}"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2907884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44</a:t>
            </a:fld>
            <a:endParaRPr kumimoji="1" lang="zh-CN" altLang="en-US"/>
          </a:p>
        </p:txBody>
      </p:sp>
    </p:spTree>
    <p:extLst>
      <p:ext uri="{BB962C8B-B14F-4D97-AF65-F5344CB8AC3E}">
        <p14:creationId xmlns:p14="http://schemas.microsoft.com/office/powerpoint/2010/main" val="1886086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45</a:t>
            </a:fld>
            <a:endParaRPr kumimoji="1" lang="zh-CN" altLang="en-US"/>
          </a:p>
        </p:txBody>
      </p:sp>
    </p:spTree>
    <p:extLst>
      <p:ext uri="{BB962C8B-B14F-4D97-AF65-F5344CB8AC3E}">
        <p14:creationId xmlns:p14="http://schemas.microsoft.com/office/powerpoint/2010/main" val="932026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46</a:t>
            </a:fld>
            <a:endParaRPr kumimoji="1" lang="zh-CN" altLang="en-US"/>
          </a:p>
        </p:txBody>
      </p:sp>
    </p:spTree>
    <p:extLst>
      <p:ext uri="{BB962C8B-B14F-4D97-AF65-F5344CB8AC3E}">
        <p14:creationId xmlns:p14="http://schemas.microsoft.com/office/powerpoint/2010/main" val="12895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47</a:t>
            </a:fld>
            <a:endParaRPr kumimoji="1" lang="zh-CN" altLang="en-US"/>
          </a:p>
        </p:txBody>
      </p:sp>
    </p:spTree>
    <p:extLst>
      <p:ext uri="{BB962C8B-B14F-4D97-AF65-F5344CB8AC3E}">
        <p14:creationId xmlns:p14="http://schemas.microsoft.com/office/powerpoint/2010/main" val="12260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48</a:t>
            </a:fld>
            <a:endParaRPr kumimoji="1" lang="zh-CN" altLang="en-US"/>
          </a:p>
        </p:txBody>
      </p:sp>
    </p:spTree>
    <p:extLst>
      <p:ext uri="{BB962C8B-B14F-4D97-AF65-F5344CB8AC3E}">
        <p14:creationId xmlns:p14="http://schemas.microsoft.com/office/powerpoint/2010/main" val="11755263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49</a:t>
            </a:fld>
            <a:endParaRPr kumimoji="1" lang="zh-CN" altLang="en-US"/>
          </a:p>
        </p:txBody>
      </p:sp>
    </p:spTree>
    <p:extLst>
      <p:ext uri="{BB962C8B-B14F-4D97-AF65-F5344CB8AC3E}">
        <p14:creationId xmlns:p14="http://schemas.microsoft.com/office/powerpoint/2010/main" val="1707056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50</a:t>
            </a:fld>
            <a:endParaRPr kumimoji="1" lang="zh-CN" altLang="en-US"/>
          </a:p>
        </p:txBody>
      </p:sp>
    </p:spTree>
    <p:extLst>
      <p:ext uri="{BB962C8B-B14F-4D97-AF65-F5344CB8AC3E}">
        <p14:creationId xmlns:p14="http://schemas.microsoft.com/office/powerpoint/2010/main" val="2077211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55</a:t>
            </a:fld>
            <a:endParaRPr kumimoji="1" lang="zh-CN" altLang="en-US"/>
          </a:p>
        </p:txBody>
      </p:sp>
    </p:spTree>
    <p:extLst>
      <p:ext uri="{BB962C8B-B14F-4D97-AF65-F5344CB8AC3E}">
        <p14:creationId xmlns:p14="http://schemas.microsoft.com/office/powerpoint/2010/main" val="2924239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56</a:t>
            </a:fld>
            <a:endParaRPr kumimoji="1" lang="zh-CN" altLang="en-US"/>
          </a:p>
        </p:txBody>
      </p:sp>
    </p:spTree>
    <p:extLst>
      <p:ext uri="{BB962C8B-B14F-4D97-AF65-F5344CB8AC3E}">
        <p14:creationId xmlns:p14="http://schemas.microsoft.com/office/powerpoint/2010/main" val="18148875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57</a:t>
            </a:fld>
            <a:endParaRPr kumimoji="1" lang="zh-CN" altLang="en-US"/>
          </a:p>
        </p:txBody>
      </p:sp>
    </p:spTree>
    <p:extLst>
      <p:ext uri="{BB962C8B-B14F-4D97-AF65-F5344CB8AC3E}">
        <p14:creationId xmlns:p14="http://schemas.microsoft.com/office/powerpoint/2010/main" val="10901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26</a:t>
            </a:fld>
            <a:endParaRPr kumimoji="1" lang="zh-CN" altLang="en-US"/>
          </a:p>
        </p:txBody>
      </p:sp>
    </p:spTree>
    <p:extLst>
      <p:ext uri="{BB962C8B-B14F-4D97-AF65-F5344CB8AC3E}">
        <p14:creationId xmlns:p14="http://schemas.microsoft.com/office/powerpoint/2010/main" val="8022050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58</a:t>
            </a:fld>
            <a:endParaRPr kumimoji="1" lang="zh-CN" altLang="en-US"/>
          </a:p>
        </p:txBody>
      </p:sp>
    </p:spTree>
    <p:extLst>
      <p:ext uri="{BB962C8B-B14F-4D97-AF65-F5344CB8AC3E}">
        <p14:creationId xmlns:p14="http://schemas.microsoft.com/office/powerpoint/2010/main" val="21069146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59</a:t>
            </a:fld>
            <a:endParaRPr kumimoji="1" lang="zh-CN" altLang="en-US"/>
          </a:p>
        </p:txBody>
      </p:sp>
    </p:spTree>
    <p:extLst>
      <p:ext uri="{BB962C8B-B14F-4D97-AF65-F5344CB8AC3E}">
        <p14:creationId xmlns:p14="http://schemas.microsoft.com/office/powerpoint/2010/main" val="20255540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61</a:t>
            </a:fld>
            <a:endParaRPr kumimoji="1" lang="zh-CN" altLang="en-US"/>
          </a:p>
        </p:txBody>
      </p:sp>
    </p:spTree>
    <p:extLst>
      <p:ext uri="{BB962C8B-B14F-4D97-AF65-F5344CB8AC3E}">
        <p14:creationId xmlns:p14="http://schemas.microsoft.com/office/powerpoint/2010/main" val="1442767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62</a:t>
            </a:fld>
            <a:endParaRPr kumimoji="1" lang="zh-CN" altLang="en-US"/>
          </a:p>
        </p:txBody>
      </p:sp>
    </p:spTree>
    <p:extLst>
      <p:ext uri="{BB962C8B-B14F-4D97-AF65-F5344CB8AC3E}">
        <p14:creationId xmlns:p14="http://schemas.microsoft.com/office/powerpoint/2010/main" val="13840958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63</a:t>
            </a:fld>
            <a:endParaRPr kumimoji="1" lang="zh-CN" altLang="en-US"/>
          </a:p>
        </p:txBody>
      </p:sp>
    </p:spTree>
    <p:extLst>
      <p:ext uri="{BB962C8B-B14F-4D97-AF65-F5344CB8AC3E}">
        <p14:creationId xmlns:p14="http://schemas.microsoft.com/office/powerpoint/2010/main" val="1304811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65</a:t>
            </a:fld>
            <a:endParaRPr kumimoji="1" lang="zh-CN" altLang="en-US"/>
          </a:p>
        </p:txBody>
      </p:sp>
    </p:spTree>
    <p:extLst>
      <p:ext uri="{BB962C8B-B14F-4D97-AF65-F5344CB8AC3E}">
        <p14:creationId xmlns:p14="http://schemas.microsoft.com/office/powerpoint/2010/main" val="128951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67</a:t>
            </a:fld>
            <a:endParaRPr kumimoji="1" lang="zh-CN" altLang="en-US"/>
          </a:p>
        </p:txBody>
      </p:sp>
    </p:spTree>
    <p:extLst>
      <p:ext uri="{BB962C8B-B14F-4D97-AF65-F5344CB8AC3E}">
        <p14:creationId xmlns:p14="http://schemas.microsoft.com/office/powerpoint/2010/main" val="20167645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69</a:t>
            </a:fld>
            <a:endParaRPr kumimoji="1" lang="zh-CN" altLang="en-US"/>
          </a:p>
        </p:txBody>
      </p:sp>
    </p:spTree>
    <p:extLst>
      <p:ext uri="{BB962C8B-B14F-4D97-AF65-F5344CB8AC3E}">
        <p14:creationId xmlns:p14="http://schemas.microsoft.com/office/powerpoint/2010/main" val="12320568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70</a:t>
            </a:fld>
            <a:endParaRPr kumimoji="1" lang="zh-CN" altLang="en-US"/>
          </a:p>
        </p:txBody>
      </p:sp>
    </p:spTree>
    <p:extLst>
      <p:ext uri="{BB962C8B-B14F-4D97-AF65-F5344CB8AC3E}">
        <p14:creationId xmlns:p14="http://schemas.microsoft.com/office/powerpoint/2010/main" val="15433241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72</a:t>
            </a:fld>
            <a:endParaRPr kumimoji="1" lang="zh-CN" altLang="en-US"/>
          </a:p>
        </p:txBody>
      </p:sp>
    </p:spTree>
    <p:extLst>
      <p:ext uri="{BB962C8B-B14F-4D97-AF65-F5344CB8AC3E}">
        <p14:creationId xmlns:p14="http://schemas.microsoft.com/office/powerpoint/2010/main" val="1140384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27</a:t>
            </a:fld>
            <a:endParaRPr kumimoji="1" lang="zh-CN" altLang="en-US"/>
          </a:p>
        </p:txBody>
      </p:sp>
    </p:spTree>
    <p:extLst>
      <p:ext uri="{BB962C8B-B14F-4D97-AF65-F5344CB8AC3E}">
        <p14:creationId xmlns:p14="http://schemas.microsoft.com/office/powerpoint/2010/main" val="845563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28</a:t>
            </a:fld>
            <a:endParaRPr kumimoji="1" lang="zh-CN" altLang="en-US"/>
          </a:p>
        </p:txBody>
      </p:sp>
    </p:spTree>
    <p:extLst>
      <p:ext uri="{BB962C8B-B14F-4D97-AF65-F5344CB8AC3E}">
        <p14:creationId xmlns:p14="http://schemas.microsoft.com/office/powerpoint/2010/main" val="74552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29</a:t>
            </a:fld>
            <a:endParaRPr kumimoji="1" lang="zh-CN" altLang="en-US"/>
          </a:p>
        </p:txBody>
      </p:sp>
    </p:spTree>
    <p:extLst>
      <p:ext uri="{BB962C8B-B14F-4D97-AF65-F5344CB8AC3E}">
        <p14:creationId xmlns:p14="http://schemas.microsoft.com/office/powerpoint/2010/main" val="1527622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30</a:t>
            </a:fld>
            <a:endParaRPr kumimoji="1" lang="zh-CN" altLang="en-US"/>
          </a:p>
        </p:txBody>
      </p:sp>
    </p:spTree>
    <p:extLst>
      <p:ext uri="{BB962C8B-B14F-4D97-AF65-F5344CB8AC3E}">
        <p14:creationId xmlns:p14="http://schemas.microsoft.com/office/powerpoint/2010/main" val="1633938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31</a:t>
            </a:fld>
            <a:endParaRPr kumimoji="1" lang="zh-CN" altLang="en-US"/>
          </a:p>
        </p:txBody>
      </p:sp>
    </p:spTree>
    <p:extLst>
      <p:ext uri="{BB962C8B-B14F-4D97-AF65-F5344CB8AC3E}">
        <p14:creationId xmlns:p14="http://schemas.microsoft.com/office/powerpoint/2010/main" val="1476453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632890B-3423-1C49-8C88-ECD81F40ED62}" type="slidenum">
              <a:rPr kumimoji="1" lang="zh-CN" altLang="en-US" smtClean="0"/>
              <a:t>32</a:t>
            </a:fld>
            <a:endParaRPr kumimoji="1" lang="zh-CN" altLang="en-US"/>
          </a:p>
        </p:txBody>
      </p:sp>
    </p:spTree>
    <p:extLst>
      <p:ext uri="{BB962C8B-B14F-4D97-AF65-F5344CB8AC3E}">
        <p14:creationId xmlns:p14="http://schemas.microsoft.com/office/powerpoint/2010/main" val="507578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012C61-78DE-864B-B77F-A336781F1E56}" type="datetimeFigureOut">
              <a:rPr kumimoji="1" lang="zh-CN" altLang="en-US" smtClean="0"/>
              <a:t>2018/4/29 Sunday</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FEFBFD72-DE23-7449-9A08-99F45DBE032E}" type="slidenum">
              <a:rPr kumimoji="1" lang="zh-CN" altLang="en-US" smtClean="0"/>
              <a:t>‹#›</a:t>
            </a:fld>
            <a:endParaRPr kumimoji="1" lang="zh-CN" altLang="en-US"/>
          </a:p>
        </p:txBody>
      </p:sp>
    </p:spTree>
    <p:extLst>
      <p:ext uri="{BB962C8B-B14F-4D97-AF65-F5344CB8AC3E}">
        <p14:creationId xmlns:p14="http://schemas.microsoft.com/office/powerpoint/2010/main" val="10252023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E5EA02-3930-4E08-8E0F-1424716F10C6}" type="datetimeFigureOut">
              <a:rPr lang="zh-Hans" altLang="en-US" smtClean="0">
                <a:solidFill>
                  <a:prstClr val="black">
                    <a:tint val="75000"/>
                  </a:prstClr>
                </a:solidFill>
              </a:rPr>
              <a:pPr/>
              <a:t>2018/4/29</a:t>
            </a:fld>
            <a:endParaRPr lang="zh-Hans"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Hans"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F587FF72-2493-491E-A23D-8823922760A8}" type="slidenum">
              <a:rPr lang="zh-Hans" altLang="en-US" smtClean="0">
                <a:solidFill>
                  <a:prstClr val="black">
                    <a:tint val="75000"/>
                  </a:prstClr>
                </a:solidFill>
              </a:rPr>
              <a:pPr/>
              <a:t>‹#›</a:t>
            </a:fld>
            <a:endParaRPr lang="zh-Hans" altLang="en-US">
              <a:solidFill>
                <a:prstClr val="black">
                  <a:tint val="75000"/>
                </a:prstClr>
              </a:solidFill>
            </a:endParaRPr>
          </a:p>
        </p:txBody>
      </p:sp>
    </p:spTree>
    <p:extLst>
      <p:ext uri="{BB962C8B-B14F-4D97-AF65-F5344CB8AC3E}">
        <p14:creationId xmlns:p14="http://schemas.microsoft.com/office/powerpoint/2010/main" val="3557976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329E27-B60A-4F8C-8718-FB8724B58B03}"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F8F3B7D-E424-453D-872E-964A045BF1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2240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7727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84010A-8AE7-4754-A6F2-53694D37D4A9}"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15534FE-4224-4449-A790-7B7F36BF0CF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0901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3C80723-ACB4-4832-8F9D-D201607586F9}"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6B48004-3AC5-451E-BDD1-34339882E77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7066882"/>
      </p:ext>
    </p:extLst>
  </p:cSld>
  <p:clrMapOvr>
    <a:masterClrMapping/>
  </p:clrMapOvr>
  <p:extLst>
    <p:ext uri="{DCECCB84-F9BA-43D5-87BE-67443E8EF086}">
      <p15:sldGuideLst xmlns:p15="http://schemas.microsoft.com/office/powerpoint/2012/main">
        <p15:guide id="1" orient="horz">
          <p15:clr>
            <a:srgbClr val="FBAE40"/>
          </p15:clr>
        </p15:guide>
        <p15:guide id="2" orient="horz" pos="4320">
          <p15:clr>
            <a:srgbClr val="FBAE40"/>
          </p15:clr>
        </p15:guide>
        <p15:guide id="3">
          <p15:clr>
            <a:srgbClr val="FBAE40"/>
          </p15:clr>
        </p15:guide>
        <p15:guide id="4" pos="76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9901659"/>
      </p:ext>
    </p:extLst>
  </p:cSld>
  <p:clrMapOvr>
    <a:masterClrMapping/>
  </p:clrMapOvr>
  <p:extLst>
    <p:ext uri="{DCECCB84-F9BA-43D5-87BE-67443E8EF086}">
      <p15:sldGuideLst xmlns:p15="http://schemas.microsoft.com/office/powerpoint/2012/main">
        <p15:guide id="1" pos="7680">
          <p15:clr>
            <a:srgbClr val="FBAE40"/>
          </p15:clr>
        </p15:guide>
        <p15:guide id="2">
          <p15:clr>
            <a:srgbClr val="FBAE40"/>
          </p15:clr>
        </p15:guide>
        <p15:guide id="3" orient="horz">
          <p15:clr>
            <a:srgbClr val="FBAE40"/>
          </p15:clr>
        </p15:guide>
        <p15:guide id="4" orient="horz" pos="4320">
          <p15:clr>
            <a:srgbClr val="FBAE40"/>
          </p15:clr>
        </p15:guide>
        <p15:guide id="5" pos="166">
          <p15:clr>
            <a:srgbClr val="FBAE40"/>
          </p15:clr>
        </p15:guide>
        <p15:guide id="6" pos="7514">
          <p15:clr>
            <a:srgbClr val="FBAE40"/>
          </p15:clr>
        </p15:guide>
        <p15:guide id="7" orient="horz" pos="640">
          <p15:clr>
            <a:srgbClr val="FBAE40"/>
          </p15:clr>
        </p15:guide>
        <p15:guide id="8" orient="horz" pos="426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F1FAEB4-200A-497D-A651-60C30D31CF58}"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79B6187-18E8-4048-93E5-799ED84DD3F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5346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933687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12C61-78DE-864B-B77F-A336781F1E56}" type="datetimeFigureOut">
              <a:rPr kumimoji="1" lang="zh-CN" altLang="en-US" smtClean="0"/>
              <a:t>2018/4/29 Sunday</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FBFD72-DE23-7449-9A08-99F45DBE032E}" type="slidenum">
              <a:rPr kumimoji="1" lang="zh-CN" altLang="en-US" smtClean="0"/>
              <a:t>‹#›</a:t>
            </a:fld>
            <a:endParaRPr kumimoji="1" lang="zh-CN" alt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Hans"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Hans" altLang="en-US"/>
              <a:t>单击此处编辑母版文本样式</a:t>
            </a:r>
          </a:p>
          <a:p>
            <a:pPr lvl="1"/>
            <a:r>
              <a:rPr lang="zh-Hans" altLang="en-US"/>
              <a:t>第二级</a:t>
            </a:r>
          </a:p>
          <a:p>
            <a:pPr lvl="2"/>
            <a:r>
              <a:rPr lang="zh-Hans" altLang="en-US"/>
              <a:t>第三级</a:t>
            </a:r>
          </a:p>
          <a:p>
            <a:pPr lvl="3"/>
            <a:r>
              <a:rPr lang="zh-Hans" altLang="en-US"/>
              <a:t>第四级</a:t>
            </a:r>
          </a:p>
          <a:p>
            <a:pPr lvl="4"/>
            <a:r>
              <a:rPr lang="zh-Hans"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E5EA02-3930-4E08-8E0F-1424716F10C6}" type="datetimeFigureOut">
              <a:rPr lang="zh-Hans" altLang="en-US" smtClean="0">
                <a:solidFill>
                  <a:prstClr val="black">
                    <a:tint val="75000"/>
                  </a:prstClr>
                </a:solidFill>
              </a:rPr>
              <a:pPr/>
              <a:t>2018/4/29</a:t>
            </a:fld>
            <a:endParaRPr lang="zh-Hans"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ans"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87FF72-2493-491E-A23D-8823922760A8}" type="slidenum">
              <a:rPr lang="zh-Hans" altLang="en-US" smtClean="0">
                <a:solidFill>
                  <a:prstClr val="black">
                    <a:tint val="75000"/>
                  </a:prstClr>
                </a:solidFill>
              </a:rPr>
              <a:pPr/>
              <a:t>‹#›</a:t>
            </a:fld>
            <a:endParaRPr lang="zh-Hans" altLang="en-US">
              <a:solidFill>
                <a:prstClr val="black">
                  <a:tint val="75000"/>
                </a:prstClr>
              </a:solidFill>
            </a:endParaRPr>
          </a:p>
        </p:txBody>
      </p:sp>
    </p:spTree>
    <p:extLst>
      <p:ext uri="{BB962C8B-B14F-4D97-AF65-F5344CB8AC3E}">
        <p14:creationId xmlns:p14="http://schemas.microsoft.com/office/powerpoint/2010/main" val="2577783535"/>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Han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29E27-B60A-4F8C-8718-FB8724B58B03}"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8F3B7D-E424-453D-872E-964A045BF1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0793356"/>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DDDD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0241390"/>
      </p:ext>
    </p:extLst>
  </p:cSld>
  <p:clrMap bg1="lt1" tx1="dk1" bg2="lt2" tx2="dk2" accent1="accent1" accent2="accent2" accent3="accent3" accent4="accent4" accent5="accent5" accent6="accent6" hlink="hlink" folHlink="folHlink"/>
  <p:sldLayoutIdLst>
    <p:sldLayoutId id="214748369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4010A-8AE7-4754-A6F2-53694D37D4A9}"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5534FE-4224-4449-A790-7B7F36BF0CF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4996616"/>
      </p:ext>
    </p:extLst>
  </p:cSld>
  <p:clrMap bg1="lt1" tx1="dk1" bg2="lt2" tx2="dk2" accent1="accent1" accent2="accent2" accent3="accent3" accent4="accent4" accent5="accent5" accent6="accent6" hlink="hlink" folHlink="folHlink"/>
  <p:sldLayoutIdLst>
    <p:sldLayoutId id="214748370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C80723-ACB4-4832-8F9D-D201607586F9}"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48004-3AC5-451E-BDD1-34339882E77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6178371"/>
      </p:ext>
    </p:extLst>
  </p:cSld>
  <p:clrMap bg1="lt1" tx1="dk1" bg2="lt2" tx2="dk2" accent1="accent1" accent2="accent2" accent3="accent3" accent4="accent4" accent5="accent5" accent6="accent6" hlink="hlink" folHlink="folHlink"/>
  <p:sldLayoutIdLst>
    <p:sldLayoutId id="214748371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C66768-9532-4072-A99C-779B88F40A25}"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436147-E389-44E1-A8E6-6795EE30BB3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2512283"/>
      </p:ext>
    </p:extLst>
  </p:cSld>
  <p:clrMap bg1="lt1" tx1="dk1" bg2="lt2" tx2="dk2" accent1="accent1" accent2="accent2" accent3="accent3" accent4="accent4" accent5="accent5" accent6="accent6" hlink="hlink" folHlink="folHlink"/>
  <p:sldLayoutIdLst>
    <p:sldLayoutId id="214748372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2E5B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FAEB4-200A-497D-A651-60C30D31CF58}"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9B6187-18E8-4048-93E5-799ED84DD3F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1665312"/>
      </p:ext>
    </p:extLst>
  </p:cSld>
  <p:clrMap bg1="lt1" tx1="dk1" bg2="lt2" tx2="dk2" accent1="accent1" accent2="accent2" accent3="accent3" accent4="accent4" accent5="accent5" accent6="accent6" hlink="hlink" folHlink="folHlink"/>
  <p:sldLayoutIdLst>
    <p:sldLayoutId id="214748373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DDDD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2018/4/29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2813590"/>
      </p:ext>
    </p:extLst>
  </p:cSld>
  <p:clrMap bg1="lt1" tx1="dk1" bg2="lt2" tx2="dk2" accent1="accent1" accent2="accent2" accent3="accent3" accent4="accent4" accent5="accent5" accent6="accent6" hlink="hlink" folHlink="folHlink"/>
  <p:sldLayoutIdLst>
    <p:sldLayoutId id="214748374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4a"/><Relationship Id="rId1" Type="http://schemas.openxmlformats.org/officeDocument/2006/relationships/audio" Target="NULL" TargetMode="Externa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4a"/><Relationship Id="rId1" Type="http://schemas.openxmlformats.org/officeDocument/2006/relationships/audio" Target="NULL" TargetMode="Externa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4a"/><Relationship Id="rId1" Type="http://schemas.openxmlformats.org/officeDocument/2006/relationships/audio" Target="NULL" TargetMode="Externa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chart" Target="../charts/chart4.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4a"/><Relationship Id="rId1" Type="http://schemas.openxmlformats.org/officeDocument/2006/relationships/audio" Target="NULL" TargetMode="Externa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g"/><Relationship Id="rId10" Type="http://schemas.openxmlformats.org/officeDocument/2006/relationships/image" Target="../media/image12.jpeg"/><Relationship Id="rId4" Type="http://schemas.microsoft.com/office/2007/relationships/hdphoto" Target="../media/hdphoto2.wdp"/><Relationship Id="rId9" Type="http://schemas.openxmlformats.org/officeDocument/2006/relationships/image" Target="../media/image11.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4a"/><Relationship Id="rId1" Type="http://schemas.openxmlformats.org/officeDocument/2006/relationships/audio" Target="NULL" TargetMode="External"/><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14.jp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8" Type="http://schemas.openxmlformats.org/officeDocument/2006/relationships/slide" Target="slide53.xml"/><Relationship Id="rId3" Type="http://schemas.openxmlformats.org/officeDocument/2006/relationships/image" Target="../media/image23.png"/><Relationship Id="rId7" Type="http://schemas.openxmlformats.org/officeDocument/2006/relationships/slide" Target="slide55.xml"/><Relationship Id="rId2"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52.xml"/><Relationship Id="rId5" Type="http://schemas.openxmlformats.org/officeDocument/2006/relationships/image" Target="../media/image25.png"/><Relationship Id="rId4" Type="http://schemas.openxmlformats.org/officeDocument/2006/relationships/image" Target="../media/image24.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slide" Target="slide53.xml"/><Relationship Id="rId2" Type="http://schemas.openxmlformats.org/officeDocument/2006/relationships/slide" Target="slide23.xml"/><Relationship Id="rId1" Type="http://schemas.openxmlformats.org/officeDocument/2006/relationships/slideLayout" Target="../slideLayouts/slideLayout1.xml"/><Relationship Id="rId6" Type="http://schemas.openxmlformats.org/officeDocument/2006/relationships/slide" Target="slide51.xml"/><Relationship Id="rId5" Type="http://schemas.openxmlformats.org/officeDocument/2006/relationships/slide" Target="slide55.xml"/><Relationship Id="rId4" Type="http://schemas.openxmlformats.org/officeDocument/2006/relationships/image" Target="../media/image26.png"/></Relationships>
</file>

<file path=ppt/slides/_rels/slide53.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image" Target="../media/image27.png"/><Relationship Id="rId7" Type="http://schemas.openxmlformats.org/officeDocument/2006/relationships/slide" Target="slide52.xml"/><Relationship Id="rId2"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slide" Target="slide5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8" Type="http://schemas.openxmlformats.org/officeDocument/2006/relationships/image" Target="../media/image49.jpg"/><Relationship Id="rId3" Type="http://schemas.openxmlformats.org/officeDocument/2006/relationships/image" Target="../media/image44.jpg"/><Relationship Id="rId7" Type="http://schemas.openxmlformats.org/officeDocument/2006/relationships/image" Target="../media/image48.jpg"/><Relationship Id="rId2" Type="http://schemas.openxmlformats.org/officeDocument/2006/relationships/image" Target="../media/image43.jpg"/><Relationship Id="rId1" Type="http://schemas.openxmlformats.org/officeDocument/2006/relationships/slideLayout" Target="../slideLayouts/slideLayout7.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jpg"/><Relationship Id="rId9" Type="http://schemas.openxmlformats.org/officeDocument/2006/relationships/image" Target="../media/image50.jp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8" Type="http://schemas.openxmlformats.org/officeDocument/2006/relationships/image" Target="../media/image57.jpg"/><Relationship Id="rId3" Type="http://schemas.openxmlformats.org/officeDocument/2006/relationships/image" Target="../media/image52.jpg"/><Relationship Id="rId7" Type="http://schemas.openxmlformats.org/officeDocument/2006/relationships/image" Target="../media/image56.jpg"/><Relationship Id="rId2" Type="http://schemas.openxmlformats.org/officeDocument/2006/relationships/image" Target="../media/image51.jpg"/><Relationship Id="rId1" Type="http://schemas.openxmlformats.org/officeDocument/2006/relationships/slideLayout" Target="../slideLayouts/slideLayout8.xml"/><Relationship Id="rId6" Type="http://schemas.openxmlformats.org/officeDocument/2006/relationships/image" Target="../media/image55.jpg"/><Relationship Id="rId5" Type="http://schemas.openxmlformats.org/officeDocument/2006/relationships/image" Target="../media/image54.jpg"/><Relationship Id="rId4" Type="http://schemas.openxmlformats.org/officeDocument/2006/relationships/image" Target="../media/image53.jp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68847" y="3013502"/>
            <a:ext cx="4054315"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淘宝旺店 婷婷</a:t>
            </a:r>
          </a:p>
        </p:txBody>
      </p:sp>
      <p:sp>
        <p:nvSpPr>
          <p:cNvPr id="5" name="矩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 name="矩形 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310349" y="2644170"/>
            <a:ext cx="7571303" cy="1569660"/>
          </a:xfrm>
          <a:prstGeom prst="rect">
            <a:avLst/>
          </a:prstGeom>
          <a:noFill/>
        </p:spPr>
        <p:txBody>
          <a:bodyPr wrap="none" rtlCol="0">
            <a:spAutoFit/>
          </a:bodyPr>
          <a:lstStyle/>
          <a:p>
            <a:pPr algn="ctr"/>
            <a:r>
              <a:rPr kumimoji="1" lang="zh-CN" altLang="en-US" sz="96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你将看到的是</a:t>
            </a:r>
          </a:p>
        </p:txBody>
      </p:sp>
      <p:sp>
        <p:nvSpPr>
          <p:cNvPr id="8" name="矩形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96000" y="2514600"/>
            <a:ext cx="2433638" cy="1699230"/>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矩形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496300" y="2514600"/>
            <a:ext cx="1513974" cy="1699230"/>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332980"/>
            <a:ext cx="1120140"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a:latin typeface="苹方-简" panose="020B0400000000000000" pitchFamily="34" charset="-128"/>
                <a:ea typeface="苹方-简" panose="020B0400000000000000" pitchFamily="34" charset="-128"/>
                <a:cs typeface="+mn-ea"/>
                <a:sym typeface="苹方-简" panose="020B0400000000000000" pitchFamily="34" charset="-128"/>
              </a:rPr>
              <a:t>0.96s</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矩形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461770" y="733298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3" name="137 music all"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 action="ppaction://media"/>
          </p:cNvPr>
          <p:cNvPicPr>
            <a:picLocks noChangeAspect="1"/>
          </p:cNvPicPr>
          <p:nvPr>
            <a:audioFile r:link="rId1"/>
            <p:extLst>
              <p:ext uri="{DAA4B4D4-6D71-4841-9C94-3DE7FCFB9230}">
                <p14:media xmlns:p14="http://schemas.microsoft.com/office/powerpoint/2010/main" r:embed="rId2">
                  <p14:trim end="123845.3125"/>
                </p14:media>
              </p:ext>
            </p:extLst>
          </p:nvPr>
        </p:nvPicPr>
        <p:blipFill>
          <a:blip r:embed="rId4"/>
          <a:stretch>
            <a:fillRect/>
          </a:stretch>
        </p:blipFill>
        <p:spPr>
          <a:xfrm>
            <a:off x="5943600" y="7357953"/>
            <a:ext cx="304800" cy="304800"/>
          </a:xfrm>
          <a:prstGeom prst="rect">
            <a:avLst/>
          </a:prstGeom>
        </p:spPr>
      </p:pic>
      <p:sp>
        <p:nvSpPr>
          <p:cNvPr id="4"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 presetClass="exit" presetSubtype="0" fill="hold" grpId="0" nodeType="withEffect">
                                  <p:stCondLst>
                                    <p:cond delay="240"/>
                                  </p:stCondLst>
                                  <p:childTnLst>
                                    <p:set>
                                      <p:cBhvr>
                                        <p:cTn id="8" dur="1" fill="hold">
                                          <p:stCondLst>
                                            <p:cond delay="9"/>
                                          </p:stCondLst>
                                        </p:cTn>
                                        <p:tgtEl>
                                          <p:spTgt spid="8"/>
                                        </p:tgtEl>
                                        <p:attrNameLst>
                                          <p:attrName>style.visibility</p:attrName>
                                        </p:attrNameLst>
                                      </p:cBhvr>
                                      <p:to>
                                        <p:strVal val="hidden"/>
                                      </p:to>
                                    </p:set>
                                  </p:childTnLst>
                                </p:cTn>
                              </p:par>
                              <p:par>
                                <p:cTn id="9" presetID="1" presetClass="exit" presetSubtype="0" fill="hold" grpId="0" nodeType="withEffect">
                                  <p:stCondLst>
                                    <p:cond delay="360"/>
                                  </p:stCondLst>
                                  <p:childTnLst>
                                    <p:set>
                                      <p:cBhvr>
                                        <p:cTn id="10" dur="1" fill="hold">
                                          <p:stCondLst>
                                            <p:cond delay="9"/>
                                          </p:stCondLst>
                                        </p:cTn>
                                        <p:tgtEl>
                                          <p:spTgt spid="9"/>
                                        </p:tgtEl>
                                        <p:attrNameLst>
                                          <p:attrName>style.visibility</p:attrName>
                                        </p:attrNameLst>
                                      </p:cBhvr>
                                      <p:to>
                                        <p:strVal val="hidden"/>
                                      </p:to>
                                    </p:set>
                                  </p:childTnLst>
                                </p:cTn>
                              </p:par>
                              <p:par>
                                <p:cTn id="11" presetID="6" presetClass="emph" presetSubtype="0" accel="50000" fill="hold" grpId="0" nodeType="withEffect">
                                  <p:stCondLst>
                                    <p:cond delay="720"/>
                                  </p:stCondLst>
                                  <p:childTnLst>
                                    <p:animScale>
                                      <p:cBhvr>
                                        <p:cTn id="12" dur="240" fill="hold"/>
                                        <p:tgtEl>
                                          <p:spTgt spid="7"/>
                                        </p:tgtEl>
                                      </p:cBhvr>
                                      <p:by x="50000" y="50000"/>
                                    </p:animScale>
                                  </p:childTnLst>
                                </p:cTn>
                              </p:par>
                              <p:par>
                                <p:cTn id="13" presetID="64" presetClass="path" presetSubtype="0" accel="50000" fill="hold" grpId="1" nodeType="withEffect">
                                  <p:stCondLst>
                                    <p:cond delay="720"/>
                                  </p:stCondLst>
                                  <p:childTnLst>
                                    <p:animMotion origin="layout" path="M 0 0 L 0 -0.01551 " pathEditMode="relative" rAng="0" ptsTypes="AA">
                                      <p:cBhvr>
                                        <p:cTn id="14" dur="240" fill="hold"/>
                                        <p:tgtEl>
                                          <p:spTgt spid="7"/>
                                        </p:tgtEl>
                                        <p:attrNameLst>
                                          <p:attrName>ppt_x</p:attrName>
                                          <p:attrName>ppt_y</p:attrName>
                                        </p:attrNameLst>
                                      </p:cBhvr>
                                      <p:rCtr x="0" y="-787"/>
                                    </p:animMotion>
                                  </p:childTnLst>
                                </p:cTn>
                              </p:par>
                              <p:par>
                                <p:cTn id="15" presetID="1" presetClass="exit" presetSubtype="0" fill="hold" grpId="2" nodeType="withEffect">
                                  <p:stCondLst>
                                    <p:cond delay="96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grpId="0" nodeType="withEffect">
                                  <p:stCondLst>
                                    <p:cond delay="96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96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3"/>
                </p:tgtEl>
              </p:cMediaNode>
            </p:audio>
          </p:childTnLst>
        </p:cTn>
      </p:par>
    </p:tnLst>
    <p:bldLst>
      <p:bldP spid="11" grpId="0"/>
      <p:bldP spid="7" grpId="0"/>
      <p:bldP spid="7" grpId="1"/>
      <p:bldP spid="7" grpId="2"/>
      <p:bldP spid="8" grpId="0" animBg="1"/>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1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00365" y="5708822"/>
            <a:ext cx="667267"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50" h="352168">
                <a:moveTo>
                  <a:pt x="0" y="352168"/>
                </a:moveTo>
                <a:lnTo>
                  <a:pt x="89588" y="2"/>
                </a:lnTo>
                <a:lnTo>
                  <a:pt x="500450"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27388" y="5162167"/>
            <a:ext cx="610883" cy="372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62" h="279533">
                <a:moveTo>
                  <a:pt x="0" y="270821"/>
                </a:moveTo>
                <a:lnTo>
                  <a:pt x="76582" y="3998"/>
                </a:lnTo>
                <a:lnTo>
                  <a:pt x="458162" y="0"/>
                </a:lnTo>
                <a:lnTo>
                  <a:pt x="419547" y="279533"/>
                </a:lnTo>
                <a:lnTo>
                  <a:pt x="0" y="2708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31736" y="4699195"/>
            <a:ext cx="534097" cy="3146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 name="connsiteX0" fmla="*/ 0 w 438152"/>
              <a:gd name="connsiteY0" fmla="*/ 236008 h 236008"/>
              <a:gd name="connsiteX1" fmla="*/ 53824 w 438152"/>
              <a:gd name="connsiteY1" fmla="*/ 0 h 236008"/>
              <a:gd name="connsiteX2" fmla="*/ 438152 w 438152"/>
              <a:gd name="connsiteY2" fmla="*/ 11160 h 236008"/>
              <a:gd name="connsiteX3" fmla="*/ 375706 w 438152"/>
              <a:gd name="connsiteY3" fmla="*/ 235325 h 236008"/>
              <a:gd name="connsiteX4" fmla="*/ 0 w 438152"/>
              <a:gd name="connsiteY4" fmla="*/ 236008 h 236008"/>
              <a:gd name="connsiteX0" fmla="*/ 0 w 413099"/>
              <a:gd name="connsiteY0" fmla="*/ 236008 h 236008"/>
              <a:gd name="connsiteX1" fmla="*/ 53824 w 413099"/>
              <a:gd name="connsiteY1" fmla="*/ 0 h 236008"/>
              <a:gd name="connsiteX2" fmla="*/ 413099 w 413099"/>
              <a:gd name="connsiteY2" fmla="*/ 8029 h 236008"/>
              <a:gd name="connsiteX3" fmla="*/ 375706 w 413099"/>
              <a:gd name="connsiteY3" fmla="*/ 235325 h 236008"/>
              <a:gd name="connsiteX4" fmla="*/ 0 w 413099"/>
              <a:gd name="connsiteY4" fmla="*/ 236008 h 236008"/>
              <a:gd name="connsiteX0" fmla="*/ 0 w 400573"/>
              <a:gd name="connsiteY0" fmla="*/ 236008 h 236008"/>
              <a:gd name="connsiteX1" fmla="*/ 53824 w 400573"/>
              <a:gd name="connsiteY1" fmla="*/ 0 h 236008"/>
              <a:gd name="connsiteX2" fmla="*/ 400573 w 400573"/>
              <a:gd name="connsiteY2" fmla="*/ 4898 h 236008"/>
              <a:gd name="connsiteX3" fmla="*/ 375706 w 400573"/>
              <a:gd name="connsiteY3" fmla="*/ 235325 h 236008"/>
              <a:gd name="connsiteX4" fmla="*/ 0 w 400573"/>
              <a:gd name="connsiteY4" fmla="*/ 236008 h 236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573" h="236008">
                <a:moveTo>
                  <a:pt x="0" y="236008"/>
                </a:moveTo>
                <a:lnTo>
                  <a:pt x="53824" y="0"/>
                </a:lnTo>
                <a:lnTo>
                  <a:pt x="400573" y="4898"/>
                </a:lnTo>
                <a:lnTo>
                  <a:pt x="375706" y="235325"/>
                </a:lnTo>
                <a:lnTo>
                  <a:pt x="0" y="23600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40295" y="4334117"/>
            <a:ext cx="479824" cy="25713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41299 w 406840"/>
              <a:gd name="connsiteY1" fmla="*/ 7632 h 199114"/>
              <a:gd name="connsiteX2" fmla="*/ 406840 w 406840"/>
              <a:gd name="connsiteY2" fmla="*/ 0 h 199114"/>
              <a:gd name="connsiteX3" fmla="*/ 353785 w 406840"/>
              <a:gd name="connsiteY3" fmla="*/ 199114 h 199114"/>
              <a:gd name="connsiteX4" fmla="*/ 0 w 406840"/>
              <a:gd name="connsiteY4" fmla="*/ 190402 h 199114"/>
              <a:gd name="connsiteX0" fmla="*/ 0 w 372394"/>
              <a:gd name="connsiteY0" fmla="*/ 184139 h 192851"/>
              <a:gd name="connsiteX1" fmla="*/ 41299 w 372394"/>
              <a:gd name="connsiteY1" fmla="*/ 1369 h 192851"/>
              <a:gd name="connsiteX2" fmla="*/ 372394 w 372394"/>
              <a:gd name="connsiteY2" fmla="*/ 0 h 192851"/>
              <a:gd name="connsiteX3" fmla="*/ 353785 w 372394"/>
              <a:gd name="connsiteY3" fmla="*/ 192851 h 192851"/>
              <a:gd name="connsiteX4" fmla="*/ 0 w 372394"/>
              <a:gd name="connsiteY4" fmla="*/ 184139 h 192851"/>
              <a:gd name="connsiteX0" fmla="*/ 0 w 359868"/>
              <a:gd name="connsiteY0" fmla="*/ 190402 h 192851"/>
              <a:gd name="connsiteX1" fmla="*/ 28773 w 359868"/>
              <a:gd name="connsiteY1" fmla="*/ 1369 h 192851"/>
              <a:gd name="connsiteX2" fmla="*/ 359868 w 359868"/>
              <a:gd name="connsiteY2" fmla="*/ 0 h 192851"/>
              <a:gd name="connsiteX3" fmla="*/ 341259 w 359868"/>
              <a:gd name="connsiteY3" fmla="*/ 192851 h 192851"/>
              <a:gd name="connsiteX4" fmla="*/ 0 w 359868"/>
              <a:gd name="connsiteY4" fmla="*/ 190402 h 1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868" h="192851">
                <a:moveTo>
                  <a:pt x="0" y="190402"/>
                </a:moveTo>
                <a:lnTo>
                  <a:pt x="28773" y="1369"/>
                </a:lnTo>
                <a:lnTo>
                  <a:pt x="359868" y="0"/>
                </a:lnTo>
                <a:lnTo>
                  <a:pt x="341259" y="192851"/>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98747" y="4025140"/>
            <a:ext cx="44641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14" h="159086">
                <a:moveTo>
                  <a:pt x="0" y="159086"/>
                </a:moveTo>
                <a:lnTo>
                  <a:pt x="31903" y="1366"/>
                </a:lnTo>
                <a:lnTo>
                  <a:pt x="334814"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61379" y="3762097"/>
            <a:ext cx="396316"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237" h="134033">
                <a:moveTo>
                  <a:pt x="0" y="134033"/>
                </a:moveTo>
                <a:lnTo>
                  <a:pt x="25641" y="1367"/>
                </a:lnTo>
                <a:lnTo>
                  <a:pt x="297237"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15915" y="3539451"/>
            <a:ext cx="368565"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90712"/>
              <a:gd name="connsiteY0" fmla="*/ 109997 h 115578"/>
              <a:gd name="connsiteX1" fmla="*/ 21237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76424"/>
              <a:gd name="connsiteY0" fmla="*/ 109997 h 115578"/>
              <a:gd name="connsiteX1" fmla="*/ 21237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24" h="115578">
                <a:moveTo>
                  <a:pt x="0" y="109997"/>
                </a:moveTo>
                <a:lnTo>
                  <a:pt x="21237" y="0"/>
                </a:lnTo>
                <a:lnTo>
                  <a:pt x="276424"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50105" y="3341601"/>
            <a:ext cx="361996"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 name="connsiteX0" fmla="*/ 0 w 283404"/>
              <a:gd name="connsiteY0" fmla="*/ 98840 h 100409"/>
              <a:gd name="connsiteX1" fmla="*/ 24336 w 283404"/>
              <a:gd name="connsiteY1" fmla="*/ 0 h 100409"/>
              <a:gd name="connsiteX2" fmla="*/ 283404 w 283404"/>
              <a:gd name="connsiteY2" fmla="*/ 885 h 100409"/>
              <a:gd name="connsiteX3" fmla="*/ 258080 w 283404"/>
              <a:gd name="connsiteY3" fmla="*/ 100409 h 100409"/>
              <a:gd name="connsiteX4" fmla="*/ 0 w 283404"/>
              <a:gd name="connsiteY4" fmla="*/ 98840 h 100409"/>
              <a:gd name="connsiteX0" fmla="*/ 0 w 271497"/>
              <a:gd name="connsiteY0" fmla="*/ 98840 h 100409"/>
              <a:gd name="connsiteX1" fmla="*/ 24336 w 271497"/>
              <a:gd name="connsiteY1" fmla="*/ 0 h 100409"/>
              <a:gd name="connsiteX2" fmla="*/ 271497 w 271497"/>
              <a:gd name="connsiteY2" fmla="*/ 885 h 100409"/>
              <a:gd name="connsiteX3" fmla="*/ 258080 w 271497"/>
              <a:gd name="connsiteY3" fmla="*/ 100409 h 100409"/>
              <a:gd name="connsiteX4" fmla="*/ 0 w 271497"/>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7" h="100409">
                <a:moveTo>
                  <a:pt x="0" y="98840"/>
                </a:moveTo>
                <a:lnTo>
                  <a:pt x="24336" y="0"/>
                </a:lnTo>
                <a:lnTo>
                  <a:pt x="271497"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85028" y="3166978"/>
            <a:ext cx="336597"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8" h="90883">
                <a:moveTo>
                  <a:pt x="0" y="86933"/>
                </a:moveTo>
                <a:lnTo>
                  <a:pt x="21954" y="0"/>
                </a:lnTo>
                <a:lnTo>
                  <a:pt x="252448"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623126"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642777" y="5708822"/>
            <a:ext cx="667267"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50" h="352168">
                <a:moveTo>
                  <a:pt x="0" y="352168"/>
                </a:moveTo>
                <a:lnTo>
                  <a:pt x="89588" y="2"/>
                </a:lnTo>
                <a:lnTo>
                  <a:pt x="500450"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572139" y="5162167"/>
            <a:ext cx="610883" cy="372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62" h="279533">
                <a:moveTo>
                  <a:pt x="0" y="270821"/>
                </a:moveTo>
                <a:lnTo>
                  <a:pt x="76582" y="3998"/>
                </a:lnTo>
                <a:lnTo>
                  <a:pt x="458162" y="0"/>
                </a:lnTo>
                <a:lnTo>
                  <a:pt x="419547" y="279533"/>
                </a:lnTo>
                <a:lnTo>
                  <a:pt x="0" y="2708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544578" y="4699195"/>
            <a:ext cx="534097" cy="3146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 name="connsiteX0" fmla="*/ 0 w 438152"/>
              <a:gd name="connsiteY0" fmla="*/ 236008 h 236008"/>
              <a:gd name="connsiteX1" fmla="*/ 53824 w 438152"/>
              <a:gd name="connsiteY1" fmla="*/ 0 h 236008"/>
              <a:gd name="connsiteX2" fmla="*/ 438152 w 438152"/>
              <a:gd name="connsiteY2" fmla="*/ 11160 h 236008"/>
              <a:gd name="connsiteX3" fmla="*/ 375706 w 438152"/>
              <a:gd name="connsiteY3" fmla="*/ 235325 h 236008"/>
              <a:gd name="connsiteX4" fmla="*/ 0 w 438152"/>
              <a:gd name="connsiteY4" fmla="*/ 236008 h 236008"/>
              <a:gd name="connsiteX0" fmla="*/ 0 w 413099"/>
              <a:gd name="connsiteY0" fmla="*/ 236008 h 236008"/>
              <a:gd name="connsiteX1" fmla="*/ 53824 w 413099"/>
              <a:gd name="connsiteY1" fmla="*/ 0 h 236008"/>
              <a:gd name="connsiteX2" fmla="*/ 413099 w 413099"/>
              <a:gd name="connsiteY2" fmla="*/ 8029 h 236008"/>
              <a:gd name="connsiteX3" fmla="*/ 375706 w 413099"/>
              <a:gd name="connsiteY3" fmla="*/ 235325 h 236008"/>
              <a:gd name="connsiteX4" fmla="*/ 0 w 413099"/>
              <a:gd name="connsiteY4" fmla="*/ 236008 h 236008"/>
              <a:gd name="connsiteX0" fmla="*/ 0 w 400573"/>
              <a:gd name="connsiteY0" fmla="*/ 236008 h 236008"/>
              <a:gd name="connsiteX1" fmla="*/ 53824 w 400573"/>
              <a:gd name="connsiteY1" fmla="*/ 0 h 236008"/>
              <a:gd name="connsiteX2" fmla="*/ 400573 w 400573"/>
              <a:gd name="connsiteY2" fmla="*/ 4898 h 236008"/>
              <a:gd name="connsiteX3" fmla="*/ 375706 w 400573"/>
              <a:gd name="connsiteY3" fmla="*/ 235325 h 236008"/>
              <a:gd name="connsiteX4" fmla="*/ 0 w 400573"/>
              <a:gd name="connsiteY4" fmla="*/ 236008 h 236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573" h="236008">
                <a:moveTo>
                  <a:pt x="0" y="236008"/>
                </a:moveTo>
                <a:lnTo>
                  <a:pt x="53824" y="0"/>
                </a:lnTo>
                <a:lnTo>
                  <a:pt x="400573" y="4898"/>
                </a:lnTo>
                <a:lnTo>
                  <a:pt x="375706" y="235325"/>
                </a:lnTo>
                <a:lnTo>
                  <a:pt x="0" y="23600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90291" y="4334117"/>
            <a:ext cx="479824" cy="25713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41299 w 406840"/>
              <a:gd name="connsiteY1" fmla="*/ 7632 h 199114"/>
              <a:gd name="connsiteX2" fmla="*/ 406840 w 406840"/>
              <a:gd name="connsiteY2" fmla="*/ 0 h 199114"/>
              <a:gd name="connsiteX3" fmla="*/ 353785 w 406840"/>
              <a:gd name="connsiteY3" fmla="*/ 199114 h 199114"/>
              <a:gd name="connsiteX4" fmla="*/ 0 w 406840"/>
              <a:gd name="connsiteY4" fmla="*/ 190402 h 199114"/>
              <a:gd name="connsiteX0" fmla="*/ 0 w 372394"/>
              <a:gd name="connsiteY0" fmla="*/ 184139 h 192851"/>
              <a:gd name="connsiteX1" fmla="*/ 41299 w 372394"/>
              <a:gd name="connsiteY1" fmla="*/ 1369 h 192851"/>
              <a:gd name="connsiteX2" fmla="*/ 372394 w 372394"/>
              <a:gd name="connsiteY2" fmla="*/ 0 h 192851"/>
              <a:gd name="connsiteX3" fmla="*/ 353785 w 372394"/>
              <a:gd name="connsiteY3" fmla="*/ 192851 h 192851"/>
              <a:gd name="connsiteX4" fmla="*/ 0 w 372394"/>
              <a:gd name="connsiteY4" fmla="*/ 184139 h 192851"/>
              <a:gd name="connsiteX0" fmla="*/ 0 w 359868"/>
              <a:gd name="connsiteY0" fmla="*/ 190402 h 192851"/>
              <a:gd name="connsiteX1" fmla="*/ 28773 w 359868"/>
              <a:gd name="connsiteY1" fmla="*/ 1369 h 192851"/>
              <a:gd name="connsiteX2" fmla="*/ 359868 w 359868"/>
              <a:gd name="connsiteY2" fmla="*/ 0 h 192851"/>
              <a:gd name="connsiteX3" fmla="*/ 341259 w 359868"/>
              <a:gd name="connsiteY3" fmla="*/ 192851 h 192851"/>
              <a:gd name="connsiteX4" fmla="*/ 0 w 359868"/>
              <a:gd name="connsiteY4" fmla="*/ 190402 h 1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868" h="192851">
                <a:moveTo>
                  <a:pt x="0" y="190402"/>
                </a:moveTo>
                <a:lnTo>
                  <a:pt x="28773" y="1369"/>
                </a:lnTo>
                <a:lnTo>
                  <a:pt x="359868" y="0"/>
                </a:lnTo>
                <a:lnTo>
                  <a:pt x="341259" y="192851"/>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65244" y="4025140"/>
            <a:ext cx="44641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14" h="159086">
                <a:moveTo>
                  <a:pt x="0" y="159086"/>
                </a:moveTo>
                <a:lnTo>
                  <a:pt x="31903" y="1366"/>
                </a:lnTo>
                <a:lnTo>
                  <a:pt x="334814"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52715" y="3762097"/>
            <a:ext cx="396316"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237" h="134033">
                <a:moveTo>
                  <a:pt x="0" y="134033"/>
                </a:moveTo>
                <a:lnTo>
                  <a:pt x="25641" y="1367"/>
                </a:lnTo>
                <a:lnTo>
                  <a:pt x="297237"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25930" y="3539451"/>
            <a:ext cx="368565"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90712"/>
              <a:gd name="connsiteY0" fmla="*/ 109997 h 115578"/>
              <a:gd name="connsiteX1" fmla="*/ 21237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76424"/>
              <a:gd name="connsiteY0" fmla="*/ 109997 h 115578"/>
              <a:gd name="connsiteX1" fmla="*/ 21237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24" h="115578">
                <a:moveTo>
                  <a:pt x="0" y="109997"/>
                </a:moveTo>
                <a:lnTo>
                  <a:pt x="21237" y="0"/>
                </a:lnTo>
                <a:lnTo>
                  <a:pt x="276424"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98310" y="3341601"/>
            <a:ext cx="361996"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 name="connsiteX0" fmla="*/ 0 w 283404"/>
              <a:gd name="connsiteY0" fmla="*/ 98840 h 100409"/>
              <a:gd name="connsiteX1" fmla="*/ 24336 w 283404"/>
              <a:gd name="connsiteY1" fmla="*/ 0 h 100409"/>
              <a:gd name="connsiteX2" fmla="*/ 283404 w 283404"/>
              <a:gd name="connsiteY2" fmla="*/ 885 h 100409"/>
              <a:gd name="connsiteX3" fmla="*/ 258080 w 283404"/>
              <a:gd name="connsiteY3" fmla="*/ 100409 h 100409"/>
              <a:gd name="connsiteX4" fmla="*/ 0 w 283404"/>
              <a:gd name="connsiteY4" fmla="*/ 98840 h 100409"/>
              <a:gd name="connsiteX0" fmla="*/ 0 w 271497"/>
              <a:gd name="connsiteY0" fmla="*/ 98840 h 100409"/>
              <a:gd name="connsiteX1" fmla="*/ 24336 w 271497"/>
              <a:gd name="connsiteY1" fmla="*/ 0 h 100409"/>
              <a:gd name="connsiteX2" fmla="*/ 271497 w 271497"/>
              <a:gd name="connsiteY2" fmla="*/ 885 h 100409"/>
              <a:gd name="connsiteX3" fmla="*/ 258080 w 271497"/>
              <a:gd name="connsiteY3" fmla="*/ 100409 h 100409"/>
              <a:gd name="connsiteX4" fmla="*/ 0 w 271497"/>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7" h="100409">
                <a:moveTo>
                  <a:pt x="0" y="98840"/>
                </a:moveTo>
                <a:lnTo>
                  <a:pt x="24336" y="0"/>
                </a:lnTo>
                <a:lnTo>
                  <a:pt x="271497"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88784" y="3166978"/>
            <a:ext cx="336597"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8" h="90883">
                <a:moveTo>
                  <a:pt x="0" y="86933"/>
                </a:moveTo>
                <a:lnTo>
                  <a:pt x="21954" y="0"/>
                </a:lnTo>
                <a:lnTo>
                  <a:pt x="252448"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76086"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25866" y="5708822"/>
            <a:ext cx="654309"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 name="connsiteX0" fmla="*/ 0 w 500450"/>
              <a:gd name="connsiteY0" fmla="*/ 352168 h 352168"/>
              <a:gd name="connsiteX1" fmla="*/ 20532 w 500450"/>
              <a:gd name="connsiteY1" fmla="*/ 2383 h 352168"/>
              <a:gd name="connsiteX2" fmla="*/ 500450 w 500450"/>
              <a:gd name="connsiteY2" fmla="*/ 0 h 352168"/>
              <a:gd name="connsiteX3" fmla="*/ 478826 w 500450"/>
              <a:gd name="connsiteY3" fmla="*/ 352168 h 352168"/>
              <a:gd name="connsiteX4" fmla="*/ 0 w 500450"/>
              <a:gd name="connsiteY4" fmla="*/ 352168 h 352168"/>
              <a:gd name="connsiteX0" fmla="*/ 0 w 478826"/>
              <a:gd name="connsiteY0" fmla="*/ 352168 h 352168"/>
              <a:gd name="connsiteX1" fmla="*/ 20532 w 478826"/>
              <a:gd name="connsiteY1" fmla="*/ 2383 h 352168"/>
              <a:gd name="connsiteX2" fmla="*/ 469494 w 478826"/>
              <a:gd name="connsiteY2" fmla="*/ 0 h 352168"/>
              <a:gd name="connsiteX3" fmla="*/ 478826 w 478826"/>
              <a:gd name="connsiteY3" fmla="*/ 352168 h 352168"/>
              <a:gd name="connsiteX4" fmla="*/ 0 w 478826"/>
              <a:gd name="connsiteY4" fmla="*/ 352168 h 352168"/>
              <a:gd name="connsiteX0" fmla="*/ 0 w 490732"/>
              <a:gd name="connsiteY0" fmla="*/ 352168 h 352168"/>
              <a:gd name="connsiteX1" fmla="*/ 20532 w 490732"/>
              <a:gd name="connsiteY1" fmla="*/ 2383 h 352168"/>
              <a:gd name="connsiteX2" fmla="*/ 469494 w 490732"/>
              <a:gd name="connsiteY2" fmla="*/ 0 h 352168"/>
              <a:gd name="connsiteX3" fmla="*/ 490732 w 490732"/>
              <a:gd name="connsiteY3" fmla="*/ 352168 h 352168"/>
              <a:gd name="connsiteX4" fmla="*/ 0 w 490732"/>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2" h="352168">
                <a:moveTo>
                  <a:pt x="0" y="352168"/>
                </a:moveTo>
                <a:lnTo>
                  <a:pt x="20532" y="2383"/>
                </a:lnTo>
                <a:lnTo>
                  <a:pt x="469494" y="0"/>
                </a:lnTo>
                <a:lnTo>
                  <a:pt x="490732"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63989" y="5149467"/>
            <a:ext cx="584796" cy="3854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 name="connsiteX0" fmla="*/ 0 w 458162"/>
              <a:gd name="connsiteY0" fmla="*/ 273967 h 282679"/>
              <a:gd name="connsiteX1" fmla="*/ 21813 w 458162"/>
              <a:gd name="connsiteY1" fmla="*/ 0 h 282679"/>
              <a:gd name="connsiteX2" fmla="*/ 458162 w 458162"/>
              <a:gd name="connsiteY2" fmla="*/ 3146 h 282679"/>
              <a:gd name="connsiteX3" fmla="*/ 419547 w 458162"/>
              <a:gd name="connsiteY3" fmla="*/ 282679 h 282679"/>
              <a:gd name="connsiteX4" fmla="*/ 0 w 458162"/>
              <a:gd name="connsiteY4" fmla="*/ 273967 h 282679"/>
              <a:gd name="connsiteX0" fmla="*/ 0 w 424824"/>
              <a:gd name="connsiteY0" fmla="*/ 280346 h 289058"/>
              <a:gd name="connsiteX1" fmla="*/ 21813 w 424824"/>
              <a:gd name="connsiteY1" fmla="*/ 6379 h 289058"/>
              <a:gd name="connsiteX2" fmla="*/ 424824 w 424824"/>
              <a:gd name="connsiteY2" fmla="*/ 0 h 289058"/>
              <a:gd name="connsiteX3" fmla="*/ 419547 w 424824"/>
              <a:gd name="connsiteY3" fmla="*/ 289058 h 289058"/>
              <a:gd name="connsiteX4" fmla="*/ 0 w 424824"/>
              <a:gd name="connsiteY4" fmla="*/ 280346 h 289058"/>
              <a:gd name="connsiteX0" fmla="*/ 0 w 438597"/>
              <a:gd name="connsiteY0" fmla="*/ 280346 h 289058"/>
              <a:gd name="connsiteX1" fmla="*/ 21813 w 438597"/>
              <a:gd name="connsiteY1" fmla="*/ 6379 h 289058"/>
              <a:gd name="connsiteX2" fmla="*/ 424824 w 438597"/>
              <a:gd name="connsiteY2" fmla="*/ 0 h 289058"/>
              <a:gd name="connsiteX3" fmla="*/ 438597 w 438597"/>
              <a:gd name="connsiteY3" fmla="*/ 289058 h 289058"/>
              <a:gd name="connsiteX4" fmla="*/ 0 w 438597"/>
              <a:gd name="connsiteY4" fmla="*/ 280346 h 289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597" h="289058">
                <a:moveTo>
                  <a:pt x="0" y="280346"/>
                </a:moveTo>
                <a:lnTo>
                  <a:pt x="21813" y="6379"/>
                </a:lnTo>
                <a:lnTo>
                  <a:pt x="424824" y="0"/>
                </a:lnTo>
                <a:lnTo>
                  <a:pt x="438597" y="289058"/>
                </a:lnTo>
                <a:lnTo>
                  <a:pt x="0" y="28034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88960" y="4705546"/>
            <a:ext cx="526341" cy="31059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 name="connsiteX0" fmla="*/ 0 w 438152"/>
              <a:gd name="connsiteY0" fmla="*/ 236008 h 236008"/>
              <a:gd name="connsiteX1" fmla="*/ 53824 w 438152"/>
              <a:gd name="connsiteY1" fmla="*/ 0 h 236008"/>
              <a:gd name="connsiteX2" fmla="*/ 438152 w 438152"/>
              <a:gd name="connsiteY2" fmla="*/ 11160 h 236008"/>
              <a:gd name="connsiteX3" fmla="*/ 375706 w 438152"/>
              <a:gd name="connsiteY3" fmla="*/ 235325 h 236008"/>
              <a:gd name="connsiteX4" fmla="*/ 0 w 438152"/>
              <a:gd name="connsiteY4" fmla="*/ 236008 h 236008"/>
              <a:gd name="connsiteX0" fmla="*/ 0 w 413099"/>
              <a:gd name="connsiteY0" fmla="*/ 236008 h 236008"/>
              <a:gd name="connsiteX1" fmla="*/ 53824 w 413099"/>
              <a:gd name="connsiteY1" fmla="*/ 0 h 236008"/>
              <a:gd name="connsiteX2" fmla="*/ 413099 w 413099"/>
              <a:gd name="connsiteY2" fmla="*/ 8029 h 236008"/>
              <a:gd name="connsiteX3" fmla="*/ 375706 w 413099"/>
              <a:gd name="connsiteY3" fmla="*/ 235325 h 236008"/>
              <a:gd name="connsiteX4" fmla="*/ 0 w 413099"/>
              <a:gd name="connsiteY4" fmla="*/ 236008 h 236008"/>
              <a:gd name="connsiteX0" fmla="*/ 0 w 400573"/>
              <a:gd name="connsiteY0" fmla="*/ 236008 h 236008"/>
              <a:gd name="connsiteX1" fmla="*/ 53824 w 400573"/>
              <a:gd name="connsiteY1" fmla="*/ 0 h 236008"/>
              <a:gd name="connsiteX2" fmla="*/ 400573 w 400573"/>
              <a:gd name="connsiteY2" fmla="*/ 4898 h 236008"/>
              <a:gd name="connsiteX3" fmla="*/ 375706 w 400573"/>
              <a:gd name="connsiteY3" fmla="*/ 235325 h 236008"/>
              <a:gd name="connsiteX4" fmla="*/ 0 w 400573"/>
              <a:gd name="connsiteY4" fmla="*/ 236008 h 236008"/>
              <a:gd name="connsiteX0" fmla="*/ 0 w 400573"/>
              <a:gd name="connsiteY0" fmla="*/ 231245 h 231245"/>
              <a:gd name="connsiteX1" fmla="*/ 22868 w 400573"/>
              <a:gd name="connsiteY1" fmla="*/ 0 h 231245"/>
              <a:gd name="connsiteX2" fmla="*/ 400573 w 400573"/>
              <a:gd name="connsiteY2" fmla="*/ 135 h 231245"/>
              <a:gd name="connsiteX3" fmla="*/ 375706 w 400573"/>
              <a:gd name="connsiteY3" fmla="*/ 230562 h 231245"/>
              <a:gd name="connsiteX4" fmla="*/ 0 w 400573"/>
              <a:gd name="connsiteY4" fmla="*/ 231245 h 231245"/>
              <a:gd name="connsiteX0" fmla="*/ 0 w 383904"/>
              <a:gd name="connsiteY0" fmla="*/ 231245 h 231245"/>
              <a:gd name="connsiteX1" fmla="*/ 22868 w 383904"/>
              <a:gd name="connsiteY1" fmla="*/ 0 h 231245"/>
              <a:gd name="connsiteX2" fmla="*/ 383904 w 383904"/>
              <a:gd name="connsiteY2" fmla="*/ 135 h 231245"/>
              <a:gd name="connsiteX3" fmla="*/ 375706 w 383904"/>
              <a:gd name="connsiteY3" fmla="*/ 230562 h 231245"/>
              <a:gd name="connsiteX4" fmla="*/ 0 w 383904"/>
              <a:gd name="connsiteY4" fmla="*/ 231245 h 231245"/>
              <a:gd name="connsiteX0" fmla="*/ 0 w 394756"/>
              <a:gd name="connsiteY0" fmla="*/ 231245 h 232943"/>
              <a:gd name="connsiteX1" fmla="*/ 22868 w 394756"/>
              <a:gd name="connsiteY1" fmla="*/ 0 h 232943"/>
              <a:gd name="connsiteX2" fmla="*/ 383904 w 394756"/>
              <a:gd name="connsiteY2" fmla="*/ 135 h 232943"/>
              <a:gd name="connsiteX3" fmla="*/ 394756 w 394756"/>
              <a:gd name="connsiteY3" fmla="*/ 232943 h 232943"/>
              <a:gd name="connsiteX4" fmla="*/ 0 w 394756"/>
              <a:gd name="connsiteY4" fmla="*/ 231245 h 232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56" h="232943">
                <a:moveTo>
                  <a:pt x="0" y="231245"/>
                </a:moveTo>
                <a:lnTo>
                  <a:pt x="22868" y="0"/>
                </a:lnTo>
                <a:lnTo>
                  <a:pt x="383904" y="135"/>
                </a:lnTo>
                <a:lnTo>
                  <a:pt x="394756" y="232943"/>
                </a:lnTo>
                <a:lnTo>
                  <a:pt x="0" y="23124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14970" y="4326417"/>
            <a:ext cx="480412" cy="26800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41299 w 406840"/>
              <a:gd name="connsiteY1" fmla="*/ 7632 h 199114"/>
              <a:gd name="connsiteX2" fmla="*/ 406840 w 406840"/>
              <a:gd name="connsiteY2" fmla="*/ 0 h 199114"/>
              <a:gd name="connsiteX3" fmla="*/ 353785 w 406840"/>
              <a:gd name="connsiteY3" fmla="*/ 199114 h 199114"/>
              <a:gd name="connsiteX4" fmla="*/ 0 w 406840"/>
              <a:gd name="connsiteY4" fmla="*/ 190402 h 199114"/>
              <a:gd name="connsiteX0" fmla="*/ 0 w 372394"/>
              <a:gd name="connsiteY0" fmla="*/ 184139 h 192851"/>
              <a:gd name="connsiteX1" fmla="*/ 41299 w 372394"/>
              <a:gd name="connsiteY1" fmla="*/ 1369 h 192851"/>
              <a:gd name="connsiteX2" fmla="*/ 372394 w 372394"/>
              <a:gd name="connsiteY2" fmla="*/ 0 h 192851"/>
              <a:gd name="connsiteX3" fmla="*/ 353785 w 372394"/>
              <a:gd name="connsiteY3" fmla="*/ 192851 h 192851"/>
              <a:gd name="connsiteX4" fmla="*/ 0 w 372394"/>
              <a:gd name="connsiteY4" fmla="*/ 184139 h 192851"/>
              <a:gd name="connsiteX0" fmla="*/ 0 w 359868"/>
              <a:gd name="connsiteY0" fmla="*/ 190402 h 192851"/>
              <a:gd name="connsiteX1" fmla="*/ 28773 w 359868"/>
              <a:gd name="connsiteY1" fmla="*/ 1369 h 192851"/>
              <a:gd name="connsiteX2" fmla="*/ 359868 w 359868"/>
              <a:gd name="connsiteY2" fmla="*/ 0 h 192851"/>
              <a:gd name="connsiteX3" fmla="*/ 341259 w 359868"/>
              <a:gd name="connsiteY3" fmla="*/ 192851 h 192851"/>
              <a:gd name="connsiteX4" fmla="*/ 0 w 359868"/>
              <a:gd name="connsiteY4" fmla="*/ 190402 h 192851"/>
              <a:gd name="connsiteX0" fmla="*/ 0 w 359868"/>
              <a:gd name="connsiteY0" fmla="*/ 196177 h 198626"/>
              <a:gd name="connsiteX1" fmla="*/ 14485 w 359868"/>
              <a:gd name="connsiteY1" fmla="*/ 0 h 198626"/>
              <a:gd name="connsiteX2" fmla="*/ 359868 w 359868"/>
              <a:gd name="connsiteY2" fmla="*/ 5775 h 198626"/>
              <a:gd name="connsiteX3" fmla="*/ 341259 w 359868"/>
              <a:gd name="connsiteY3" fmla="*/ 198626 h 198626"/>
              <a:gd name="connsiteX4" fmla="*/ 0 w 359868"/>
              <a:gd name="connsiteY4" fmla="*/ 196177 h 198626"/>
              <a:gd name="connsiteX0" fmla="*/ 0 w 360309"/>
              <a:gd name="connsiteY0" fmla="*/ 196177 h 201007"/>
              <a:gd name="connsiteX1" fmla="*/ 14485 w 360309"/>
              <a:gd name="connsiteY1" fmla="*/ 0 h 201007"/>
              <a:gd name="connsiteX2" fmla="*/ 359868 w 360309"/>
              <a:gd name="connsiteY2" fmla="*/ 5775 h 201007"/>
              <a:gd name="connsiteX3" fmla="*/ 360309 w 360309"/>
              <a:gd name="connsiteY3" fmla="*/ 201007 h 201007"/>
              <a:gd name="connsiteX4" fmla="*/ 0 w 360309"/>
              <a:gd name="connsiteY4" fmla="*/ 196177 h 201007"/>
              <a:gd name="connsiteX0" fmla="*/ 0 w 360309"/>
              <a:gd name="connsiteY0" fmla="*/ 196177 h 201007"/>
              <a:gd name="connsiteX1" fmla="*/ 14485 w 360309"/>
              <a:gd name="connsiteY1" fmla="*/ 0 h 201007"/>
              <a:gd name="connsiteX2" fmla="*/ 343199 w 360309"/>
              <a:gd name="connsiteY2" fmla="*/ 3394 h 201007"/>
              <a:gd name="connsiteX3" fmla="*/ 360309 w 360309"/>
              <a:gd name="connsiteY3" fmla="*/ 201007 h 201007"/>
              <a:gd name="connsiteX4" fmla="*/ 0 w 360309"/>
              <a:gd name="connsiteY4" fmla="*/ 196177 h 201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309" h="201007">
                <a:moveTo>
                  <a:pt x="0" y="196177"/>
                </a:moveTo>
                <a:lnTo>
                  <a:pt x="14485" y="0"/>
                </a:lnTo>
                <a:lnTo>
                  <a:pt x="343199" y="3394"/>
                </a:lnTo>
                <a:lnTo>
                  <a:pt x="360309" y="201007"/>
                </a:lnTo>
                <a:lnTo>
                  <a:pt x="0" y="19617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35321" y="4026962"/>
            <a:ext cx="439659" cy="21573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 name="connsiteX0" fmla="*/ 0 w 334814"/>
              <a:gd name="connsiteY0" fmla="*/ 159086 h 159086"/>
              <a:gd name="connsiteX1" fmla="*/ 15234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 name="connsiteX0" fmla="*/ 0 w 315764"/>
              <a:gd name="connsiteY0" fmla="*/ 157720 h 157720"/>
              <a:gd name="connsiteX1" fmla="*/ 15234 w 315764"/>
              <a:gd name="connsiteY1" fmla="*/ 0 h 157720"/>
              <a:gd name="connsiteX2" fmla="*/ 315764 w 315764"/>
              <a:gd name="connsiteY2" fmla="*/ 1015 h 157720"/>
              <a:gd name="connsiteX3" fmla="*/ 313076 w 315764"/>
              <a:gd name="connsiteY3" fmla="*/ 157037 h 157720"/>
              <a:gd name="connsiteX4" fmla="*/ 0 w 315764"/>
              <a:gd name="connsiteY4" fmla="*/ 157720 h 157720"/>
              <a:gd name="connsiteX0" fmla="*/ 0 w 329744"/>
              <a:gd name="connsiteY0" fmla="*/ 157720 h 161800"/>
              <a:gd name="connsiteX1" fmla="*/ 15234 w 329744"/>
              <a:gd name="connsiteY1" fmla="*/ 0 h 161800"/>
              <a:gd name="connsiteX2" fmla="*/ 315764 w 329744"/>
              <a:gd name="connsiteY2" fmla="*/ 1015 h 161800"/>
              <a:gd name="connsiteX3" fmla="*/ 329744 w 329744"/>
              <a:gd name="connsiteY3" fmla="*/ 161800 h 161800"/>
              <a:gd name="connsiteX4" fmla="*/ 0 w 329744"/>
              <a:gd name="connsiteY4" fmla="*/ 157720 h 16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44" h="161800">
                <a:moveTo>
                  <a:pt x="0" y="157720"/>
                </a:moveTo>
                <a:lnTo>
                  <a:pt x="15234" y="0"/>
                </a:lnTo>
                <a:lnTo>
                  <a:pt x="315764" y="1015"/>
                </a:lnTo>
                <a:lnTo>
                  <a:pt x="329744" y="161800"/>
                </a:lnTo>
                <a:lnTo>
                  <a:pt x="0" y="1577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59854" y="3763920"/>
            <a:ext cx="397908" cy="17688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 name="connsiteX0" fmla="*/ 0 w 297237"/>
              <a:gd name="connsiteY0" fmla="*/ 134033 h 134033"/>
              <a:gd name="connsiteX1" fmla="*/ 1828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 name="connsiteX0" fmla="*/ 0 w 281762"/>
              <a:gd name="connsiteY0" fmla="*/ 132666 h 132666"/>
              <a:gd name="connsiteX1" fmla="*/ 1828 w 281762"/>
              <a:gd name="connsiteY1" fmla="*/ 0 h 132666"/>
              <a:gd name="connsiteX2" fmla="*/ 280568 w 281762"/>
              <a:gd name="connsiteY2" fmla="*/ 1014 h 132666"/>
              <a:gd name="connsiteX3" fmla="*/ 281762 w 281762"/>
              <a:gd name="connsiteY3" fmla="*/ 131984 h 132666"/>
              <a:gd name="connsiteX4" fmla="*/ 0 w 281762"/>
              <a:gd name="connsiteY4" fmla="*/ 132666 h 132666"/>
              <a:gd name="connsiteX0" fmla="*/ 0 w 291287"/>
              <a:gd name="connsiteY0" fmla="*/ 132666 h 132666"/>
              <a:gd name="connsiteX1" fmla="*/ 1828 w 291287"/>
              <a:gd name="connsiteY1" fmla="*/ 0 h 132666"/>
              <a:gd name="connsiteX2" fmla="*/ 280568 w 291287"/>
              <a:gd name="connsiteY2" fmla="*/ 1014 h 132666"/>
              <a:gd name="connsiteX3" fmla="*/ 291287 w 291287"/>
              <a:gd name="connsiteY3" fmla="*/ 131984 h 132666"/>
              <a:gd name="connsiteX4" fmla="*/ 0 w 291287"/>
              <a:gd name="connsiteY4" fmla="*/ 132666 h 132666"/>
              <a:gd name="connsiteX0" fmla="*/ 0 w 298431"/>
              <a:gd name="connsiteY0" fmla="*/ 132666 h 132666"/>
              <a:gd name="connsiteX1" fmla="*/ 8972 w 298431"/>
              <a:gd name="connsiteY1" fmla="*/ 0 h 132666"/>
              <a:gd name="connsiteX2" fmla="*/ 287712 w 298431"/>
              <a:gd name="connsiteY2" fmla="*/ 1014 h 132666"/>
              <a:gd name="connsiteX3" fmla="*/ 298431 w 298431"/>
              <a:gd name="connsiteY3" fmla="*/ 131984 h 132666"/>
              <a:gd name="connsiteX4" fmla="*/ 0 w 298431"/>
              <a:gd name="connsiteY4" fmla="*/ 132666 h 13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431" h="132666">
                <a:moveTo>
                  <a:pt x="0" y="132666"/>
                </a:moveTo>
                <a:cubicBezTo>
                  <a:pt x="609" y="88444"/>
                  <a:pt x="8363" y="44222"/>
                  <a:pt x="8972" y="0"/>
                </a:cubicBezTo>
                <a:lnTo>
                  <a:pt x="287712" y="1014"/>
                </a:lnTo>
                <a:lnTo>
                  <a:pt x="298431" y="131984"/>
                </a:lnTo>
                <a:lnTo>
                  <a:pt x="0" y="13266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69940" y="3539451"/>
            <a:ext cx="373857"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90712"/>
              <a:gd name="connsiteY0" fmla="*/ 109997 h 115578"/>
              <a:gd name="connsiteX1" fmla="*/ 21237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76424"/>
              <a:gd name="connsiteY0" fmla="*/ 109997 h 115578"/>
              <a:gd name="connsiteX1" fmla="*/ 21237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 name="connsiteX0" fmla="*/ 0 w 276424"/>
              <a:gd name="connsiteY0" fmla="*/ 109997 h 115578"/>
              <a:gd name="connsiteX1" fmla="*/ 11712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 name="connsiteX0" fmla="*/ 0 w 280393"/>
              <a:gd name="connsiteY0" fmla="*/ 109997 h 115578"/>
              <a:gd name="connsiteX1" fmla="*/ 11712 w 280393"/>
              <a:gd name="connsiteY1" fmla="*/ 0 h 115578"/>
              <a:gd name="connsiteX2" fmla="*/ 276424 w 280393"/>
              <a:gd name="connsiteY2" fmla="*/ 3397 h 115578"/>
              <a:gd name="connsiteX3" fmla="*/ 280393 w 280393"/>
              <a:gd name="connsiteY3" fmla="*/ 115578 h 115578"/>
              <a:gd name="connsiteX4" fmla="*/ 0 w 280393"/>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393" h="115578">
                <a:moveTo>
                  <a:pt x="0" y="109997"/>
                </a:moveTo>
                <a:lnTo>
                  <a:pt x="11712" y="0"/>
                </a:lnTo>
                <a:lnTo>
                  <a:pt x="276424" y="3397"/>
                </a:lnTo>
                <a:lnTo>
                  <a:pt x="280393"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81904" y="3344776"/>
            <a:ext cx="344107"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 name="connsiteX0" fmla="*/ 0 w 283404"/>
              <a:gd name="connsiteY0" fmla="*/ 98840 h 100409"/>
              <a:gd name="connsiteX1" fmla="*/ 24336 w 283404"/>
              <a:gd name="connsiteY1" fmla="*/ 0 h 100409"/>
              <a:gd name="connsiteX2" fmla="*/ 283404 w 283404"/>
              <a:gd name="connsiteY2" fmla="*/ 885 h 100409"/>
              <a:gd name="connsiteX3" fmla="*/ 258080 w 283404"/>
              <a:gd name="connsiteY3" fmla="*/ 100409 h 100409"/>
              <a:gd name="connsiteX4" fmla="*/ 0 w 283404"/>
              <a:gd name="connsiteY4" fmla="*/ 98840 h 100409"/>
              <a:gd name="connsiteX0" fmla="*/ 0 w 271497"/>
              <a:gd name="connsiteY0" fmla="*/ 98840 h 100409"/>
              <a:gd name="connsiteX1" fmla="*/ 24336 w 271497"/>
              <a:gd name="connsiteY1" fmla="*/ 0 h 100409"/>
              <a:gd name="connsiteX2" fmla="*/ 271497 w 271497"/>
              <a:gd name="connsiteY2" fmla="*/ 885 h 100409"/>
              <a:gd name="connsiteX3" fmla="*/ 258080 w 271497"/>
              <a:gd name="connsiteY3" fmla="*/ 100409 h 100409"/>
              <a:gd name="connsiteX4" fmla="*/ 0 w 271497"/>
              <a:gd name="connsiteY4" fmla="*/ 98840 h 100409"/>
              <a:gd name="connsiteX0" fmla="*/ 0 w 271497"/>
              <a:gd name="connsiteY0" fmla="*/ 97955 h 99524"/>
              <a:gd name="connsiteX1" fmla="*/ 7667 w 271497"/>
              <a:gd name="connsiteY1" fmla="*/ 1496 h 99524"/>
              <a:gd name="connsiteX2" fmla="*/ 271497 w 271497"/>
              <a:gd name="connsiteY2" fmla="*/ 0 h 99524"/>
              <a:gd name="connsiteX3" fmla="*/ 258080 w 271497"/>
              <a:gd name="connsiteY3" fmla="*/ 99524 h 99524"/>
              <a:gd name="connsiteX4" fmla="*/ 0 w 271497"/>
              <a:gd name="connsiteY4" fmla="*/ 97955 h 99524"/>
              <a:gd name="connsiteX0" fmla="*/ 0 w 258080"/>
              <a:gd name="connsiteY0" fmla="*/ 96459 h 98028"/>
              <a:gd name="connsiteX1" fmla="*/ 7667 w 258080"/>
              <a:gd name="connsiteY1" fmla="*/ 0 h 98028"/>
              <a:gd name="connsiteX2" fmla="*/ 257209 w 258080"/>
              <a:gd name="connsiteY2" fmla="*/ 885 h 98028"/>
              <a:gd name="connsiteX3" fmla="*/ 258080 w 258080"/>
              <a:gd name="connsiteY3" fmla="*/ 98028 h 98028"/>
              <a:gd name="connsiteX4" fmla="*/ 0 w 258080"/>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080" h="98028">
                <a:moveTo>
                  <a:pt x="0" y="96459"/>
                </a:moveTo>
                <a:lnTo>
                  <a:pt x="7667" y="0"/>
                </a:lnTo>
                <a:lnTo>
                  <a:pt x="257209" y="885"/>
                </a:lnTo>
                <a:cubicBezTo>
                  <a:pt x="257499" y="33266"/>
                  <a:pt x="257790" y="65647"/>
                  <a:pt x="258080" y="98028"/>
                </a:cubicBez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94603" y="3168157"/>
            <a:ext cx="325056" cy="11999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 name="connsiteX0" fmla="*/ 0 w 252448"/>
              <a:gd name="connsiteY0" fmla="*/ 84552 h 88502"/>
              <a:gd name="connsiteX1" fmla="*/ 7666 w 252448"/>
              <a:gd name="connsiteY1" fmla="*/ 0 h 88502"/>
              <a:gd name="connsiteX2" fmla="*/ 252448 w 252448"/>
              <a:gd name="connsiteY2" fmla="*/ 885 h 88502"/>
              <a:gd name="connsiteX3" fmla="*/ 243792 w 252448"/>
              <a:gd name="connsiteY3" fmla="*/ 88502 h 88502"/>
              <a:gd name="connsiteX4" fmla="*/ 0 w 252448"/>
              <a:gd name="connsiteY4" fmla="*/ 84552 h 88502"/>
              <a:gd name="connsiteX0" fmla="*/ 0 w 243792"/>
              <a:gd name="connsiteY0" fmla="*/ 86049 h 89999"/>
              <a:gd name="connsiteX1" fmla="*/ 7666 w 243792"/>
              <a:gd name="connsiteY1" fmla="*/ 1497 h 89999"/>
              <a:gd name="connsiteX2" fmla="*/ 240541 w 243792"/>
              <a:gd name="connsiteY2" fmla="*/ 0 h 89999"/>
              <a:gd name="connsiteX3" fmla="*/ 243792 w 243792"/>
              <a:gd name="connsiteY3" fmla="*/ 89999 h 89999"/>
              <a:gd name="connsiteX4" fmla="*/ 0 w 243792"/>
              <a:gd name="connsiteY4" fmla="*/ 86049 h 8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92" h="89999">
                <a:moveTo>
                  <a:pt x="0" y="86049"/>
                </a:moveTo>
                <a:lnTo>
                  <a:pt x="7666" y="1497"/>
                </a:lnTo>
                <a:lnTo>
                  <a:pt x="240541" y="0"/>
                </a:lnTo>
                <a:lnTo>
                  <a:pt x="243792" y="89999"/>
                </a:lnTo>
                <a:lnTo>
                  <a:pt x="0" y="8604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4125" y="3025279"/>
            <a:ext cx="296483" cy="9777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 name="connsiteX0" fmla="*/ 0 w 233399"/>
              <a:gd name="connsiteY0" fmla="*/ 77407 h 78976"/>
              <a:gd name="connsiteX1" fmla="*/ 12428 w 233399"/>
              <a:gd name="connsiteY1" fmla="*/ 0 h 78976"/>
              <a:gd name="connsiteX2" fmla="*/ 233399 w 233399"/>
              <a:gd name="connsiteY2" fmla="*/ 3265 h 78976"/>
              <a:gd name="connsiteX3" fmla="*/ 222362 w 233399"/>
              <a:gd name="connsiteY3" fmla="*/ 78976 h 78976"/>
              <a:gd name="connsiteX4" fmla="*/ 0 w 233399"/>
              <a:gd name="connsiteY4" fmla="*/ 77407 h 78976"/>
              <a:gd name="connsiteX0" fmla="*/ 0 w 222362"/>
              <a:gd name="connsiteY0" fmla="*/ 77407 h 78976"/>
              <a:gd name="connsiteX1" fmla="*/ 12428 w 222362"/>
              <a:gd name="connsiteY1" fmla="*/ 0 h 78976"/>
              <a:gd name="connsiteX2" fmla="*/ 214349 w 222362"/>
              <a:gd name="connsiteY2" fmla="*/ 5646 h 78976"/>
              <a:gd name="connsiteX3" fmla="*/ 222362 w 222362"/>
              <a:gd name="connsiteY3" fmla="*/ 78976 h 78976"/>
              <a:gd name="connsiteX4" fmla="*/ 0 w 222362"/>
              <a:gd name="connsiteY4" fmla="*/ 77407 h 78976"/>
              <a:gd name="connsiteX0" fmla="*/ 0 w 222362"/>
              <a:gd name="connsiteY0" fmla="*/ 71761 h 73330"/>
              <a:gd name="connsiteX1" fmla="*/ 12428 w 222362"/>
              <a:gd name="connsiteY1" fmla="*/ 1498 h 73330"/>
              <a:gd name="connsiteX2" fmla="*/ 214349 w 222362"/>
              <a:gd name="connsiteY2" fmla="*/ 0 h 73330"/>
              <a:gd name="connsiteX3" fmla="*/ 222362 w 222362"/>
              <a:gd name="connsiteY3" fmla="*/ 73330 h 73330"/>
              <a:gd name="connsiteX4" fmla="*/ 0 w 222362"/>
              <a:gd name="connsiteY4" fmla="*/ 71761 h 7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62" h="73330">
                <a:moveTo>
                  <a:pt x="0" y="71761"/>
                </a:moveTo>
                <a:lnTo>
                  <a:pt x="12428" y="1498"/>
                </a:lnTo>
                <a:lnTo>
                  <a:pt x="214349" y="0"/>
                </a:lnTo>
                <a:lnTo>
                  <a:pt x="222362" y="73330"/>
                </a:lnTo>
                <a:lnTo>
                  <a:pt x="0" y="7176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 name="矩形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矩形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7754" y="7069556"/>
            <a:ext cx="1010653" cy="7218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1s</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 name="矩形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279703865"/>
      </p:ext>
    </p:extLst>
  </p:cSld>
  <p:clrMapOvr>
    <a:masterClrMapping/>
  </p:clrMapOvr>
  <mc:AlternateContent xmlns:mc="http://schemas.openxmlformats.org/markup-compatibility/2006" xmlns:p14="http://schemas.microsoft.com/office/powerpoint/2010/main">
    <mc:Choice Requires="p14">
      <p:transition p14:dur="10" advClick="0" advTm="800"/>
    </mc:Choice>
    <mc:Fallback xmlns="">
      <p:transition advClick="0" advTm="8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50"/>
                                        <p:tgtEl>
                                          <p:spTgt spid="34"/>
                                        </p:tgtEl>
                                      </p:cBhvr>
                                    </p:animEffect>
                                  </p:childTnLst>
                                </p:cTn>
                              </p:par>
                              <p:par>
                                <p:cTn id="8" presetID="10" presetClass="entr" presetSubtype="0" fill="hold" grpId="0" nodeType="withEffect">
                                  <p:stCondLst>
                                    <p:cond delay="5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150"/>
                                        <p:tgtEl>
                                          <p:spTgt spid="41"/>
                                        </p:tgtEl>
                                      </p:cBhvr>
                                    </p:animEffect>
                                  </p:childTnLst>
                                </p:cTn>
                              </p:par>
                              <p:par>
                                <p:cTn id="11" presetID="10" presetClass="entr" presetSubtype="0" fill="hold" grpId="0" nodeType="withEffect">
                                  <p:stCondLst>
                                    <p:cond delay="50"/>
                                  </p:stCondLst>
                                  <p:childTnLst>
                                    <p:set>
                                      <p:cBhvr>
                                        <p:cTn id="12" dur="1" fill="hold">
                                          <p:stCondLst>
                                            <p:cond delay="0"/>
                                          </p:stCondLst>
                                        </p:cTn>
                                        <p:tgtEl>
                                          <p:spTgt spid="163"/>
                                        </p:tgtEl>
                                        <p:attrNameLst>
                                          <p:attrName>style.visibility</p:attrName>
                                        </p:attrNameLst>
                                      </p:cBhvr>
                                      <p:to>
                                        <p:strVal val="visible"/>
                                      </p:to>
                                    </p:set>
                                    <p:animEffect transition="in" filter="fade">
                                      <p:cBhvr>
                                        <p:cTn id="13" dur="150"/>
                                        <p:tgtEl>
                                          <p:spTgt spid="163"/>
                                        </p:tgtEl>
                                      </p:cBhvr>
                                    </p:animEffect>
                                  </p:childTnLst>
                                </p:cTn>
                              </p:par>
                              <p:par>
                                <p:cTn id="14" presetID="10" presetClass="entr" presetSubtype="0" fill="hold" grpId="0" nodeType="withEffect">
                                  <p:stCondLst>
                                    <p:cond delay="100"/>
                                  </p:stCondLst>
                                  <p:childTnLst>
                                    <p:set>
                                      <p:cBhvr>
                                        <p:cTn id="15" dur="1" fill="hold">
                                          <p:stCondLst>
                                            <p:cond delay="0"/>
                                          </p:stCondLst>
                                        </p:cTn>
                                        <p:tgtEl>
                                          <p:spTgt spid="162"/>
                                        </p:tgtEl>
                                        <p:attrNameLst>
                                          <p:attrName>style.visibility</p:attrName>
                                        </p:attrNameLst>
                                      </p:cBhvr>
                                      <p:to>
                                        <p:strVal val="visible"/>
                                      </p:to>
                                    </p:set>
                                    <p:animEffect transition="in" filter="fade">
                                      <p:cBhvr>
                                        <p:cTn id="16" dur="150"/>
                                        <p:tgtEl>
                                          <p:spTgt spid="162"/>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150"/>
                                        <p:tgtEl>
                                          <p:spTgt spid="110"/>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117"/>
                                        </p:tgtEl>
                                        <p:attrNameLst>
                                          <p:attrName>style.visibility</p:attrName>
                                        </p:attrNameLst>
                                      </p:cBhvr>
                                      <p:to>
                                        <p:strVal val="visible"/>
                                      </p:to>
                                    </p:set>
                                    <p:animEffect transition="in" filter="fade">
                                      <p:cBhvr>
                                        <p:cTn id="22" dur="150"/>
                                        <p:tgtEl>
                                          <p:spTgt spid="117"/>
                                        </p:tgtEl>
                                      </p:cBhvr>
                                    </p:animEffect>
                                  </p:childTnLst>
                                </p:cTn>
                              </p:par>
                              <p:par>
                                <p:cTn id="23" presetID="10" presetClass="entr" presetSubtype="0" fill="hold" grpId="0" nodeType="withEffect">
                                  <p:stCondLst>
                                    <p:cond delay="15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50"/>
                                        <p:tgtEl>
                                          <p:spTgt spid="70"/>
                                        </p:tgtEl>
                                      </p:cBhvr>
                                    </p:animEffect>
                                  </p:childTnLst>
                                </p:cTn>
                              </p:par>
                              <p:par>
                                <p:cTn id="26" presetID="10" presetClass="entr" presetSubtype="0" fill="hold" grpId="0" nodeType="withEffect">
                                  <p:stCondLst>
                                    <p:cond delay="15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150"/>
                                        <p:tgtEl>
                                          <p:spTgt spid="63"/>
                                        </p:tgtEl>
                                      </p:cBhvr>
                                    </p:animEffect>
                                  </p:childTnLst>
                                </p:cTn>
                              </p:par>
                              <p:par>
                                <p:cTn id="29" presetID="10" presetClass="entr" presetSubtype="0" fill="hold" grpId="0" nodeType="withEffect">
                                  <p:stCondLst>
                                    <p:cond delay="150"/>
                                  </p:stCondLst>
                                  <p:childTnLst>
                                    <p:set>
                                      <p:cBhvr>
                                        <p:cTn id="30" dur="1" fill="hold">
                                          <p:stCondLst>
                                            <p:cond delay="0"/>
                                          </p:stCondLst>
                                        </p:cTn>
                                        <p:tgtEl>
                                          <p:spTgt spid="167"/>
                                        </p:tgtEl>
                                        <p:attrNameLst>
                                          <p:attrName>style.visibility</p:attrName>
                                        </p:attrNameLst>
                                      </p:cBhvr>
                                      <p:to>
                                        <p:strVal val="visible"/>
                                      </p:to>
                                    </p:set>
                                    <p:animEffect transition="in" filter="fade">
                                      <p:cBhvr>
                                        <p:cTn id="31" dur="150"/>
                                        <p:tgtEl>
                                          <p:spTgt spid="167"/>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66"/>
                                        </p:tgtEl>
                                        <p:attrNameLst>
                                          <p:attrName>style.visibility</p:attrName>
                                        </p:attrNameLst>
                                      </p:cBhvr>
                                      <p:to>
                                        <p:strVal val="visible"/>
                                      </p:to>
                                    </p:set>
                                    <p:animEffect transition="in" filter="fade">
                                      <p:cBhvr>
                                        <p:cTn id="34" dur="150"/>
                                        <p:tgtEl>
                                          <p:spTgt spid="166"/>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145"/>
                                        </p:tgtEl>
                                        <p:attrNameLst>
                                          <p:attrName>style.visibility</p:attrName>
                                        </p:attrNameLst>
                                      </p:cBhvr>
                                      <p:to>
                                        <p:strVal val="visible"/>
                                      </p:to>
                                    </p:set>
                                    <p:animEffect transition="in" filter="fade">
                                      <p:cBhvr>
                                        <p:cTn id="37" dur="150"/>
                                        <p:tgtEl>
                                          <p:spTgt spid="145"/>
                                        </p:tgtEl>
                                      </p:cBhvr>
                                    </p:animEffect>
                                  </p:childTnLst>
                                </p:cTn>
                              </p:par>
                              <p:par>
                                <p:cTn id="38" presetID="10" presetClass="entr" presetSubtype="0" fill="hold" grpId="0" nodeType="withEffect">
                                  <p:stCondLst>
                                    <p:cond delay="200"/>
                                  </p:stCondLst>
                                  <p:childTnLst>
                                    <p:set>
                                      <p:cBhvr>
                                        <p:cTn id="39" dur="1" fill="hold">
                                          <p:stCondLst>
                                            <p:cond delay="0"/>
                                          </p:stCondLst>
                                        </p:cTn>
                                        <p:tgtEl>
                                          <p:spTgt spid="138"/>
                                        </p:tgtEl>
                                        <p:attrNameLst>
                                          <p:attrName>style.visibility</p:attrName>
                                        </p:attrNameLst>
                                      </p:cBhvr>
                                      <p:to>
                                        <p:strVal val="visible"/>
                                      </p:to>
                                    </p:set>
                                    <p:animEffect transition="in" filter="fade">
                                      <p:cBhvr>
                                        <p:cTn id="40" dur="150"/>
                                        <p:tgtEl>
                                          <p:spTgt spid="138"/>
                                        </p:tgtEl>
                                      </p:cBhvr>
                                    </p:animEffect>
                                  </p:childTnLst>
                                </p:cTn>
                              </p:par>
                              <p:par>
                                <p:cTn id="41" presetID="10" presetClass="entr" presetSubtype="0" fill="hold" grpId="0" nodeType="withEffect">
                                  <p:stCondLst>
                                    <p:cond delay="2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50"/>
                                        <p:tgtEl>
                                          <p:spTgt spid="10"/>
                                        </p:tgtEl>
                                      </p:cBhvr>
                                    </p:animEffect>
                                  </p:childTnLst>
                                </p:cTn>
                              </p:par>
                              <p:par>
                                <p:cTn id="44" presetID="10" presetClass="entr" presetSubtype="0" fill="hold" grpId="0" nodeType="withEffect">
                                  <p:stCondLst>
                                    <p:cond delay="2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50"/>
                                        <p:tgtEl>
                                          <p:spTgt spid="27"/>
                                        </p:tgtEl>
                                      </p:cBhvr>
                                    </p:animEffect>
                                  </p:childTnLst>
                                </p:cTn>
                              </p:par>
                              <p:par>
                                <p:cTn id="47" presetID="10" presetClass="entr" presetSubtype="0" fill="hold" grpId="0" nodeType="withEffect">
                                  <p:stCondLst>
                                    <p:cond delay="2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50"/>
                                        <p:tgtEl>
                                          <p:spTgt spid="48"/>
                                        </p:tgtEl>
                                      </p:cBhvr>
                                    </p:animEffect>
                                  </p:childTnLst>
                                </p:cTn>
                              </p:par>
                              <p:par>
                                <p:cTn id="50" presetID="10" presetClass="entr" presetSubtype="0" fill="hold" grpId="0" nodeType="withEffect">
                                  <p:stCondLst>
                                    <p:cond delay="2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50"/>
                                        <p:tgtEl>
                                          <p:spTgt spid="55"/>
                                        </p:tgtEl>
                                      </p:cBhvr>
                                    </p:animEffect>
                                  </p:childTnLst>
                                </p:cTn>
                              </p:par>
                              <p:par>
                                <p:cTn id="53" presetID="10" presetClass="entr" presetSubtype="0" fill="hold" grpId="0" nodeType="withEffect">
                                  <p:stCondLst>
                                    <p:cond delay="2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150"/>
                                        <p:tgtEl>
                                          <p:spTgt spid="79"/>
                                        </p:tgtEl>
                                      </p:cBhvr>
                                    </p:animEffect>
                                  </p:childTnLst>
                                </p:cTn>
                              </p:par>
                              <p:par>
                                <p:cTn id="56" presetID="10" presetClass="entr" presetSubtype="0" fill="hold" grpId="0" nodeType="withEffect">
                                  <p:stCondLst>
                                    <p:cond delay="70"/>
                                  </p:stCondLst>
                                  <p:childTnLst>
                                    <p:set>
                                      <p:cBhvr>
                                        <p:cTn id="57" dur="1" fill="hold">
                                          <p:stCondLst>
                                            <p:cond delay="0"/>
                                          </p:stCondLst>
                                        </p:cTn>
                                        <p:tgtEl>
                                          <p:spTgt spid="87"/>
                                        </p:tgtEl>
                                        <p:attrNameLst>
                                          <p:attrName>style.visibility</p:attrName>
                                        </p:attrNameLst>
                                      </p:cBhvr>
                                      <p:to>
                                        <p:strVal val="visible"/>
                                      </p:to>
                                    </p:set>
                                    <p:animEffect transition="in" filter="fade">
                                      <p:cBhvr>
                                        <p:cTn id="58" dur="150"/>
                                        <p:tgtEl>
                                          <p:spTgt spid="87"/>
                                        </p:tgtEl>
                                      </p:cBhvr>
                                    </p:animEffect>
                                  </p:childTnLst>
                                </p:cTn>
                              </p:par>
                              <p:par>
                                <p:cTn id="59" presetID="10" presetClass="entr" presetSubtype="0" fill="hold" grpId="0" nodeType="withEffect">
                                  <p:stCondLst>
                                    <p:cond delay="7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150"/>
                                        <p:tgtEl>
                                          <p:spTgt spid="96"/>
                                        </p:tgtEl>
                                      </p:cBhvr>
                                    </p:animEffect>
                                  </p:childTnLst>
                                </p:cTn>
                              </p:par>
                              <p:par>
                                <p:cTn id="62" presetID="10" presetClass="entr" presetSubtype="0" fill="hold" grpId="0" nodeType="withEffect">
                                  <p:stCondLst>
                                    <p:cond delay="70"/>
                                  </p:stCondLst>
                                  <p:childTnLst>
                                    <p:set>
                                      <p:cBhvr>
                                        <p:cTn id="63" dur="1" fill="hold">
                                          <p:stCondLst>
                                            <p:cond delay="0"/>
                                          </p:stCondLst>
                                        </p:cTn>
                                        <p:tgtEl>
                                          <p:spTgt spid="103"/>
                                        </p:tgtEl>
                                        <p:attrNameLst>
                                          <p:attrName>style.visibility</p:attrName>
                                        </p:attrNameLst>
                                      </p:cBhvr>
                                      <p:to>
                                        <p:strVal val="visible"/>
                                      </p:to>
                                    </p:set>
                                    <p:animEffect transition="in" filter="fade">
                                      <p:cBhvr>
                                        <p:cTn id="64" dur="150"/>
                                        <p:tgtEl>
                                          <p:spTgt spid="103"/>
                                        </p:tgtEl>
                                      </p:cBhvr>
                                    </p:animEffect>
                                  </p:childTnLst>
                                </p:cTn>
                              </p:par>
                              <p:par>
                                <p:cTn id="65" presetID="10" presetClass="entr" presetSubtype="0" fill="hold" grpId="0" nodeType="withEffect">
                                  <p:stCondLst>
                                    <p:cond delay="120"/>
                                  </p:stCondLst>
                                  <p:childTnLst>
                                    <p:set>
                                      <p:cBhvr>
                                        <p:cTn id="66" dur="1" fill="hold">
                                          <p:stCondLst>
                                            <p:cond delay="0"/>
                                          </p:stCondLst>
                                        </p:cTn>
                                        <p:tgtEl>
                                          <p:spTgt spid="124"/>
                                        </p:tgtEl>
                                        <p:attrNameLst>
                                          <p:attrName>style.visibility</p:attrName>
                                        </p:attrNameLst>
                                      </p:cBhvr>
                                      <p:to>
                                        <p:strVal val="visible"/>
                                      </p:to>
                                    </p:set>
                                    <p:animEffect transition="in" filter="fade">
                                      <p:cBhvr>
                                        <p:cTn id="67" dur="150"/>
                                        <p:tgtEl>
                                          <p:spTgt spid="124"/>
                                        </p:tgtEl>
                                      </p:cBhvr>
                                    </p:animEffect>
                                  </p:childTnLst>
                                </p:cTn>
                              </p:par>
                              <p:par>
                                <p:cTn id="68" presetID="10" presetClass="entr" presetSubtype="0" fill="hold" grpId="0" nodeType="withEffect">
                                  <p:stCondLst>
                                    <p:cond delay="12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150"/>
                                        <p:tgtEl>
                                          <p:spTgt spid="131"/>
                                        </p:tgtEl>
                                      </p:cBhvr>
                                    </p:animEffect>
                                  </p:childTnLst>
                                </p:cTn>
                              </p:par>
                              <p:par>
                                <p:cTn id="71" presetID="10" presetClass="entr" presetSubtype="0" fill="hold" grpId="0" nodeType="withEffect">
                                  <p:stCondLst>
                                    <p:cond delay="120"/>
                                  </p:stCondLst>
                                  <p:childTnLst>
                                    <p:set>
                                      <p:cBhvr>
                                        <p:cTn id="72" dur="1" fill="hold">
                                          <p:stCondLst>
                                            <p:cond delay="0"/>
                                          </p:stCondLst>
                                        </p:cTn>
                                        <p:tgtEl>
                                          <p:spTgt spid="152"/>
                                        </p:tgtEl>
                                        <p:attrNameLst>
                                          <p:attrName>style.visibility</p:attrName>
                                        </p:attrNameLst>
                                      </p:cBhvr>
                                      <p:to>
                                        <p:strVal val="visible"/>
                                      </p:to>
                                    </p:set>
                                    <p:animEffect transition="in" filter="fade">
                                      <p:cBhvr>
                                        <p:cTn id="73" dur="150"/>
                                        <p:tgtEl>
                                          <p:spTgt spid="152"/>
                                        </p:tgtEl>
                                      </p:cBhvr>
                                    </p:animEffect>
                                  </p:childTnLst>
                                </p:cTn>
                              </p:par>
                              <p:par>
                                <p:cTn id="74" presetID="10" presetClass="entr" presetSubtype="0" fill="hold" grpId="0" nodeType="withEffect">
                                  <p:stCondLst>
                                    <p:cond delay="120"/>
                                  </p:stCondLst>
                                  <p:childTnLst>
                                    <p:set>
                                      <p:cBhvr>
                                        <p:cTn id="75" dur="1" fill="hold">
                                          <p:stCondLst>
                                            <p:cond delay="0"/>
                                          </p:stCondLst>
                                        </p:cTn>
                                        <p:tgtEl>
                                          <p:spTgt spid="159"/>
                                        </p:tgtEl>
                                        <p:attrNameLst>
                                          <p:attrName>style.visibility</p:attrName>
                                        </p:attrNameLst>
                                      </p:cBhvr>
                                      <p:to>
                                        <p:strVal val="visible"/>
                                      </p:to>
                                    </p:set>
                                    <p:animEffect transition="in" filter="fade">
                                      <p:cBhvr>
                                        <p:cTn id="76" dur="150"/>
                                        <p:tgtEl>
                                          <p:spTgt spid="159"/>
                                        </p:tgtEl>
                                      </p:cBhvr>
                                    </p:animEffect>
                                  </p:childTnLst>
                                </p:cTn>
                              </p:par>
                              <p:par>
                                <p:cTn id="77" presetID="10" presetClass="entr" presetSubtype="0" fill="hold" grpId="0" nodeType="withEffect">
                                  <p:stCondLst>
                                    <p:cond delay="170"/>
                                  </p:stCondLst>
                                  <p:childTnLst>
                                    <p:set>
                                      <p:cBhvr>
                                        <p:cTn id="78" dur="1" fill="hold">
                                          <p:stCondLst>
                                            <p:cond delay="0"/>
                                          </p:stCondLst>
                                        </p:cTn>
                                        <p:tgtEl>
                                          <p:spTgt spid="160"/>
                                        </p:tgtEl>
                                        <p:attrNameLst>
                                          <p:attrName>style.visibility</p:attrName>
                                        </p:attrNameLst>
                                      </p:cBhvr>
                                      <p:to>
                                        <p:strVal val="visible"/>
                                      </p:to>
                                    </p:set>
                                    <p:animEffect transition="in" filter="fade">
                                      <p:cBhvr>
                                        <p:cTn id="79" dur="150"/>
                                        <p:tgtEl>
                                          <p:spTgt spid="160"/>
                                        </p:tgtEl>
                                      </p:cBhvr>
                                    </p:animEffect>
                                  </p:childTnLst>
                                </p:cTn>
                              </p:par>
                              <p:par>
                                <p:cTn id="80" presetID="10" presetClass="entr" presetSubtype="0" fill="hold" grpId="0" nodeType="withEffect">
                                  <p:stCondLst>
                                    <p:cond delay="170"/>
                                  </p:stCondLst>
                                  <p:childTnLst>
                                    <p:set>
                                      <p:cBhvr>
                                        <p:cTn id="81" dur="1" fill="hold">
                                          <p:stCondLst>
                                            <p:cond delay="0"/>
                                          </p:stCondLst>
                                        </p:cTn>
                                        <p:tgtEl>
                                          <p:spTgt spid="161"/>
                                        </p:tgtEl>
                                        <p:attrNameLst>
                                          <p:attrName>style.visibility</p:attrName>
                                        </p:attrNameLst>
                                      </p:cBhvr>
                                      <p:to>
                                        <p:strVal val="visible"/>
                                      </p:to>
                                    </p:set>
                                    <p:animEffect transition="in" filter="fade">
                                      <p:cBhvr>
                                        <p:cTn id="82" dur="150"/>
                                        <p:tgtEl>
                                          <p:spTgt spid="161"/>
                                        </p:tgtEl>
                                      </p:cBhvr>
                                    </p:animEffect>
                                  </p:childTnLst>
                                </p:cTn>
                              </p:par>
                              <p:par>
                                <p:cTn id="83" presetID="10" presetClass="entr" presetSubtype="0" fill="hold" grpId="0" nodeType="withEffect">
                                  <p:stCondLst>
                                    <p:cond delay="170"/>
                                  </p:stCondLst>
                                  <p:childTnLst>
                                    <p:set>
                                      <p:cBhvr>
                                        <p:cTn id="84" dur="1" fill="hold">
                                          <p:stCondLst>
                                            <p:cond delay="0"/>
                                          </p:stCondLst>
                                        </p:cTn>
                                        <p:tgtEl>
                                          <p:spTgt spid="164"/>
                                        </p:tgtEl>
                                        <p:attrNameLst>
                                          <p:attrName>style.visibility</p:attrName>
                                        </p:attrNameLst>
                                      </p:cBhvr>
                                      <p:to>
                                        <p:strVal val="visible"/>
                                      </p:to>
                                    </p:set>
                                    <p:animEffect transition="in" filter="fade">
                                      <p:cBhvr>
                                        <p:cTn id="85" dur="150"/>
                                        <p:tgtEl>
                                          <p:spTgt spid="16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65"/>
                                        </p:tgtEl>
                                        <p:attrNameLst>
                                          <p:attrName>style.visibility</p:attrName>
                                        </p:attrNameLst>
                                      </p:cBhvr>
                                      <p:to>
                                        <p:strVal val="visible"/>
                                      </p:to>
                                    </p:set>
                                    <p:animEffect transition="in" filter="fade">
                                      <p:cBhvr>
                                        <p:cTn id="88" dur="150"/>
                                        <p:tgtEl>
                                          <p:spTgt spid="16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68"/>
                                        </p:tgtEl>
                                        <p:attrNameLst>
                                          <p:attrName>style.visibility</p:attrName>
                                        </p:attrNameLst>
                                      </p:cBhvr>
                                      <p:to>
                                        <p:strVal val="visible"/>
                                      </p:to>
                                    </p:set>
                                    <p:animEffect transition="in" filter="fade">
                                      <p:cBhvr>
                                        <p:cTn id="91" dur="150"/>
                                        <p:tgtEl>
                                          <p:spTgt spid="16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69"/>
                                        </p:tgtEl>
                                        <p:attrNameLst>
                                          <p:attrName>style.visibility</p:attrName>
                                        </p:attrNameLst>
                                      </p:cBhvr>
                                      <p:to>
                                        <p:strVal val="visible"/>
                                      </p:to>
                                    </p:set>
                                    <p:animEffect transition="in" filter="fade">
                                      <p:cBhvr>
                                        <p:cTn id="94" dur="150"/>
                                        <p:tgtEl>
                                          <p:spTgt spid="169"/>
                                        </p:tgtEl>
                                      </p:cBhvr>
                                    </p:animEffect>
                                  </p:childTnLst>
                                </p:cTn>
                              </p:par>
                              <p:par>
                                <p:cTn id="95" presetID="10" presetClass="exit" presetSubtype="0" fill="hold" grpId="1" nodeType="withEffect">
                                  <p:stCondLst>
                                    <p:cond delay="630"/>
                                  </p:stCondLst>
                                  <p:childTnLst>
                                    <p:animEffect transition="out" filter="fade">
                                      <p:cBhvr>
                                        <p:cTn id="96" dur="150"/>
                                        <p:tgtEl>
                                          <p:spTgt spid="34"/>
                                        </p:tgtEl>
                                      </p:cBhvr>
                                    </p:animEffect>
                                    <p:set>
                                      <p:cBhvr>
                                        <p:cTn id="97" dur="1" fill="hold">
                                          <p:stCondLst>
                                            <p:cond delay="149"/>
                                          </p:stCondLst>
                                        </p:cTn>
                                        <p:tgtEl>
                                          <p:spTgt spid="34"/>
                                        </p:tgtEl>
                                        <p:attrNameLst>
                                          <p:attrName>style.visibility</p:attrName>
                                        </p:attrNameLst>
                                      </p:cBhvr>
                                      <p:to>
                                        <p:strVal val="hidden"/>
                                      </p:to>
                                    </p:set>
                                  </p:childTnLst>
                                </p:cTn>
                              </p:par>
                              <p:par>
                                <p:cTn id="98" presetID="10" presetClass="exit" presetSubtype="0" fill="hold" grpId="1" nodeType="withEffect">
                                  <p:stCondLst>
                                    <p:cond delay="536"/>
                                  </p:stCondLst>
                                  <p:childTnLst>
                                    <p:animEffect transition="out" filter="fade">
                                      <p:cBhvr>
                                        <p:cTn id="99" dur="150"/>
                                        <p:tgtEl>
                                          <p:spTgt spid="41"/>
                                        </p:tgtEl>
                                      </p:cBhvr>
                                    </p:animEffect>
                                    <p:set>
                                      <p:cBhvr>
                                        <p:cTn id="100" dur="1" fill="hold">
                                          <p:stCondLst>
                                            <p:cond delay="149"/>
                                          </p:stCondLst>
                                        </p:cTn>
                                        <p:tgtEl>
                                          <p:spTgt spid="41"/>
                                        </p:tgtEl>
                                        <p:attrNameLst>
                                          <p:attrName>style.visibility</p:attrName>
                                        </p:attrNameLst>
                                      </p:cBhvr>
                                      <p:to>
                                        <p:strVal val="hidden"/>
                                      </p:to>
                                    </p:set>
                                  </p:childTnLst>
                                </p:cTn>
                              </p:par>
                              <p:par>
                                <p:cTn id="101" presetID="10" presetClass="exit" presetSubtype="0" fill="hold" grpId="1" nodeType="withEffect">
                                  <p:stCondLst>
                                    <p:cond delay="694"/>
                                  </p:stCondLst>
                                  <p:childTnLst>
                                    <p:animEffect transition="out" filter="fade">
                                      <p:cBhvr>
                                        <p:cTn id="102" dur="150"/>
                                        <p:tgtEl>
                                          <p:spTgt spid="163"/>
                                        </p:tgtEl>
                                      </p:cBhvr>
                                    </p:animEffect>
                                    <p:set>
                                      <p:cBhvr>
                                        <p:cTn id="103" dur="1" fill="hold">
                                          <p:stCondLst>
                                            <p:cond delay="149"/>
                                          </p:stCondLst>
                                        </p:cTn>
                                        <p:tgtEl>
                                          <p:spTgt spid="163"/>
                                        </p:tgtEl>
                                        <p:attrNameLst>
                                          <p:attrName>style.visibility</p:attrName>
                                        </p:attrNameLst>
                                      </p:cBhvr>
                                      <p:to>
                                        <p:strVal val="hidden"/>
                                      </p:to>
                                    </p:set>
                                  </p:childTnLst>
                                </p:cTn>
                              </p:par>
                              <p:par>
                                <p:cTn id="104" presetID="10" presetClass="exit" presetSubtype="0" fill="hold" grpId="1" nodeType="withEffect">
                                  <p:stCondLst>
                                    <p:cond delay="664"/>
                                  </p:stCondLst>
                                  <p:childTnLst>
                                    <p:animEffect transition="out" filter="fade">
                                      <p:cBhvr>
                                        <p:cTn id="105" dur="150"/>
                                        <p:tgtEl>
                                          <p:spTgt spid="162"/>
                                        </p:tgtEl>
                                      </p:cBhvr>
                                    </p:animEffect>
                                    <p:set>
                                      <p:cBhvr>
                                        <p:cTn id="106" dur="1" fill="hold">
                                          <p:stCondLst>
                                            <p:cond delay="149"/>
                                          </p:stCondLst>
                                        </p:cTn>
                                        <p:tgtEl>
                                          <p:spTgt spid="162"/>
                                        </p:tgtEl>
                                        <p:attrNameLst>
                                          <p:attrName>style.visibility</p:attrName>
                                        </p:attrNameLst>
                                      </p:cBhvr>
                                      <p:to>
                                        <p:strVal val="hidden"/>
                                      </p:to>
                                    </p:set>
                                  </p:childTnLst>
                                </p:cTn>
                              </p:par>
                              <p:par>
                                <p:cTn id="107" presetID="10" presetClass="exit" presetSubtype="0" fill="hold" grpId="1" nodeType="withEffect">
                                  <p:stCondLst>
                                    <p:cond delay="391"/>
                                  </p:stCondLst>
                                  <p:childTnLst>
                                    <p:animEffect transition="out" filter="fade">
                                      <p:cBhvr>
                                        <p:cTn id="108" dur="150"/>
                                        <p:tgtEl>
                                          <p:spTgt spid="110"/>
                                        </p:tgtEl>
                                      </p:cBhvr>
                                    </p:animEffect>
                                    <p:set>
                                      <p:cBhvr>
                                        <p:cTn id="109" dur="1" fill="hold">
                                          <p:stCondLst>
                                            <p:cond delay="149"/>
                                          </p:stCondLst>
                                        </p:cTn>
                                        <p:tgtEl>
                                          <p:spTgt spid="110"/>
                                        </p:tgtEl>
                                        <p:attrNameLst>
                                          <p:attrName>style.visibility</p:attrName>
                                        </p:attrNameLst>
                                      </p:cBhvr>
                                      <p:to>
                                        <p:strVal val="hidden"/>
                                      </p:to>
                                    </p:set>
                                  </p:childTnLst>
                                </p:cTn>
                              </p:par>
                              <p:par>
                                <p:cTn id="110" presetID="10" presetClass="exit" presetSubtype="0" fill="hold" grpId="1" nodeType="withEffect">
                                  <p:stCondLst>
                                    <p:cond delay="578"/>
                                  </p:stCondLst>
                                  <p:childTnLst>
                                    <p:animEffect transition="out" filter="fade">
                                      <p:cBhvr>
                                        <p:cTn id="111" dur="150"/>
                                        <p:tgtEl>
                                          <p:spTgt spid="117"/>
                                        </p:tgtEl>
                                      </p:cBhvr>
                                    </p:animEffect>
                                    <p:set>
                                      <p:cBhvr>
                                        <p:cTn id="112" dur="1" fill="hold">
                                          <p:stCondLst>
                                            <p:cond delay="149"/>
                                          </p:stCondLst>
                                        </p:cTn>
                                        <p:tgtEl>
                                          <p:spTgt spid="117"/>
                                        </p:tgtEl>
                                        <p:attrNameLst>
                                          <p:attrName>style.visibility</p:attrName>
                                        </p:attrNameLst>
                                      </p:cBhvr>
                                      <p:to>
                                        <p:strVal val="hidden"/>
                                      </p:to>
                                    </p:set>
                                  </p:childTnLst>
                                </p:cTn>
                              </p:par>
                              <p:par>
                                <p:cTn id="113" presetID="10" presetClass="exit" presetSubtype="0" fill="hold" grpId="1" nodeType="withEffect">
                                  <p:stCondLst>
                                    <p:cond delay="692"/>
                                  </p:stCondLst>
                                  <p:childTnLst>
                                    <p:animEffect transition="out" filter="fade">
                                      <p:cBhvr>
                                        <p:cTn id="114" dur="150"/>
                                        <p:tgtEl>
                                          <p:spTgt spid="70"/>
                                        </p:tgtEl>
                                      </p:cBhvr>
                                    </p:animEffect>
                                    <p:set>
                                      <p:cBhvr>
                                        <p:cTn id="115" dur="1" fill="hold">
                                          <p:stCondLst>
                                            <p:cond delay="149"/>
                                          </p:stCondLst>
                                        </p:cTn>
                                        <p:tgtEl>
                                          <p:spTgt spid="70"/>
                                        </p:tgtEl>
                                        <p:attrNameLst>
                                          <p:attrName>style.visibility</p:attrName>
                                        </p:attrNameLst>
                                      </p:cBhvr>
                                      <p:to>
                                        <p:strVal val="hidden"/>
                                      </p:to>
                                    </p:set>
                                  </p:childTnLst>
                                </p:cTn>
                              </p:par>
                              <p:par>
                                <p:cTn id="116" presetID="10" presetClass="exit" presetSubtype="0" fill="hold" grpId="1" nodeType="withEffect">
                                  <p:stCondLst>
                                    <p:cond delay="398"/>
                                  </p:stCondLst>
                                  <p:childTnLst>
                                    <p:animEffect transition="out" filter="fade">
                                      <p:cBhvr>
                                        <p:cTn id="117" dur="150"/>
                                        <p:tgtEl>
                                          <p:spTgt spid="63"/>
                                        </p:tgtEl>
                                      </p:cBhvr>
                                    </p:animEffect>
                                    <p:set>
                                      <p:cBhvr>
                                        <p:cTn id="118" dur="1" fill="hold">
                                          <p:stCondLst>
                                            <p:cond delay="149"/>
                                          </p:stCondLst>
                                        </p:cTn>
                                        <p:tgtEl>
                                          <p:spTgt spid="63"/>
                                        </p:tgtEl>
                                        <p:attrNameLst>
                                          <p:attrName>style.visibility</p:attrName>
                                        </p:attrNameLst>
                                      </p:cBhvr>
                                      <p:to>
                                        <p:strVal val="hidden"/>
                                      </p:to>
                                    </p:set>
                                  </p:childTnLst>
                                </p:cTn>
                              </p:par>
                              <p:par>
                                <p:cTn id="119" presetID="10" presetClass="exit" presetSubtype="0" fill="hold" grpId="1" nodeType="withEffect">
                                  <p:stCondLst>
                                    <p:cond delay="514"/>
                                  </p:stCondLst>
                                  <p:childTnLst>
                                    <p:animEffect transition="out" filter="fade">
                                      <p:cBhvr>
                                        <p:cTn id="120" dur="150"/>
                                        <p:tgtEl>
                                          <p:spTgt spid="167"/>
                                        </p:tgtEl>
                                      </p:cBhvr>
                                    </p:animEffect>
                                    <p:set>
                                      <p:cBhvr>
                                        <p:cTn id="121" dur="1" fill="hold">
                                          <p:stCondLst>
                                            <p:cond delay="149"/>
                                          </p:stCondLst>
                                        </p:cTn>
                                        <p:tgtEl>
                                          <p:spTgt spid="167"/>
                                        </p:tgtEl>
                                        <p:attrNameLst>
                                          <p:attrName>style.visibility</p:attrName>
                                        </p:attrNameLst>
                                      </p:cBhvr>
                                      <p:to>
                                        <p:strVal val="hidden"/>
                                      </p:to>
                                    </p:set>
                                  </p:childTnLst>
                                </p:cTn>
                              </p:par>
                              <p:par>
                                <p:cTn id="122" presetID="10" presetClass="exit" presetSubtype="0" fill="hold" grpId="1" nodeType="withEffect">
                                  <p:stCondLst>
                                    <p:cond delay="343"/>
                                  </p:stCondLst>
                                  <p:childTnLst>
                                    <p:animEffect transition="out" filter="fade">
                                      <p:cBhvr>
                                        <p:cTn id="123" dur="150"/>
                                        <p:tgtEl>
                                          <p:spTgt spid="166"/>
                                        </p:tgtEl>
                                      </p:cBhvr>
                                    </p:animEffect>
                                    <p:set>
                                      <p:cBhvr>
                                        <p:cTn id="124" dur="1" fill="hold">
                                          <p:stCondLst>
                                            <p:cond delay="149"/>
                                          </p:stCondLst>
                                        </p:cTn>
                                        <p:tgtEl>
                                          <p:spTgt spid="166"/>
                                        </p:tgtEl>
                                        <p:attrNameLst>
                                          <p:attrName>style.visibility</p:attrName>
                                        </p:attrNameLst>
                                      </p:cBhvr>
                                      <p:to>
                                        <p:strVal val="hidden"/>
                                      </p:to>
                                    </p:set>
                                  </p:childTnLst>
                                </p:cTn>
                              </p:par>
                              <p:par>
                                <p:cTn id="125" presetID="10" presetClass="exit" presetSubtype="0" fill="hold" grpId="1" nodeType="withEffect">
                                  <p:stCondLst>
                                    <p:cond delay="700"/>
                                  </p:stCondLst>
                                  <p:childTnLst>
                                    <p:animEffect transition="out" filter="fade">
                                      <p:cBhvr>
                                        <p:cTn id="126" dur="150"/>
                                        <p:tgtEl>
                                          <p:spTgt spid="145"/>
                                        </p:tgtEl>
                                      </p:cBhvr>
                                    </p:animEffect>
                                    <p:set>
                                      <p:cBhvr>
                                        <p:cTn id="127" dur="1" fill="hold">
                                          <p:stCondLst>
                                            <p:cond delay="149"/>
                                          </p:stCondLst>
                                        </p:cTn>
                                        <p:tgtEl>
                                          <p:spTgt spid="145"/>
                                        </p:tgtEl>
                                        <p:attrNameLst>
                                          <p:attrName>style.visibility</p:attrName>
                                        </p:attrNameLst>
                                      </p:cBhvr>
                                      <p:to>
                                        <p:strVal val="hidden"/>
                                      </p:to>
                                    </p:set>
                                  </p:childTnLst>
                                </p:cTn>
                              </p:par>
                              <p:par>
                                <p:cTn id="128" presetID="10" presetClass="exit" presetSubtype="0" fill="hold" grpId="1" nodeType="withEffect">
                                  <p:stCondLst>
                                    <p:cond delay="570"/>
                                  </p:stCondLst>
                                  <p:childTnLst>
                                    <p:animEffect transition="out" filter="fade">
                                      <p:cBhvr>
                                        <p:cTn id="129" dur="150"/>
                                        <p:tgtEl>
                                          <p:spTgt spid="138"/>
                                        </p:tgtEl>
                                      </p:cBhvr>
                                    </p:animEffect>
                                    <p:set>
                                      <p:cBhvr>
                                        <p:cTn id="130" dur="1" fill="hold">
                                          <p:stCondLst>
                                            <p:cond delay="149"/>
                                          </p:stCondLst>
                                        </p:cTn>
                                        <p:tgtEl>
                                          <p:spTgt spid="138"/>
                                        </p:tgtEl>
                                        <p:attrNameLst>
                                          <p:attrName>style.visibility</p:attrName>
                                        </p:attrNameLst>
                                      </p:cBhvr>
                                      <p:to>
                                        <p:strVal val="hidden"/>
                                      </p:to>
                                    </p:set>
                                  </p:childTnLst>
                                </p:cTn>
                              </p:par>
                              <p:par>
                                <p:cTn id="131" presetID="10" presetClass="exit" presetSubtype="0" fill="hold" grpId="1" nodeType="withEffect">
                                  <p:stCondLst>
                                    <p:cond delay="306"/>
                                  </p:stCondLst>
                                  <p:childTnLst>
                                    <p:animEffect transition="out" filter="fade">
                                      <p:cBhvr>
                                        <p:cTn id="132" dur="150"/>
                                        <p:tgtEl>
                                          <p:spTgt spid="10"/>
                                        </p:tgtEl>
                                      </p:cBhvr>
                                    </p:animEffect>
                                    <p:set>
                                      <p:cBhvr>
                                        <p:cTn id="133" dur="1" fill="hold">
                                          <p:stCondLst>
                                            <p:cond delay="149"/>
                                          </p:stCondLst>
                                        </p:cTn>
                                        <p:tgtEl>
                                          <p:spTgt spid="10"/>
                                        </p:tgtEl>
                                        <p:attrNameLst>
                                          <p:attrName>style.visibility</p:attrName>
                                        </p:attrNameLst>
                                      </p:cBhvr>
                                      <p:to>
                                        <p:strVal val="hidden"/>
                                      </p:to>
                                    </p:set>
                                  </p:childTnLst>
                                </p:cTn>
                              </p:par>
                              <p:par>
                                <p:cTn id="134" presetID="10" presetClass="exit" presetSubtype="0" fill="hold" grpId="1" nodeType="withEffect">
                                  <p:stCondLst>
                                    <p:cond delay="530"/>
                                  </p:stCondLst>
                                  <p:childTnLst>
                                    <p:animEffect transition="out" filter="fade">
                                      <p:cBhvr>
                                        <p:cTn id="135" dur="150"/>
                                        <p:tgtEl>
                                          <p:spTgt spid="27"/>
                                        </p:tgtEl>
                                      </p:cBhvr>
                                    </p:animEffect>
                                    <p:set>
                                      <p:cBhvr>
                                        <p:cTn id="136" dur="1" fill="hold">
                                          <p:stCondLst>
                                            <p:cond delay="149"/>
                                          </p:stCondLst>
                                        </p:cTn>
                                        <p:tgtEl>
                                          <p:spTgt spid="27"/>
                                        </p:tgtEl>
                                        <p:attrNameLst>
                                          <p:attrName>style.visibility</p:attrName>
                                        </p:attrNameLst>
                                      </p:cBhvr>
                                      <p:to>
                                        <p:strVal val="hidden"/>
                                      </p:to>
                                    </p:set>
                                  </p:childTnLst>
                                </p:cTn>
                              </p:par>
                              <p:par>
                                <p:cTn id="137" presetID="10" presetClass="exit" presetSubtype="0" fill="hold" grpId="1" nodeType="withEffect">
                                  <p:stCondLst>
                                    <p:cond delay="340"/>
                                  </p:stCondLst>
                                  <p:childTnLst>
                                    <p:animEffect transition="out" filter="fade">
                                      <p:cBhvr>
                                        <p:cTn id="138" dur="150"/>
                                        <p:tgtEl>
                                          <p:spTgt spid="48"/>
                                        </p:tgtEl>
                                      </p:cBhvr>
                                    </p:animEffect>
                                    <p:set>
                                      <p:cBhvr>
                                        <p:cTn id="139" dur="1" fill="hold">
                                          <p:stCondLst>
                                            <p:cond delay="149"/>
                                          </p:stCondLst>
                                        </p:cTn>
                                        <p:tgtEl>
                                          <p:spTgt spid="48"/>
                                        </p:tgtEl>
                                        <p:attrNameLst>
                                          <p:attrName>style.visibility</p:attrName>
                                        </p:attrNameLst>
                                      </p:cBhvr>
                                      <p:to>
                                        <p:strVal val="hidden"/>
                                      </p:to>
                                    </p:set>
                                  </p:childTnLst>
                                </p:cTn>
                              </p:par>
                              <p:par>
                                <p:cTn id="140" presetID="10" presetClass="exit" presetSubtype="0" fill="hold" grpId="1" nodeType="withEffect">
                                  <p:stCondLst>
                                    <p:cond delay="341"/>
                                  </p:stCondLst>
                                  <p:childTnLst>
                                    <p:animEffect transition="out" filter="fade">
                                      <p:cBhvr>
                                        <p:cTn id="141" dur="150"/>
                                        <p:tgtEl>
                                          <p:spTgt spid="55"/>
                                        </p:tgtEl>
                                      </p:cBhvr>
                                    </p:animEffect>
                                    <p:set>
                                      <p:cBhvr>
                                        <p:cTn id="142" dur="1" fill="hold">
                                          <p:stCondLst>
                                            <p:cond delay="149"/>
                                          </p:stCondLst>
                                        </p:cTn>
                                        <p:tgtEl>
                                          <p:spTgt spid="55"/>
                                        </p:tgtEl>
                                        <p:attrNameLst>
                                          <p:attrName>style.visibility</p:attrName>
                                        </p:attrNameLst>
                                      </p:cBhvr>
                                      <p:to>
                                        <p:strVal val="hidden"/>
                                      </p:to>
                                    </p:set>
                                  </p:childTnLst>
                                </p:cTn>
                              </p:par>
                              <p:par>
                                <p:cTn id="143" presetID="10" presetClass="exit" presetSubtype="0" fill="hold" grpId="1" nodeType="withEffect">
                                  <p:stCondLst>
                                    <p:cond delay="620"/>
                                  </p:stCondLst>
                                  <p:childTnLst>
                                    <p:animEffect transition="out" filter="fade">
                                      <p:cBhvr>
                                        <p:cTn id="144" dur="150"/>
                                        <p:tgtEl>
                                          <p:spTgt spid="79"/>
                                        </p:tgtEl>
                                      </p:cBhvr>
                                    </p:animEffect>
                                    <p:set>
                                      <p:cBhvr>
                                        <p:cTn id="145" dur="1" fill="hold">
                                          <p:stCondLst>
                                            <p:cond delay="149"/>
                                          </p:stCondLst>
                                        </p:cTn>
                                        <p:tgtEl>
                                          <p:spTgt spid="79"/>
                                        </p:tgtEl>
                                        <p:attrNameLst>
                                          <p:attrName>style.visibility</p:attrName>
                                        </p:attrNameLst>
                                      </p:cBhvr>
                                      <p:to>
                                        <p:strVal val="hidden"/>
                                      </p:to>
                                    </p:set>
                                  </p:childTnLst>
                                </p:cTn>
                              </p:par>
                              <p:par>
                                <p:cTn id="146" presetID="10" presetClass="exit" presetSubtype="0" fill="hold" grpId="1" nodeType="withEffect">
                                  <p:stCondLst>
                                    <p:cond delay="414"/>
                                  </p:stCondLst>
                                  <p:childTnLst>
                                    <p:animEffect transition="out" filter="fade">
                                      <p:cBhvr>
                                        <p:cTn id="147" dur="150"/>
                                        <p:tgtEl>
                                          <p:spTgt spid="87"/>
                                        </p:tgtEl>
                                      </p:cBhvr>
                                    </p:animEffect>
                                    <p:set>
                                      <p:cBhvr>
                                        <p:cTn id="148" dur="1" fill="hold">
                                          <p:stCondLst>
                                            <p:cond delay="149"/>
                                          </p:stCondLst>
                                        </p:cTn>
                                        <p:tgtEl>
                                          <p:spTgt spid="87"/>
                                        </p:tgtEl>
                                        <p:attrNameLst>
                                          <p:attrName>style.visibility</p:attrName>
                                        </p:attrNameLst>
                                      </p:cBhvr>
                                      <p:to>
                                        <p:strVal val="hidden"/>
                                      </p:to>
                                    </p:set>
                                  </p:childTnLst>
                                </p:cTn>
                              </p:par>
                              <p:par>
                                <p:cTn id="149" presetID="10" presetClass="exit" presetSubtype="0" fill="hold" grpId="1" nodeType="withEffect">
                                  <p:stCondLst>
                                    <p:cond delay="318"/>
                                  </p:stCondLst>
                                  <p:childTnLst>
                                    <p:animEffect transition="out" filter="fade">
                                      <p:cBhvr>
                                        <p:cTn id="150" dur="150"/>
                                        <p:tgtEl>
                                          <p:spTgt spid="96"/>
                                        </p:tgtEl>
                                      </p:cBhvr>
                                    </p:animEffect>
                                    <p:set>
                                      <p:cBhvr>
                                        <p:cTn id="151" dur="1" fill="hold">
                                          <p:stCondLst>
                                            <p:cond delay="149"/>
                                          </p:stCondLst>
                                        </p:cTn>
                                        <p:tgtEl>
                                          <p:spTgt spid="96"/>
                                        </p:tgtEl>
                                        <p:attrNameLst>
                                          <p:attrName>style.visibility</p:attrName>
                                        </p:attrNameLst>
                                      </p:cBhvr>
                                      <p:to>
                                        <p:strVal val="hidden"/>
                                      </p:to>
                                    </p:set>
                                  </p:childTnLst>
                                </p:cTn>
                              </p:par>
                              <p:par>
                                <p:cTn id="152" presetID="10" presetClass="exit" presetSubtype="0" fill="hold" grpId="1" nodeType="withEffect">
                                  <p:stCondLst>
                                    <p:cond delay="418"/>
                                  </p:stCondLst>
                                  <p:childTnLst>
                                    <p:animEffect transition="out" filter="fade">
                                      <p:cBhvr>
                                        <p:cTn id="153" dur="150"/>
                                        <p:tgtEl>
                                          <p:spTgt spid="103"/>
                                        </p:tgtEl>
                                      </p:cBhvr>
                                    </p:animEffect>
                                    <p:set>
                                      <p:cBhvr>
                                        <p:cTn id="154" dur="1" fill="hold">
                                          <p:stCondLst>
                                            <p:cond delay="149"/>
                                          </p:stCondLst>
                                        </p:cTn>
                                        <p:tgtEl>
                                          <p:spTgt spid="103"/>
                                        </p:tgtEl>
                                        <p:attrNameLst>
                                          <p:attrName>style.visibility</p:attrName>
                                        </p:attrNameLst>
                                      </p:cBhvr>
                                      <p:to>
                                        <p:strVal val="hidden"/>
                                      </p:to>
                                    </p:set>
                                  </p:childTnLst>
                                </p:cTn>
                              </p:par>
                              <p:par>
                                <p:cTn id="155" presetID="10" presetClass="exit" presetSubtype="0" fill="hold" grpId="1" nodeType="withEffect">
                                  <p:stCondLst>
                                    <p:cond delay="453"/>
                                  </p:stCondLst>
                                  <p:childTnLst>
                                    <p:animEffect transition="out" filter="fade">
                                      <p:cBhvr>
                                        <p:cTn id="156" dur="150"/>
                                        <p:tgtEl>
                                          <p:spTgt spid="124"/>
                                        </p:tgtEl>
                                      </p:cBhvr>
                                    </p:animEffect>
                                    <p:set>
                                      <p:cBhvr>
                                        <p:cTn id="157" dur="1" fill="hold">
                                          <p:stCondLst>
                                            <p:cond delay="149"/>
                                          </p:stCondLst>
                                        </p:cTn>
                                        <p:tgtEl>
                                          <p:spTgt spid="124"/>
                                        </p:tgtEl>
                                        <p:attrNameLst>
                                          <p:attrName>style.visibility</p:attrName>
                                        </p:attrNameLst>
                                      </p:cBhvr>
                                      <p:to>
                                        <p:strVal val="hidden"/>
                                      </p:to>
                                    </p:set>
                                  </p:childTnLst>
                                </p:cTn>
                              </p:par>
                              <p:par>
                                <p:cTn id="158" presetID="10" presetClass="exit" presetSubtype="0" fill="hold" grpId="1" nodeType="withEffect">
                                  <p:stCondLst>
                                    <p:cond delay="420"/>
                                  </p:stCondLst>
                                  <p:childTnLst>
                                    <p:animEffect transition="out" filter="fade">
                                      <p:cBhvr>
                                        <p:cTn id="159" dur="150"/>
                                        <p:tgtEl>
                                          <p:spTgt spid="131"/>
                                        </p:tgtEl>
                                      </p:cBhvr>
                                    </p:animEffect>
                                    <p:set>
                                      <p:cBhvr>
                                        <p:cTn id="160" dur="1" fill="hold">
                                          <p:stCondLst>
                                            <p:cond delay="149"/>
                                          </p:stCondLst>
                                        </p:cTn>
                                        <p:tgtEl>
                                          <p:spTgt spid="131"/>
                                        </p:tgtEl>
                                        <p:attrNameLst>
                                          <p:attrName>style.visibility</p:attrName>
                                        </p:attrNameLst>
                                      </p:cBhvr>
                                      <p:to>
                                        <p:strVal val="hidden"/>
                                      </p:to>
                                    </p:set>
                                  </p:childTnLst>
                                </p:cTn>
                              </p:par>
                              <p:par>
                                <p:cTn id="161" presetID="10" presetClass="exit" presetSubtype="0" fill="hold" grpId="1" nodeType="withEffect">
                                  <p:stCondLst>
                                    <p:cond delay="679"/>
                                  </p:stCondLst>
                                  <p:childTnLst>
                                    <p:animEffect transition="out" filter="fade">
                                      <p:cBhvr>
                                        <p:cTn id="162" dur="150"/>
                                        <p:tgtEl>
                                          <p:spTgt spid="152"/>
                                        </p:tgtEl>
                                      </p:cBhvr>
                                    </p:animEffect>
                                    <p:set>
                                      <p:cBhvr>
                                        <p:cTn id="163" dur="1" fill="hold">
                                          <p:stCondLst>
                                            <p:cond delay="149"/>
                                          </p:stCondLst>
                                        </p:cTn>
                                        <p:tgtEl>
                                          <p:spTgt spid="152"/>
                                        </p:tgtEl>
                                        <p:attrNameLst>
                                          <p:attrName>style.visibility</p:attrName>
                                        </p:attrNameLst>
                                      </p:cBhvr>
                                      <p:to>
                                        <p:strVal val="hidden"/>
                                      </p:to>
                                    </p:set>
                                  </p:childTnLst>
                                </p:cTn>
                              </p:par>
                              <p:par>
                                <p:cTn id="164" presetID="10" presetClass="exit" presetSubtype="0" fill="hold" grpId="1" nodeType="withEffect">
                                  <p:stCondLst>
                                    <p:cond delay="692"/>
                                  </p:stCondLst>
                                  <p:childTnLst>
                                    <p:animEffect transition="out" filter="fade">
                                      <p:cBhvr>
                                        <p:cTn id="165" dur="150"/>
                                        <p:tgtEl>
                                          <p:spTgt spid="159"/>
                                        </p:tgtEl>
                                      </p:cBhvr>
                                    </p:animEffect>
                                    <p:set>
                                      <p:cBhvr>
                                        <p:cTn id="166" dur="1" fill="hold">
                                          <p:stCondLst>
                                            <p:cond delay="149"/>
                                          </p:stCondLst>
                                        </p:cTn>
                                        <p:tgtEl>
                                          <p:spTgt spid="159"/>
                                        </p:tgtEl>
                                        <p:attrNameLst>
                                          <p:attrName>style.visibility</p:attrName>
                                        </p:attrNameLst>
                                      </p:cBhvr>
                                      <p:to>
                                        <p:strVal val="hidden"/>
                                      </p:to>
                                    </p:set>
                                  </p:childTnLst>
                                </p:cTn>
                              </p:par>
                              <p:par>
                                <p:cTn id="167" presetID="10" presetClass="exit" presetSubtype="0" fill="hold" grpId="1" nodeType="withEffect">
                                  <p:stCondLst>
                                    <p:cond delay="461"/>
                                  </p:stCondLst>
                                  <p:childTnLst>
                                    <p:animEffect transition="out" filter="fade">
                                      <p:cBhvr>
                                        <p:cTn id="168" dur="150"/>
                                        <p:tgtEl>
                                          <p:spTgt spid="160"/>
                                        </p:tgtEl>
                                      </p:cBhvr>
                                    </p:animEffect>
                                    <p:set>
                                      <p:cBhvr>
                                        <p:cTn id="169" dur="1" fill="hold">
                                          <p:stCondLst>
                                            <p:cond delay="149"/>
                                          </p:stCondLst>
                                        </p:cTn>
                                        <p:tgtEl>
                                          <p:spTgt spid="160"/>
                                        </p:tgtEl>
                                        <p:attrNameLst>
                                          <p:attrName>style.visibility</p:attrName>
                                        </p:attrNameLst>
                                      </p:cBhvr>
                                      <p:to>
                                        <p:strVal val="hidden"/>
                                      </p:to>
                                    </p:set>
                                  </p:childTnLst>
                                </p:cTn>
                              </p:par>
                              <p:par>
                                <p:cTn id="170" presetID="10" presetClass="exit" presetSubtype="0" fill="hold" grpId="1" nodeType="withEffect">
                                  <p:stCondLst>
                                    <p:cond delay="411"/>
                                  </p:stCondLst>
                                  <p:childTnLst>
                                    <p:animEffect transition="out" filter="fade">
                                      <p:cBhvr>
                                        <p:cTn id="171" dur="150"/>
                                        <p:tgtEl>
                                          <p:spTgt spid="161"/>
                                        </p:tgtEl>
                                      </p:cBhvr>
                                    </p:animEffect>
                                    <p:set>
                                      <p:cBhvr>
                                        <p:cTn id="172" dur="1" fill="hold">
                                          <p:stCondLst>
                                            <p:cond delay="149"/>
                                          </p:stCondLst>
                                        </p:cTn>
                                        <p:tgtEl>
                                          <p:spTgt spid="161"/>
                                        </p:tgtEl>
                                        <p:attrNameLst>
                                          <p:attrName>style.visibility</p:attrName>
                                        </p:attrNameLst>
                                      </p:cBhvr>
                                      <p:to>
                                        <p:strVal val="hidden"/>
                                      </p:to>
                                    </p:set>
                                  </p:childTnLst>
                                </p:cTn>
                              </p:par>
                              <p:par>
                                <p:cTn id="173" presetID="10" presetClass="exit" presetSubtype="0" fill="hold" grpId="1" nodeType="withEffect">
                                  <p:stCondLst>
                                    <p:cond delay="364"/>
                                  </p:stCondLst>
                                  <p:childTnLst>
                                    <p:animEffect transition="out" filter="fade">
                                      <p:cBhvr>
                                        <p:cTn id="174" dur="150"/>
                                        <p:tgtEl>
                                          <p:spTgt spid="164"/>
                                        </p:tgtEl>
                                      </p:cBhvr>
                                    </p:animEffect>
                                    <p:set>
                                      <p:cBhvr>
                                        <p:cTn id="175" dur="1" fill="hold">
                                          <p:stCondLst>
                                            <p:cond delay="149"/>
                                          </p:stCondLst>
                                        </p:cTn>
                                        <p:tgtEl>
                                          <p:spTgt spid="164"/>
                                        </p:tgtEl>
                                        <p:attrNameLst>
                                          <p:attrName>style.visibility</p:attrName>
                                        </p:attrNameLst>
                                      </p:cBhvr>
                                      <p:to>
                                        <p:strVal val="hidden"/>
                                      </p:to>
                                    </p:set>
                                  </p:childTnLst>
                                </p:cTn>
                              </p:par>
                              <p:par>
                                <p:cTn id="176" presetID="10" presetClass="exit" presetSubtype="0" fill="hold" grpId="1" nodeType="withEffect">
                                  <p:stCondLst>
                                    <p:cond delay="365"/>
                                  </p:stCondLst>
                                  <p:childTnLst>
                                    <p:animEffect transition="out" filter="fade">
                                      <p:cBhvr>
                                        <p:cTn id="177" dur="150"/>
                                        <p:tgtEl>
                                          <p:spTgt spid="165"/>
                                        </p:tgtEl>
                                      </p:cBhvr>
                                    </p:animEffect>
                                    <p:set>
                                      <p:cBhvr>
                                        <p:cTn id="178" dur="1" fill="hold">
                                          <p:stCondLst>
                                            <p:cond delay="149"/>
                                          </p:stCondLst>
                                        </p:cTn>
                                        <p:tgtEl>
                                          <p:spTgt spid="165"/>
                                        </p:tgtEl>
                                        <p:attrNameLst>
                                          <p:attrName>style.visibility</p:attrName>
                                        </p:attrNameLst>
                                      </p:cBhvr>
                                      <p:to>
                                        <p:strVal val="hidden"/>
                                      </p:to>
                                    </p:set>
                                  </p:childTnLst>
                                </p:cTn>
                              </p:par>
                              <p:par>
                                <p:cTn id="179" presetID="10" presetClass="exit" presetSubtype="0" fill="hold" grpId="1" nodeType="withEffect">
                                  <p:stCondLst>
                                    <p:cond delay="559"/>
                                  </p:stCondLst>
                                  <p:childTnLst>
                                    <p:animEffect transition="out" filter="fade">
                                      <p:cBhvr>
                                        <p:cTn id="180" dur="150"/>
                                        <p:tgtEl>
                                          <p:spTgt spid="168"/>
                                        </p:tgtEl>
                                      </p:cBhvr>
                                    </p:animEffect>
                                    <p:set>
                                      <p:cBhvr>
                                        <p:cTn id="181" dur="1" fill="hold">
                                          <p:stCondLst>
                                            <p:cond delay="149"/>
                                          </p:stCondLst>
                                        </p:cTn>
                                        <p:tgtEl>
                                          <p:spTgt spid="168"/>
                                        </p:tgtEl>
                                        <p:attrNameLst>
                                          <p:attrName>style.visibility</p:attrName>
                                        </p:attrNameLst>
                                      </p:cBhvr>
                                      <p:to>
                                        <p:strVal val="hidden"/>
                                      </p:to>
                                    </p:set>
                                  </p:childTnLst>
                                </p:cTn>
                              </p:par>
                              <p:par>
                                <p:cTn id="182" presetID="10" presetClass="exit" presetSubtype="0" fill="hold" grpId="1" nodeType="withEffect">
                                  <p:stCondLst>
                                    <p:cond delay="464"/>
                                  </p:stCondLst>
                                  <p:childTnLst>
                                    <p:animEffect transition="out" filter="fade">
                                      <p:cBhvr>
                                        <p:cTn id="183" dur="150"/>
                                        <p:tgtEl>
                                          <p:spTgt spid="169"/>
                                        </p:tgtEl>
                                      </p:cBhvr>
                                    </p:animEffect>
                                    <p:set>
                                      <p:cBhvr>
                                        <p:cTn id="184" dur="1" fill="hold">
                                          <p:stCondLst>
                                            <p:cond delay="149"/>
                                          </p:stCondLst>
                                        </p:cTn>
                                        <p:tgtEl>
                                          <p:spTgt spid="169"/>
                                        </p:tgtEl>
                                        <p:attrNameLst>
                                          <p:attrName>style.visibility</p:attrName>
                                        </p:attrNameLst>
                                      </p:cBhvr>
                                      <p:to>
                                        <p:strVal val="hidden"/>
                                      </p:to>
                                    </p:set>
                                  </p:childTnLst>
                                </p:cTn>
                              </p:par>
                            </p:childTnLst>
                          </p:cTn>
                        </p:par>
                        <p:par>
                          <p:cTn id="185" fill="hold">
                            <p:stCondLst>
                              <p:cond delay="850"/>
                            </p:stCondLst>
                            <p:childTnLst>
                              <p:par>
                                <p:cTn id="186" presetID="1" presetClass="entr" presetSubtype="0" fill="hold" grpId="0" nodeType="afterEffect">
                                  <p:stCondLst>
                                    <p:cond delay="0"/>
                                  </p:stCondLst>
                                  <p:childTnLst>
                                    <p:set>
                                      <p:cBhvr>
                                        <p:cTn id="187"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27" grpId="0" animBg="1"/>
      <p:bldP spid="27" grpId="1" animBg="1"/>
      <p:bldP spid="34" grpId="0" animBg="1"/>
      <p:bldP spid="34" grpId="1" animBg="1"/>
      <p:bldP spid="41" grpId="0" animBg="1"/>
      <p:bldP spid="41" grpId="1" animBg="1"/>
      <p:bldP spid="48" grpId="0" animBg="1"/>
      <p:bldP spid="48" grpId="1" animBg="1"/>
      <p:bldP spid="55" grpId="0" animBg="1"/>
      <p:bldP spid="55" grpId="1" animBg="1"/>
      <p:bldP spid="63" grpId="0" animBg="1"/>
      <p:bldP spid="63" grpId="1" animBg="1"/>
      <p:bldP spid="70" grpId="0" animBg="1"/>
      <p:bldP spid="70" grpId="1" animBg="1"/>
      <p:bldP spid="79" grpId="0" animBg="1"/>
      <p:bldP spid="79" grpId="1" animBg="1"/>
      <p:bldP spid="87" grpId="0" animBg="1"/>
      <p:bldP spid="87" grpId="1" animBg="1"/>
      <p:bldP spid="96" grpId="0" animBg="1"/>
      <p:bldP spid="96" grpId="1" animBg="1"/>
      <p:bldP spid="103" grpId="0" animBg="1"/>
      <p:bldP spid="103" grpId="1" animBg="1"/>
      <p:bldP spid="110" grpId="0" animBg="1"/>
      <p:bldP spid="110" grpId="1" animBg="1"/>
      <p:bldP spid="117" grpId="0" animBg="1"/>
      <p:bldP spid="117" grpId="1" animBg="1"/>
      <p:bldP spid="124" grpId="0" animBg="1"/>
      <p:bldP spid="124" grpId="1" animBg="1"/>
      <p:bldP spid="131" grpId="0" animBg="1"/>
      <p:bldP spid="131" grpId="1" animBg="1"/>
      <p:bldP spid="138" grpId="0" animBg="1"/>
      <p:bldP spid="138" grpId="1" animBg="1"/>
      <p:bldP spid="145" grpId="0" animBg="1"/>
      <p:bldP spid="145" grpId="1" animBg="1"/>
      <p:bldP spid="152" grpId="0" animBg="1"/>
      <p:bldP spid="152" grpId="1" animBg="1"/>
      <p:bldP spid="159" grpId="0" animBg="1"/>
      <p:bldP spid="159" grpId="1" animBg="1"/>
      <p:bldP spid="160" grpId="0" animBg="1"/>
      <p:bldP spid="160" grpId="1" animBg="1"/>
      <p:bldP spid="161" grpId="0" animBg="1"/>
      <p:bldP spid="161" grpId="1" animBg="1"/>
      <p:bldP spid="162" grpId="0" animBg="1"/>
      <p:bldP spid="162" grpId="1" animBg="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animBg="1"/>
      <p:bldP spid="169" grpId="1"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13.2+3.48=16.68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0340" y="3013501"/>
            <a:ext cx="2031325"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这两款</a:t>
            </a: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157010" y="3013502"/>
            <a:ext cx="3877985"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这</a:t>
            </a:r>
            <a:r>
              <a:rPr kumimoji="1" lang="zh-CN" altLang="en-US" sz="4800">
                <a:latin typeface="苹方-简" panose="020B0400000000000000" pitchFamily="34" charset="-128"/>
                <a:ea typeface="苹方-简" panose="020B0400000000000000" pitchFamily="34" charset="-128"/>
                <a:cs typeface="+mn-ea"/>
                <a:sym typeface="苹方-简" panose="020B0400000000000000" pitchFamily="34" charset="-128"/>
              </a:rPr>
              <a:t>两款倒计时</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16" y="3013502"/>
            <a:ext cx="1415772"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也是</a:t>
            </a: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17" y="3013502"/>
            <a:ext cx="1415772"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教程</a:t>
            </a: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772565" y="3013502"/>
            <a:ext cx="2646878"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教程之一</a:t>
            </a: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4" y="3013502"/>
            <a:ext cx="800219"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哦</a:t>
            </a:r>
          </a:p>
        </p:txBody>
      </p:sp>
      <p:sp>
        <p:nvSpPr>
          <p:cNvPr id="16" name="矩形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17" name="137 music all"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 action="ppaction://media"/>
          </p:cNvPr>
          <p:cNvPicPr>
            <a:picLocks noChangeAspect="1"/>
          </p:cNvPicPr>
          <p:nvPr>
            <a:audioFile r:link="rId1"/>
            <p:extLst>
              <p:ext uri="{DAA4B4D4-6D71-4841-9C94-3DE7FCFB9230}">
                <p14:media xmlns:p14="http://schemas.microsoft.com/office/powerpoint/2010/main" r:embed="rId2">
                  <p14:trim st="13200" end="114965.3125"/>
                </p14:media>
              </p:ext>
            </p:extLst>
          </p:nvPr>
        </p:nvPicPr>
        <p:blipFill>
          <a:blip r:embed="rId4"/>
          <a:stretch>
            <a:fillRect/>
          </a:stretch>
        </p:blipFill>
        <p:spPr>
          <a:xfrm>
            <a:off x="5943600" y="7357953"/>
            <a:ext cx="304800" cy="304800"/>
          </a:xfrm>
          <a:prstGeom prst="rect">
            <a:avLst/>
          </a:prstGeom>
        </p:spPr>
      </p:pic>
      <p:sp>
        <p:nvSpPr>
          <p:cNvPr id="4"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0467412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xit" presetSubtype="0" fill="hold" grpId="0" nodeType="withEffect">
                                  <p:stCondLst>
                                    <p:cond delay="100"/>
                                  </p:stCondLst>
                                  <p:childTnLst>
                                    <p:set>
                                      <p:cBhvr>
                                        <p:cTn id="8" dur="1" fill="hold">
                                          <p:stCondLst>
                                            <p:cond delay="0"/>
                                          </p:stCondLst>
                                        </p:cTn>
                                        <p:tgtEl>
                                          <p:spTgt spid="2"/>
                                        </p:tgtEl>
                                        <p:attrNameLst>
                                          <p:attrName>style.visibility</p:attrName>
                                        </p:attrNameLst>
                                      </p:cBhvr>
                                      <p:to>
                                        <p:strVal val="hidden"/>
                                      </p:to>
                                    </p:set>
                                  </p:childTnLst>
                                </p:cTn>
                              </p:par>
                              <p:par>
                                <p:cTn id="9" presetID="1" presetClass="entr" presetSubtype="0" fill="hold" grpId="1"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6" presetClass="emph" presetSubtype="0" fill="hold" grpId="2" nodeType="withEffect">
                                  <p:stCondLst>
                                    <p:cond delay="0"/>
                                  </p:stCondLst>
                                  <p:childTnLst>
                                    <p:animScale>
                                      <p:cBhvr>
                                        <p:cTn id="12" dur="10" fill="hold"/>
                                        <p:tgtEl>
                                          <p:spTgt spid="7"/>
                                        </p:tgtEl>
                                      </p:cBhvr>
                                      <p:by x="2000000" y="2000000"/>
                                    </p:animScale>
                                  </p:childTnLst>
                                </p:cTn>
                              </p:par>
                              <p:par>
                                <p:cTn id="13" presetID="6" presetClass="emph" presetSubtype="0" decel="50000" fill="hold" grpId="3" nodeType="withEffect">
                                  <p:stCondLst>
                                    <p:cond delay="0"/>
                                  </p:stCondLst>
                                  <p:childTnLst>
                                    <p:animScale>
                                      <p:cBhvr>
                                        <p:cTn id="14" dur="200" fill="hold"/>
                                        <p:tgtEl>
                                          <p:spTgt spid="7"/>
                                        </p:tgtEl>
                                      </p:cBhvr>
                                      <p:by x="5000" y="5000"/>
                                    </p:animScale>
                                  </p:childTnLst>
                                </p:cTn>
                              </p:par>
                              <p:par>
                                <p:cTn id="15" presetID="1" presetClass="exit" presetSubtype="0" fill="hold" grpId="4" nodeType="withEffect">
                                  <p:stCondLst>
                                    <p:cond delay="56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grpId="0" nodeType="withEffect">
                                  <p:stCondLst>
                                    <p:cond delay="56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xit" presetSubtype="0" fill="hold" grpId="1" nodeType="withEffect">
                                  <p:stCondLst>
                                    <p:cond delay="920"/>
                                  </p:stCondLst>
                                  <p:childTnLst>
                                    <p:set>
                                      <p:cBhvr>
                                        <p:cTn id="20" dur="1" fill="hold">
                                          <p:stCondLst>
                                            <p:cond delay="0"/>
                                          </p:stCondLst>
                                        </p:cTn>
                                        <p:tgtEl>
                                          <p:spTgt spid="9"/>
                                        </p:tgtEl>
                                        <p:attrNameLst>
                                          <p:attrName>style.visibility</p:attrName>
                                        </p:attrNameLst>
                                      </p:cBhvr>
                                      <p:to>
                                        <p:strVal val="hidden"/>
                                      </p:to>
                                    </p:set>
                                  </p:childTnLst>
                                </p:cTn>
                              </p:par>
                              <p:par>
                                <p:cTn id="21" presetID="1" presetClass="entr" presetSubtype="0" fill="hold" grpId="0" nodeType="withEffect">
                                  <p:stCondLst>
                                    <p:cond delay="92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xit" presetSubtype="0" fill="hold" grpId="1" nodeType="withEffect">
                                  <p:stCondLst>
                                    <p:cond delay="1280"/>
                                  </p:stCondLst>
                                  <p:childTnLst>
                                    <p:set>
                                      <p:cBhvr>
                                        <p:cTn id="24" dur="1" fill="hold">
                                          <p:stCondLst>
                                            <p:cond delay="0"/>
                                          </p:stCondLst>
                                        </p:cTn>
                                        <p:tgtEl>
                                          <p:spTgt spid="10"/>
                                        </p:tgtEl>
                                        <p:attrNameLst>
                                          <p:attrName>style.visibility</p:attrName>
                                        </p:attrNameLst>
                                      </p:cBhvr>
                                      <p:to>
                                        <p:strVal val="hidden"/>
                                      </p:to>
                                    </p:set>
                                  </p:childTnLst>
                                </p:cTn>
                              </p:par>
                              <p:par>
                                <p:cTn id="25" presetID="1" presetClass="entr" presetSubtype="0" fill="hold" grpId="0" nodeType="withEffect">
                                  <p:stCondLst>
                                    <p:cond delay="128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xit" presetSubtype="0" fill="hold" grpId="1" nodeType="withEffect">
                                  <p:stCondLst>
                                    <p:cond delay="164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ntr" presetSubtype="0" fill="hold" grpId="0" nodeType="withEffect">
                                  <p:stCondLst>
                                    <p:cond delay="164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xit" presetSubtype="0" fill="hold" grpId="1" nodeType="withEffect">
                                  <p:stCondLst>
                                    <p:cond delay="2160"/>
                                  </p:stCondLst>
                                  <p:childTnLst>
                                    <p:set>
                                      <p:cBhvr>
                                        <p:cTn id="32" dur="1" fill="hold">
                                          <p:stCondLst>
                                            <p:cond delay="0"/>
                                          </p:stCondLst>
                                        </p:cTn>
                                        <p:tgtEl>
                                          <p:spTgt spid="13"/>
                                        </p:tgtEl>
                                        <p:attrNameLst>
                                          <p:attrName>style.visibility</p:attrName>
                                        </p:attrNameLst>
                                      </p:cBhvr>
                                      <p:to>
                                        <p:strVal val="hidden"/>
                                      </p:to>
                                    </p:set>
                                  </p:childTnLst>
                                </p:cTn>
                              </p:par>
                              <p:par>
                                <p:cTn id="33" presetID="1" presetClass="entr" presetSubtype="0" fill="hold" grpId="0" nodeType="withEffect">
                                  <p:stCondLst>
                                    <p:cond delay="2160"/>
                                  </p:stCondLst>
                                  <p:childTnLst>
                                    <p:set>
                                      <p:cBhvr>
                                        <p:cTn id="34" dur="1" fill="hold">
                                          <p:stCondLst>
                                            <p:cond delay="0"/>
                                          </p:stCondLst>
                                        </p:cTn>
                                        <p:tgtEl>
                                          <p:spTgt spid="15"/>
                                        </p:tgtEl>
                                        <p:attrNameLst>
                                          <p:attrName>style.visibility</p:attrName>
                                        </p:attrNameLst>
                                      </p:cBhvr>
                                      <p:to>
                                        <p:strVal val="visible"/>
                                      </p:to>
                                    </p:set>
                                  </p:childTnLst>
                                </p:cTn>
                              </p:par>
                              <p:par>
                                <p:cTn id="35" presetID="6" presetClass="emph" presetSubtype="0" accel="100000" fill="hold" grpId="1" nodeType="withEffect">
                                  <p:stCondLst>
                                    <p:cond delay="3160"/>
                                  </p:stCondLst>
                                  <p:childTnLst>
                                    <p:animScale>
                                      <p:cBhvr>
                                        <p:cTn id="36" dur="320" fill="hold"/>
                                        <p:tgtEl>
                                          <p:spTgt spid="15"/>
                                        </p:tgtEl>
                                      </p:cBhvr>
                                      <p:by x="8000000" y="8000000"/>
                                    </p:animScale>
                                  </p:childTnLst>
                                  <p:subTnLst>
                                    <p:set>
                                      <p:cBhvr override="childStyle">
                                        <p:cTn dur="1" fill="hold" display="0" masterRel="sameClick" afterEffect="1">
                                          <p:stCondLst>
                                            <p:cond evt="end" delay="0">
                                              <p:tn val="35"/>
                                            </p:cond>
                                          </p:stCondLst>
                                        </p:cTn>
                                        <p:tgtEl>
                                          <p:spTgt spid="15"/>
                                        </p:tgtEl>
                                        <p:attrNameLst>
                                          <p:attrName>style.visibility</p:attrName>
                                        </p:attrNameLst>
                                      </p:cBhvr>
                                      <p:to>
                                        <p:strVal val="hidden"/>
                                      </p:to>
                                    </p:set>
                                  </p:subTnLst>
                                </p:cTn>
                              </p:par>
                              <p:par>
                                <p:cTn id="37" presetID="1" presetClass="entr" presetSubtype="0" fill="hold" grpId="1" nodeType="withEffect">
                                  <p:stCondLst>
                                    <p:cond delay="3480"/>
                                  </p:stCondLst>
                                  <p:childTnLst>
                                    <p:set>
                                      <p:cBhvr>
                                        <p:cTn id="38" dur="1" fill="hold">
                                          <p:stCondLst>
                                            <p:cond delay="0"/>
                                          </p:stCondLst>
                                        </p:cTn>
                                        <p:tgtEl>
                                          <p:spTgt spid="2"/>
                                        </p:tgtEl>
                                        <p:attrNameLst>
                                          <p:attrName>style.visibility</p:attrName>
                                        </p:attrNameLst>
                                      </p:cBhvr>
                                      <p:to>
                                        <p:strVal val="visible"/>
                                      </p:to>
                                    </p:set>
                                  </p:childTnLst>
                                </p:cTn>
                              </p:par>
                              <p:par>
                                <p:cTn id="39" presetID="1" presetClass="entr" presetSubtype="0" fill="hold" grpId="0" nodeType="withEffect">
                                  <p:stCondLst>
                                    <p:cond delay="348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1" fill="hold" display="0">
                  <p:stCondLst>
                    <p:cond delay="indefinite"/>
                  </p:stCondLst>
                  <p:endCondLst>
                    <p:cond evt="onStopAudio" delay="0">
                      <p:tgtEl>
                        <p:sldTgt/>
                      </p:tgtEl>
                    </p:cond>
                  </p:endCondLst>
                </p:cTn>
                <p:tgtEl>
                  <p:spTgt spid="17"/>
                </p:tgtEl>
              </p:cMediaNode>
            </p:audio>
          </p:childTnLst>
        </p:cTn>
      </p:par>
    </p:tnLst>
    <p:bldLst>
      <p:bldP spid="2" grpId="0" animBg="1"/>
      <p:bldP spid="2" grpId="1" animBg="1"/>
      <p:bldP spid="7" grpId="1"/>
      <p:bldP spid="7" grpId="2"/>
      <p:bldP spid="7" grpId="3"/>
      <p:bldP spid="7" grpId="4"/>
      <p:bldP spid="9" grpId="0"/>
      <p:bldP spid="9" grpId="1"/>
      <p:bldP spid="10" grpId="0"/>
      <p:bldP spid="10" grpId="1"/>
      <p:bldP spid="12" grpId="0"/>
      <p:bldP spid="12" grpId="1"/>
      <p:bldP spid="13" grpId="0"/>
      <p:bldP spid="13" grpId="1"/>
      <p:bldP spid="15" grpId="0"/>
      <p:bldP spid="15" grpId="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16.68+3.6=20.28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74298" y="3013502"/>
            <a:ext cx="184340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首先</a:t>
            </a:r>
          </a:p>
        </p:txBody>
      </p:sp>
      <p:sp>
        <p:nvSpPr>
          <p:cNvPr id="8" name="文本框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74298" y="3013502"/>
            <a:ext cx="184340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偶们</a:t>
            </a: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74298" y="3013502"/>
            <a:ext cx="184340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要给</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74298" y="3013502"/>
            <a:ext cx="184340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PPT</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74298" y="3013502"/>
            <a:ext cx="184340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正名</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74298" y="3013502"/>
            <a:ext cx="184340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一小</a:t>
            </a: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95800" y="3013502"/>
            <a:ext cx="3200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一小下下</a:t>
            </a: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95800" y="3013502"/>
            <a:ext cx="3200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PPT</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文本框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95800" y="3013502"/>
            <a:ext cx="3200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不必要</a:t>
            </a: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95800" y="3013502"/>
            <a:ext cx="3200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没必要</a:t>
            </a:r>
          </a:p>
        </p:txBody>
      </p:sp>
      <p:sp>
        <p:nvSpPr>
          <p:cNvPr id="18" name="文本框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95800" y="3013501"/>
            <a:ext cx="3200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添加</a:t>
            </a:r>
          </a:p>
        </p:txBody>
      </p:sp>
      <p:sp>
        <p:nvSpPr>
          <p:cNvPr id="19" name="文本框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95800" y="3013502"/>
            <a:ext cx="3200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动画</a:t>
            </a:r>
          </a:p>
        </p:txBody>
      </p:sp>
      <p:sp>
        <p:nvSpPr>
          <p:cNvPr id="21" name="矩形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642284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grpId="1" nodeType="withEffect">
                                  <p:stCondLst>
                                    <p:cond delay="28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ntr" presetSubtype="0" fill="hold" grpId="0" nodeType="withEffect">
                                  <p:stCondLst>
                                    <p:cond delay="28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1" nodeType="withEffect">
                                  <p:stCondLst>
                                    <p:cond delay="48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ntr" presetSubtype="0" fill="hold" grpId="0" nodeType="withEffect">
                                  <p:stCondLst>
                                    <p:cond delay="48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xit" presetSubtype="0" fill="hold" grpId="1" nodeType="withEffect">
                                  <p:stCondLst>
                                    <p:cond delay="72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ntr" presetSubtype="0" fill="hold" grpId="0" nodeType="withEffect">
                                  <p:stCondLst>
                                    <p:cond delay="72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xit" presetSubtype="0" fill="hold" grpId="1" nodeType="withEffect">
                                  <p:stCondLst>
                                    <p:cond delay="1200"/>
                                  </p:stCondLst>
                                  <p:childTnLst>
                                    <p:set>
                                      <p:cBhvr>
                                        <p:cTn id="20" dur="1" fill="hold">
                                          <p:stCondLst>
                                            <p:cond delay="0"/>
                                          </p:stCondLst>
                                        </p:cTn>
                                        <p:tgtEl>
                                          <p:spTgt spid="10"/>
                                        </p:tgtEl>
                                        <p:attrNameLst>
                                          <p:attrName>style.visibility</p:attrName>
                                        </p:attrNameLst>
                                      </p:cBhvr>
                                      <p:to>
                                        <p:strVal val="hidden"/>
                                      </p:to>
                                    </p:set>
                                  </p:childTnLst>
                                </p:cTn>
                              </p:par>
                              <p:par>
                                <p:cTn id="21" presetID="1" presetClass="entr" presetSubtype="0" fill="hold" grpId="0" nodeType="withEffect">
                                  <p:stCondLst>
                                    <p:cond delay="120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xit" presetSubtype="0" fill="hold" grpId="1" nodeType="withEffect">
                                  <p:stCondLst>
                                    <p:cond delay="156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ntr" presetSubtype="0" fill="hold" grpId="0" nodeType="withEffect">
                                  <p:stCondLst>
                                    <p:cond delay="156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xit" presetSubtype="0" fill="hold" grpId="1" nodeType="withEffect">
                                  <p:stCondLst>
                                    <p:cond delay="168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ntr" presetSubtype="0" fill="hold" grpId="0" nodeType="withEffect">
                                  <p:stCondLst>
                                    <p:cond delay="168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xit" presetSubtype="0" fill="hold" grpId="1" nodeType="withEffect">
                                  <p:stCondLst>
                                    <p:cond delay="2080"/>
                                  </p:stCondLst>
                                  <p:childTnLst>
                                    <p:set>
                                      <p:cBhvr>
                                        <p:cTn id="32" dur="1" fill="hold">
                                          <p:stCondLst>
                                            <p:cond delay="0"/>
                                          </p:stCondLst>
                                        </p:cTn>
                                        <p:tgtEl>
                                          <p:spTgt spid="13"/>
                                        </p:tgtEl>
                                        <p:attrNameLst>
                                          <p:attrName>style.visibility</p:attrName>
                                        </p:attrNameLst>
                                      </p:cBhvr>
                                      <p:to>
                                        <p:strVal val="hidden"/>
                                      </p:to>
                                    </p:set>
                                  </p:childTnLst>
                                </p:cTn>
                              </p:par>
                              <p:par>
                                <p:cTn id="33" presetID="1" presetClass="entr" presetSubtype="0" fill="hold" grpId="0" nodeType="withEffect">
                                  <p:stCondLst>
                                    <p:cond delay="208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xit" presetSubtype="0" fill="hold" grpId="1" nodeType="withEffect">
                                  <p:stCondLst>
                                    <p:cond delay="2320"/>
                                  </p:stCondLst>
                                  <p:childTnLst>
                                    <p:set>
                                      <p:cBhvr>
                                        <p:cTn id="36" dur="1" fill="hold">
                                          <p:stCondLst>
                                            <p:cond delay="0"/>
                                          </p:stCondLst>
                                        </p:cTn>
                                        <p:tgtEl>
                                          <p:spTgt spid="15"/>
                                        </p:tgtEl>
                                        <p:attrNameLst>
                                          <p:attrName>style.visibility</p:attrName>
                                        </p:attrNameLst>
                                      </p:cBhvr>
                                      <p:to>
                                        <p:strVal val="hidden"/>
                                      </p:to>
                                    </p:set>
                                  </p:childTnLst>
                                </p:cTn>
                              </p:par>
                              <p:par>
                                <p:cTn id="37" presetID="1" presetClass="entr" presetSubtype="0" fill="hold" grpId="0" nodeType="withEffect">
                                  <p:stCondLst>
                                    <p:cond delay="232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xit" presetSubtype="0" fill="hold" grpId="1" nodeType="withEffect">
                                  <p:stCondLst>
                                    <p:cond delay="2600"/>
                                  </p:stCondLst>
                                  <p:childTnLst>
                                    <p:set>
                                      <p:cBhvr>
                                        <p:cTn id="40" dur="1" fill="hold">
                                          <p:stCondLst>
                                            <p:cond delay="0"/>
                                          </p:stCondLst>
                                        </p:cTn>
                                        <p:tgtEl>
                                          <p:spTgt spid="16"/>
                                        </p:tgtEl>
                                        <p:attrNameLst>
                                          <p:attrName>style.visibility</p:attrName>
                                        </p:attrNameLst>
                                      </p:cBhvr>
                                      <p:to>
                                        <p:strVal val="hidden"/>
                                      </p:to>
                                    </p:set>
                                  </p:childTnLst>
                                </p:cTn>
                              </p:par>
                              <p:par>
                                <p:cTn id="41" presetID="1" presetClass="entr" presetSubtype="0" fill="hold" grpId="0" nodeType="withEffect">
                                  <p:stCondLst>
                                    <p:cond delay="260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xit" presetSubtype="0" fill="hold" grpId="1" nodeType="withEffect">
                                  <p:stCondLst>
                                    <p:cond delay="2880"/>
                                  </p:stCondLst>
                                  <p:childTnLst>
                                    <p:set>
                                      <p:cBhvr>
                                        <p:cTn id="44" dur="1" fill="hold">
                                          <p:stCondLst>
                                            <p:cond delay="0"/>
                                          </p:stCondLst>
                                        </p:cTn>
                                        <p:tgtEl>
                                          <p:spTgt spid="17"/>
                                        </p:tgtEl>
                                        <p:attrNameLst>
                                          <p:attrName>style.visibility</p:attrName>
                                        </p:attrNameLst>
                                      </p:cBhvr>
                                      <p:to>
                                        <p:strVal val="hidden"/>
                                      </p:to>
                                    </p:set>
                                  </p:childTnLst>
                                </p:cTn>
                              </p:par>
                              <p:par>
                                <p:cTn id="45" presetID="1" presetClass="entr" presetSubtype="0" fill="hold" grpId="0" nodeType="withEffect">
                                  <p:stCondLst>
                                    <p:cond delay="288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xit" presetSubtype="0" fill="hold" grpId="1" nodeType="withEffect">
                                  <p:stCondLst>
                                    <p:cond delay="3240"/>
                                  </p:stCondLst>
                                  <p:childTnLst>
                                    <p:set>
                                      <p:cBhvr>
                                        <p:cTn id="48" dur="1" fill="hold">
                                          <p:stCondLst>
                                            <p:cond delay="0"/>
                                          </p:stCondLst>
                                        </p:cTn>
                                        <p:tgtEl>
                                          <p:spTgt spid="18"/>
                                        </p:tgtEl>
                                        <p:attrNameLst>
                                          <p:attrName>style.visibility</p:attrName>
                                        </p:attrNameLst>
                                      </p:cBhvr>
                                      <p:to>
                                        <p:strVal val="hidden"/>
                                      </p:to>
                                    </p:set>
                                  </p:childTnLst>
                                </p:cTn>
                              </p:par>
                              <p:par>
                                <p:cTn id="49" presetID="1" presetClass="entr" presetSubtype="0" fill="hold" grpId="0" nodeType="withEffect">
                                  <p:stCondLst>
                                    <p:cond delay="324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grpId="0" nodeType="withEffect">
                                  <p:stCondLst>
                                    <p:cond delay="360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5" grpId="0"/>
      <p:bldP spid="15" grpId="1"/>
      <p:bldP spid="16" grpId="0"/>
      <p:bldP spid="16" grpId="1"/>
      <p:bldP spid="17" grpId="0"/>
      <p:bldP spid="17" grpId="1"/>
      <p:bldP spid="18" grpId="0"/>
      <p:bldP spid="18" grpId="1"/>
      <p:bldP spid="19" grpId="0"/>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10" name="椭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30022" y="2508637"/>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 name="椭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06162" y="2885281"/>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 name="椭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47258" y="3795061"/>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椭圆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56155" y="3099593"/>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 name="椭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91923" y="3361134"/>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 name="椭圆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06149" y="2735263"/>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 name="椭圆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41878" y="3180555"/>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 name="椭圆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79621" y="3277095"/>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椭圆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58597" y="342900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椭圆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74616" y="2757489"/>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 name="椭圆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94316" y="3613153"/>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 name="椭圆 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77999" y="2803009"/>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 name="椭圆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96759" y="342900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 name="椭圆 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80042" y="3827462"/>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 name="椭圆 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65753" y="370840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 name="椭圆 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470816" y="3515520"/>
            <a:ext cx="92870" cy="9287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 name="椭圆 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785140" y="2796383"/>
            <a:ext cx="92870" cy="9287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 name="椭圆 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523202" y="2577308"/>
            <a:ext cx="92870" cy="9287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6" name="椭圆 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700211" y="2775748"/>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 name="椭圆 5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33436" y="2725743"/>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 name="椭圆 6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417504" y="3157302"/>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 name="椭圆 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73917" y="2642399"/>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 name="椭圆 6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54866" y="3778254"/>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 name="椭圆 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495423" y="382826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 name="椭圆 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61822" y="388898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 name="椭圆 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28685" y="3727451"/>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 name="椭圆 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92966" y="347027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3" name="椭圆 7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45353" y="3520281"/>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 name="椭圆 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42972" y="3646093"/>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 name="椭圆 7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92964" y="3579813"/>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 name="椭圆 7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375778" y="328102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 name="椭圆 7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550190" y="382587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1" name="椭圆 8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259676" y="269240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 name="椭圆 8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45401" y="2644776"/>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 name="椭圆 8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574001" y="259715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8" name="椭圆 8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438270" y="3749674"/>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9" name="椭圆 8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523995" y="375205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3" name="椭圆 9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685920" y="2899568"/>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4" name="椭圆 9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754977" y="271145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4" name="椭圆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33148" y="2798767"/>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5" name="椭圆 10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40267" y="3077374"/>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6" name="椭圆 10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24060" y="275872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8" name="椭圆 10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43041" y="3399421"/>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9" name="椭圆 10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66545" y="3015456"/>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1" name="椭圆 1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11714" y="270827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3" name="椭圆 1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40276" y="294402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4" name="椭圆 1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292638" y="298450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5" name="椭圆 1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23683" y="320595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6" name="椭圆 1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54601" y="2979737"/>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7" name="椭圆 1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04620" y="3266283"/>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8" name="椭圆 1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65330" y="3555608"/>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0" name="椭圆 1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07014" y="378460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1" name="椭圆 1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95120" y="337145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2" name="椭圆 1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39511" y="3976299"/>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4" name="椭圆 1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11829" y="3787377"/>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6" name="椭圆 1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21529" y="2832496"/>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7" name="椭圆 1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88266" y="3823097"/>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8" name="椭圆 1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35828" y="2551509"/>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9" name="椭圆 1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764504" y="2863452"/>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2" name="椭圆 1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75316" y="2956719"/>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3" name="椭圆 1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82471" y="299720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4" name="椭圆 1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08653" y="3361134"/>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9" name="椭圆 1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33446" y="2872981"/>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0" name="椭圆 1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50102" y="3878263"/>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1" name="椭圆 1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47733" y="3828257"/>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2" name="椭圆 1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84363" y="3137542"/>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3" name="椭圆 1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96997" y="2674941"/>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5" name="椭圆 1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451767" y="2641604"/>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6" name="椭圆 1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23179" y="2715422"/>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8" name="椭圆 1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249411" y="2907288"/>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9" name="椭圆 1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26927" y="3213892"/>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2" name="椭圆 15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07869" y="3875086"/>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6" name="椭圆 1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04079" y="2752326"/>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7" name="椭圆 15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189829" y="2653108"/>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1" name="椭圆 16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93138" y="3092846"/>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6" name="椭圆 16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514413" y="317292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7" name="椭圆 16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94429" y="342900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8" name="椭圆 1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3966" y="342900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9" name="椭圆 1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30148" y="3613153"/>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8" name="椭圆 17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15874" y="3827462"/>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9" name="椭圆 17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1585" y="370840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0" name="椭圆 17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68236" y="3696494"/>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3" name="椭圆 1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490536" y="3769523"/>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5" name="椭圆 18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2377" y="3015456"/>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7" name="椭圆 18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137316" y="2708844"/>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9" name="椭圆 18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19034" y="3277393"/>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0" name="椭圆 18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524734" y="3043269"/>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1" name="椭圆 19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42846" y="378460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3" name="椭圆 19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26178" y="3525044"/>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5" name="椭圆 19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347661" y="3787377"/>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1" name="椭圆 20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443701" y="3875086"/>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3" name="椭圆 20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28970" y="3092846"/>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4" name="椭圆 2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744941" y="2886366"/>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6" name="椭圆 2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192132" y="3033695"/>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7" name="椭圆 2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293077" y="3005399"/>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6" name="椭圆 2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68648" y="3011144"/>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8" name="椭圆 2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05126" y="3551089"/>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9" name="椭圆 2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477720" y="379570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0" name="椭圆 2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82196" y="3563104"/>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1" name="椭圆 2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22627" y="3135576"/>
            <a:ext cx="92870" cy="9287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5" name="椭圆 2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19146" y="306900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7" name="椭圆 2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08293" y="337145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9" name="椭圆 2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99017" y="3743587"/>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0" name="椭圆 2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32767" y="3684056"/>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1" name="椭圆 2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36941" y="379645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2" name="椭圆 2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74187" y="355007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5" name="椭圆 2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774397" y="3215041"/>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8" name="椭圆 2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664050" y="2373907"/>
            <a:ext cx="92870" cy="9287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9" name="椭圆 2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265634" y="2358236"/>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3" name="椭圆 2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19367" y="3583745"/>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4" name="椭圆 2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04395" y="260805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7" name="椭圆 25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984459" y="2918514"/>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2" name="椭圆 2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91656" y="342900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7" name="椭圆 26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21867" y="3093459"/>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5" name="椭圆 27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3920" y="3076042"/>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7" name="椭圆 27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479380" y="3797245"/>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9" name="椭圆 27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70234" y="3039701"/>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3" name="椭圆 2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55300" y="3834630"/>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6" name="椭圆 28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53058" y="3808040"/>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7" name="椭圆 28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14546" y="3229871"/>
            <a:ext cx="115090" cy="115090"/>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5" name="椭圆 29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870067" y="3208549"/>
            <a:ext cx="135731" cy="135731"/>
          </a:xfrm>
          <a:prstGeom prst="ellipse">
            <a:avLst/>
          </a:prstGeom>
          <a:solidFill>
            <a:srgbClr val="DBDBD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1" name="椭圆 30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67872" y="3055943"/>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5" name="椭圆 30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68716" y="2740645"/>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6" name="椭圆 30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36000" y="3599902"/>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7" name="椭圆 30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21486" y="3756028"/>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8" name="椭圆 30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52116" y="3044752"/>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0" name="椭圆 30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513465" y="3848982"/>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2" name="椭圆 3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33868" y="3512429"/>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5" name="椭圆 3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02618" y="2786059"/>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8" name="椭圆 3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44878" y="3101561"/>
            <a:ext cx="72318" cy="72318"/>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4" name="椭圆 3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485057" y="3829744"/>
            <a:ext cx="72318" cy="72318"/>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5" name="椭圆 3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47496" y="2741992"/>
            <a:ext cx="72318" cy="72318"/>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0" name="椭圆 3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8328" y="3103937"/>
            <a:ext cx="72318" cy="72318"/>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3" name="椭圆 3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53208" y="3648767"/>
            <a:ext cx="72318" cy="72318"/>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8" name="椭圆 3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33560" y="3240786"/>
            <a:ext cx="72318" cy="72318"/>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9" name="椭圆 3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06711" y="2919312"/>
            <a:ext cx="72318" cy="72318"/>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2" name="椭圆 3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81098" y="3764126"/>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3" name="椭圆 3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404744" y="3213892"/>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5" name="椭圆 3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03995" y="3845566"/>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8" name="椭圆 3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258639" y="3443902"/>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0" name="椭圆 3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94490" y="2792633"/>
            <a:ext cx="72318" cy="72318"/>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1" name="椭圆 36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404744" y="3054788"/>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2" name="椭圆 3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761115" y="2788529"/>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3" name="椭圆 3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004007" y="3431838"/>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9" name="椭圆 3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59574" y="2793609"/>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1" name="椭圆 3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915585" y="2629595"/>
            <a:ext cx="72318" cy="72318"/>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2" name="椭圆 3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611272" y="3969022"/>
            <a:ext cx="85288" cy="85286"/>
          </a:xfrm>
          <a:prstGeom prst="ellipse">
            <a:avLst/>
          </a:prstGeom>
          <a:solidFill>
            <a:srgbClr val="DBDBDB"/>
          </a:solidFill>
          <a:ln>
            <a:noFill/>
          </a:ln>
          <a:effectLst>
            <a:softEdge rad="1016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20.28+1.8=22.08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 name="文本框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95800" y="3013502"/>
            <a:ext cx="3200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吗</a:t>
            </a: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99570688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84"/>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8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8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93"/>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94"/>
                                        </p:tgtEl>
                                        <p:attrNameLst>
                                          <p:attrName>style.visibility</p:attrName>
                                        </p:attrNameLst>
                                      </p:cBhvr>
                                      <p:to>
                                        <p:strVal val="visible"/>
                                      </p:to>
                                    </p:set>
                                  </p:childTnLst>
                                </p:cTn>
                              </p:par>
                              <p:par>
                                <p:cTn id="83" presetID="42" presetClass="path" presetSubtype="0" fill="hold" grpId="1" nodeType="withEffect">
                                  <p:stCondLst>
                                    <p:cond delay="0"/>
                                  </p:stCondLst>
                                  <p:childTnLst>
                                    <p:animMotion origin="layout" path="M 4.16667E-6 -4.44444E-6 L 0.04856 -0.06689 " pathEditMode="relative" rAng="0" ptsTypes="AA">
                                      <p:cBhvr>
                                        <p:cTn id="84" dur="800" fill="hold"/>
                                        <p:tgtEl>
                                          <p:spTgt spid="10"/>
                                        </p:tgtEl>
                                        <p:attrNameLst>
                                          <p:attrName>ppt_x</p:attrName>
                                          <p:attrName>ppt_y</p:attrName>
                                        </p:attrNameLst>
                                      </p:cBhvr>
                                      <p:rCtr x="2422" y="-3356"/>
                                    </p:animMotion>
                                  </p:childTnLst>
                                </p:cTn>
                              </p:par>
                              <p:par>
                                <p:cTn id="85" presetID="6" presetClass="emph" presetSubtype="0" fill="hold" grpId="2" nodeType="withEffect">
                                  <p:stCondLst>
                                    <p:cond delay="0"/>
                                  </p:stCondLst>
                                  <p:childTnLst>
                                    <p:animScale>
                                      <p:cBhvr>
                                        <p:cTn id="86" dur="800" fill="hold"/>
                                        <p:tgtEl>
                                          <p:spTgt spid="10"/>
                                        </p:tgtEl>
                                      </p:cBhvr>
                                      <p:by x="20000" y="20000"/>
                                    </p:animScale>
                                  </p:childTnLst>
                                </p:cTn>
                              </p:par>
                              <p:par>
                                <p:cTn id="87" presetID="10" presetClass="exit" presetSubtype="0" fill="hold" grpId="3" nodeType="withEffect">
                                  <p:stCondLst>
                                    <p:cond delay="0"/>
                                  </p:stCondLst>
                                  <p:childTnLst>
                                    <p:animEffect transition="out" filter="fade">
                                      <p:cBhvr>
                                        <p:cTn id="88" dur="800"/>
                                        <p:tgtEl>
                                          <p:spTgt spid="10"/>
                                        </p:tgtEl>
                                      </p:cBhvr>
                                    </p:animEffect>
                                    <p:set>
                                      <p:cBhvr>
                                        <p:cTn id="89" dur="1" fill="hold">
                                          <p:stCondLst>
                                            <p:cond delay="799"/>
                                          </p:stCondLst>
                                        </p:cTn>
                                        <p:tgtEl>
                                          <p:spTgt spid="10"/>
                                        </p:tgtEl>
                                        <p:attrNameLst>
                                          <p:attrName>style.visibility</p:attrName>
                                        </p:attrNameLst>
                                      </p:cBhvr>
                                      <p:to>
                                        <p:strVal val="hidden"/>
                                      </p:to>
                                    </p:set>
                                  </p:childTnLst>
                                </p:cTn>
                              </p:par>
                              <p:par>
                                <p:cTn id="90" presetID="42" presetClass="path" presetSubtype="0" fill="hold" grpId="1" nodeType="withEffect">
                                  <p:stCondLst>
                                    <p:cond delay="0"/>
                                  </p:stCondLst>
                                  <p:childTnLst>
                                    <p:animMotion origin="layout" path="M -2.08333E-7 4.44444E-6 L -0.28971 -0.03218 " pathEditMode="relative" rAng="0" ptsTypes="AA">
                                      <p:cBhvr>
                                        <p:cTn id="91" dur="400" fill="hold"/>
                                        <p:tgtEl>
                                          <p:spTgt spid="13"/>
                                        </p:tgtEl>
                                        <p:attrNameLst>
                                          <p:attrName>ppt_x</p:attrName>
                                          <p:attrName>ppt_y</p:attrName>
                                        </p:attrNameLst>
                                      </p:cBhvr>
                                      <p:rCtr x="-14492" y="-1620"/>
                                    </p:animMotion>
                                  </p:childTnLst>
                                </p:cTn>
                              </p:par>
                              <p:par>
                                <p:cTn id="92" presetID="6" presetClass="emph" presetSubtype="0" fill="hold" grpId="2" nodeType="withEffect">
                                  <p:stCondLst>
                                    <p:cond delay="0"/>
                                  </p:stCondLst>
                                  <p:childTnLst>
                                    <p:animScale>
                                      <p:cBhvr>
                                        <p:cTn id="93" dur="400" fill="hold"/>
                                        <p:tgtEl>
                                          <p:spTgt spid="13"/>
                                        </p:tgtEl>
                                      </p:cBhvr>
                                      <p:by x="20000" y="20000"/>
                                    </p:animScale>
                                  </p:childTnLst>
                                </p:cTn>
                              </p:par>
                              <p:par>
                                <p:cTn id="94" presetID="10" presetClass="exit" presetSubtype="0" fill="hold" grpId="3" nodeType="withEffect">
                                  <p:stCondLst>
                                    <p:cond delay="0"/>
                                  </p:stCondLst>
                                  <p:childTnLst>
                                    <p:animEffect transition="out" filter="fade">
                                      <p:cBhvr>
                                        <p:cTn id="95" dur="400"/>
                                        <p:tgtEl>
                                          <p:spTgt spid="13"/>
                                        </p:tgtEl>
                                      </p:cBhvr>
                                    </p:animEffect>
                                    <p:set>
                                      <p:cBhvr>
                                        <p:cTn id="96" dur="1" fill="hold">
                                          <p:stCondLst>
                                            <p:cond delay="399"/>
                                          </p:stCondLst>
                                        </p:cTn>
                                        <p:tgtEl>
                                          <p:spTgt spid="13"/>
                                        </p:tgtEl>
                                        <p:attrNameLst>
                                          <p:attrName>style.visibility</p:attrName>
                                        </p:attrNameLst>
                                      </p:cBhvr>
                                      <p:to>
                                        <p:strVal val="hidden"/>
                                      </p:to>
                                    </p:set>
                                  </p:childTnLst>
                                </p:cTn>
                              </p:par>
                              <p:par>
                                <p:cTn id="97" presetID="42" presetClass="path" presetSubtype="0" fill="hold" grpId="1" nodeType="withEffect">
                                  <p:stCondLst>
                                    <p:cond delay="0"/>
                                  </p:stCondLst>
                                  <p:childTnLst>
                                    <p:animMotion origin="layout" path="M -3.125E-6 -4.44444E-6 L 0.04323 0.02732 " pathEditMode="relative" rAng="0" ptsTypes="AA">
                                      <p:cBhvr>
                                        <p:cTn id="98" dur="480" fill="hold"/>
                                        <p:tgtEl>
                                          <p:spTgt spid="15"/>
                                        </p:tgtEl>
                                        <p:attrNameLst>
                                          <p:attrName>ppt_x</p:attrName>
                                          <p:attrName>ppt_y</p:attrName>
                                        </p:attrNameLst>
                                      </p:cBhvr>
                                      <p:rCtr x="2161" y="1366"/>
                                    </p:animMotion>
                                  </p:childTnLst>
                                </p:cTn>
                              </p:par>
                              <p:par>
                                <p:cTn id="99" presetID="6" presetClass="emph" presetSubtype="0" fill="hold" grpId="2" nodeType="withEffect">
                                  <p:stCondLst>
                                    <p:cond delay="0"/>
                                  </p:stCondLst>
                                  <p:childTnLst>
                                    <p:animScale>
                                      <p:cBhvr>
                                        <p:cTn id="100" dur="480" fill="hold"/>
                                        <p:tgtEl>
                                          <p:spTgt spid="15"/>
                                        </p:tgtEl>
                                      </p:cBhvr>
                                      <p:by x="20000" y="20000"/>
                                    </p:animScale>
                                  </p:childTnLst>
                                </p:cTn>
                              </p:par>
                              <p:par>
                                <p:cTn id="101" presetID="10" presetClass="exit" presetSubtype="0" fill="hold" grpId="3" nodeType="withEffect">
                                  <p:stCondLst>
                                    <p:cond delay="0"/>
                                  </p:stCondLst>
                                  <p:childTnLst>
                                    <p:animEffect transition="out" filter="fade">
                                      <p:cBhvr>
                                        <p:cTn id="102" dur="480"/>
                                        <p:tgtEl>
                                          <p:spTgt spid="15"/>
                                        </p:tgtEl>
                                      </p:cBhvr>
                                    </p:animEffect>
                                    <p:set>
                                      <p:cBhvr>
                                        <p:cTn id="103" dur="1" fill="hold">
                                          <p:stCondLst>
                                            <p:cond delay="479"/>
                                          </p:stCondLst>
                                        </p:cTn>
                                        <p:tgtEl>
                                          <p:spTgt spid="15"/>
                                        </p:tgtEl>
                                        <p:attrNameLst>
                                          <p:attrName>style.visibility</p:attrName>
                                        </p:attrNameLst>
                                      </p:cBhvr>
                                      <p:to>
                                        <p:strVal val="hidden"/>
                                      </p:to>
                                    </p:set>
                                  </p:childTnLst>
                                </p:cTn>
                              </p:par>
                              <p:par>
                                <p:cTn id="104" presetID="42" presetClass="path" presetSubtype="0" fill="hold" grpId="1" nodeType="withEffect">
                                  <p:stCondLst>
                                    <p:cond delay="0"/>
                                  </p:stCondLst>
                                  <p:childTnLst>
                                    <p:animMotion origin="layout" path="M -3.75E-6 4.44444E-6 L -0.0276 -0.01158 " pathEditMode="relative" rAng="0" ptsTypes="AA">
                                      <p:cBhvr>
                                        <p:cTn id="105" dur="560" fill="hold"/>
                                        <p:tgtEl>
                                          <p:spTgt spid="16"/>
                                        </p:tgtEl>
                                        <p:attrNameLst>
                                          <p:attrName>ppt_x</p:attrName>
                                          <p:attrName>ppt_y</p:attrName>
                                        </p:attrNameLst>
                                      </p:cBhvr>
                                      <p:rCtr x="-1380" y="-579"/>
                                    </p:animMotion>
                                  </p:childTnLst>
                                </p:cTn>
                              </p:par>
                              <p:par>
                                <p:cTn id="106" presetID="6" presetClass="emph" presetSubtype="0" fill="hold" grpId="2" nodeType="withEffect">
                                  <p:stCondLst>
                                    <p:cond delay="0"/>
                                  </p:stCondLst>
                                  <p:childTnLst>
                                    <p:animScale>
                                      <p:cBhvr>
                                        <p:cTn id="107" dur="560" fill="hold"/>
                                        <p:tgtEl>
                                          <p:spTgt spid="16"/>
                                        </p:tgtEl>
                                      </p:cBhvr>
                                      <p:by x="20000" y="20000"/>
                                    </p:animScale>
                                  </p:childTnLst>
                                </p:cTn>
                              </p:par>
                              <p:par>
                                <p:cTn id="108" presetID="10" presetClass="exit" presetSubtype="0" fill="hold" grpId="3" nodeType="withEffect">
                                  <p:stCondLst>
                                    <p:cond delay="0"/>
                                  </p:stCondLst>
                                  <p:childTnLst>
                                    <p:animEffect transition="out" filter="fade">
                                      <p:cBhvr>
                                        <p:cTn id="109" dur="560"/>
                                        <p:tgtEl>
                                          <p:spTgt spid="16"/>
                                        </p:tgtEl>
                                      </p:cBhvr>
                                    </p:animEffect>
                                    <p:set>
                                      <p:cBhvr>
                                        <p:cTn id="110" dur="1" fill="hold">
                                          <p:stCondLst>
                                            <p:cond delay="559"/>
                                          </p:stCondLst>
                                        </p:cTn>
                                        <p:tgtEl>
                                          <p:spTgt spid="16"/>
                                        </p:tgtEl>
                                        <p:attrNameLst>
                                          <p:attrName>style.visibility</p:attrName>
                                        </p:attrNameLst>
                                      </p:cBhvr>
                                      <p:to>
                                        <p:strVal val="hidden"/>
                                      </p:to>
                                    </p:set>
                                  </p:childTnLst>
                                </p:cTn>
                              </p:par>
                              <p:par>
                                <p:cTn id="111" presetID="42" presetClass="path" presetSubtype="0" fill="hold" grpId="1" nodeType="withEffect">
                                  <p:stCondLst>
                                    <p:cond delay="0"/>
                                  </p:stCondLst>
                                  <p:childTnLst>
                                    <p:animMotion origin="layout" path="M -8.33333E-7 0 L 0.01224 -0.08426 " pathEditMode="relative" rAng="0" ptsTypes="AA">
                                      <p:cBhvr>
                                        <p:cTn id="112" dur="640" fill="hold"/>
                                        <p:tgtEl>
                                          <p:spTgt spid="17"/>
                                        </p:tgtEl>
                                        <p:attrNameLst>
                                          <p:attrName>ppt_x</p:attrName>
                                          <p:attrName>ppt_y</p:attrName>
                                        </p:attrNameLst>
                                      </p:cBhvr>
                                      <p:rCtr x="612" y="-4213"/>
                                    </p:animMotion>
                                  </p:childTnLst>
                                </p:cTn>
                              </p:par>
                              <p:par>
                                <p:cTn id="113" presetID="6" presetClass="emph" presetSubtype="0" fill="hold" grpId="2" nodeType="withEffect">
                                  <p:stCondLst>
                                    <p:cond delay="0"/>
                                  </p:stCondLst>
                                  <p:childTnLst>
                                    <p:animScale>
                                      <p:cBhvr>
                                        <p:cTn id="114" dur="640" fill="hold"/>
                                        <p:tgtEl>
                                          <p:spTgt spid="17"/>
                                        </p:tgtEl>
                                      </p:cBhvr>
                                      <p:by x="20000" y="20000"/>
                                    </p:animScale>
                                  </p:childTnLst>
                                </p:cTn>
                              </p:par>
                              <p:par>
                                <p:cTn id="115" presetID="10" presetClass="exit" presetSubtype="0" fill="hold" grpId="3" nodeType="withEffect">
                                  <p:stCondLst>
                                    <p:cond delay="0"/>
                                  </p:stCondLst>
                                  <p:childTnLst>
                                    <p:animEffect transition="out" filter="fade">
                                      <p:cBhvr>
                                        <p:cTn id="116" dur="640"/>
                                        <p:tgtEl>
                                          <p:spTgt spid="17"/>
                                        </p:tgtEl>
                                      </p:cBhvr>
                                    </p:animEffect>
                                    <p:set>
                                      <p:cBhvr>
                                        <p:cTn id="117" dur="1" fill="hold">
                                          <p:stCondLst>
                                            <p:cond delay="639"/>
                                          </p:stCondLst>
                                        </p:cTn>
                                        <p:tgtEl>
                                          <p:spTgt spid="17"/>
                                        </p:tgtEl>
                                        <p:attrNameLst>
                                          <p:attrName>style.visibility</p:attrName>
                                        </p:attrNameLst>
                                      </p:cBhvr>
                                      <p:to>
                                        <p:strVal val="hidden"/>
                                      </p:to>
                                    </p:set>
                                  </p:childTnLst>
                                </p:cTn>
                              </p:par>
                              <p:par>
                                <p:cTn id="118" presetID="42" presetClass="path" presetSubtype="0" fill="hold" grpId="1" nodeType="withEffect">
                                  <p:stCondLst>
                                    <p:cond delay="0"/>
                                  </p:stCondLst>
                                  <p:childTnLst>
                                    <p:animMotion origin="layout" path="M 2.91667E-6 3.7037E-6 L 0.01172 -0.02037 " pathEditMode="relative" rAng="0" ptsTypes="AA">
                                      <p:cBhvr>
                                        <p:cTn id="119" dur="960" fill="hold"/>
                                        <p:tgtEl>
                                          <p:spTgt spid="22"/>
                                        </p:tgtEl>
                                        <p:attrNameLst>
                                          <p:attrName>ppt_x</p:attrName>
                                          <p:attrName>ppt_y</p:attrName>
                                        </p:attrNameLst>
                                      </p:cBhvr>
                                      <p:rCtr x="586" y="-1019"/>
                                    </p:animMotion>
                                  </p:childTnLst>
                                </p:cTn>
                              </p:par>
                              <p:par>
                                <p:cTn id="120" presetID="6" presetClass="emph" presetSubtype="0" fill="hold" grpId="2" nodeType="withEffect">
                                  <p:stCondLst>
                                    <p:cond delay="0"/>
                                  </p:stCondLst>
                                  <p:childTnLst>
                                    <p:animScale>
                                      <p:cBhvr>
                                        <p:cTn id="121" dur="960" fill="hold"/>
                                        <p:tgtEl>
                                          <p:spTgt spid="22"/>
                                        </p:tgtEl>
                                      </p:cBhvr>
                                      <p:by x="10000" y="10000"/>
                                    </p:animScale>
                                  </p:childTnLst>
                                </p:cTn>
                              </p:par>
                              <p:par>
                                <p:cTn id="122" presetID="10" presetClass="exit" presetSubtype="0" fill="hold" grpId="3" nodeType="withEffect">
                                  <p:stCondLst>
                                    <p:cond delay="0"/>
                                  </p:stCondLst>
                                  <p:childTnLst>
                                    <p:animEffect transition="out" filter="fade">
                                      <p:cBhvr>
                                        <p:cTn id="123" dur="960"/>
                                        <p:tgtEl>
                                          <p:spTgt spid="22"/>
                                        </p:tgtEl>
                                      </p:cBhvr>
                                    </p:animEffect>
                                    <p:set>
                                      <p:cBhvr>
                                        <p:cTn id="124" dur="1" fill="hold">
                                          <p:stCondLst>
                                            <p:cond delay="959"/>
                                          </p:stCondLst>
                                        </p:cTn>
                                        <p:tgtEl>
                                          <p:spTgt spid="22"/>
                                        </p:tgtEl>
                                        <p:attrNameLst>
                                          <p:attrName>style.visibility</p:attrName>
                                        </p:attrNameLst>
                                      </p:cBhvr>
                                      <p:to>
                                        <p:strVal val="hidden"/>
                                      </p:to>
                                    </p:set>
                                  </p:childTnLst>
                                </p:cTn>
                              </p:par>
                              <p:par>
                                <p:cTn id="125" presetID="42" presetClass="path" presetSubtype="0" fill="hold" grpId="1" nodeType="withEffect">
                                  <p:stCondLst>
                                    <p:cond delay="0"/>
                                  </p:stCondLst>
                                  <p:childTnLst>
                                    <p:animMotion origin="layout" path="M 5E-6 -1.11111E-6 L 0.0823 -0.06574 " pathEditMode="relative" rAng="0" ptsTypes="AA">
                                      <p:cBhvr>
                                        <p:cTn id="126" dur="1040" fill="hold"/>
                                        <p:tgtEl>
                                          <p:spTgt spid="23"/>
                                        </p:tgtEl>
                                        <p:attrNameLst>
                                          <p:attrName>ppt_x</p:attrName>
                                          <p:attrName>ppt_y</p:attrName>
                                        </p:attrNameLst>
                                      </p:cBhvr>
                                      <p:rCtr x="4115" y="-3287"/>
                                    </p:animMotion>
                                  </p:childTnLst>
                                </p:cTn>
                              </p:par>
                              <p:par>
                                <p:cTn id="127" presetID="6" presetClass="emph" presetSubtype="0" fill="hold" grpId="2" nodeType="withEffect">
                                  <p:stCondLst>
                                    <p:cond delay="0"/>
                                  </p:stCondLst>
                                  <p:childTnLst>
                                    <p:animScale>
                                      <p:cBhvr>
                                        <p:cTn id="128" dur="1040" fill="hold"/>
                                        <p:tgtEl>
                                          <p:spTgt spid="23"/>
                                        </p:tgtEl>
                                      </p:cBhvr>
                                      <p:by x="10000" y="10000"/>
                                    </p:animScale>
                                  </p:childTnLst>
                                </p:cTn>
                              </p:par>
                              <p:par>
                                <p:cTn id="129" presetID="10" presetClass="exit" presetSubtype="0" fill="hold" grpId="3" nodeType="withEffect">
                                  <p:stCondLst>
                                    <p:cond delay="0"/>
                                  </p:stCondLst>
                                  <p:childTnLst>
                                    <p:animEffect transition="out" filter="fade">
                                      <p:cBhvr>
                                        <p:cTn id="130" dur="1040"/>
                                        <p:tgtEl>
                                          <p:spTgt spid="23"/>
                                        </p:tgtEl>
                                      </p:cBhvr>
                                    </p:animEffect>
                                    <p:set>
                                      <p:cBhvr>
                                        <p:cTn id="131" dur="1" fill="hold">
                                          <p:stCondLst>
                                            <p:cond delay="1039"/>
                                          </p:stCondLst>
                                        </p:cTn>
                                        <p:tgtEl>
                                          <p:spTgt spid="23"/>
                                        </p:tgtEl>
                                        <p:attrNameLst>
                                          <p:attrName>style.visibility</p:attrName>
                                        </p:attrNameLst>
                                      </p:cBhvr>
                                      <p:to>
                                        <p:strVal val="hidden"/>
                                      </p:to>
                                    </p:set>
                                  </p:childTnLst>
                                </p:cTn>
                              </p:par>
                              <p:par>
                                <p:cTn id="132" presetID="42" presetClass="path" presetSubtype="0" fill="hold" grpId="1" nodeType="withEffect">
                                  <p:stCondLst>
                                    <p:cond delay="0"/>
                                  </p:stCondLst>
                                  <p:childTnLst>
                                    <p:animMotion origin="layout" path="M -4.79167E-6 -1.48148E-6 L -0.06901 -0.11528 " pathEditMode="relative" rAng="0" ptsTypes="AA">
                                      <p:cBhvr>
                                        <p:cTn id="133" dur="840" fill="hold"/>
                                        <p:tgtEl>
                                          <p:spTgt spid="32"/>
                                        </p:tgtEl>
                                        <p:attrNameLst>
                                          <p:attrName>ppt_x</p:attrName>
                                          <p:attrName>ppt_y</p:attrName>
                                        </p:attrNameLst>
                                      </p:cBhvr>
                                      <p:rCtr x="-3451" y="-5764"/>
                                    </p:animMotion>
                                  </p:childTnLst>
                                </p:cTn>
                              </p:par>
                              <p:par>
                                <p:cTn id="134" presetID="6" presetClass="emph" presetSubtype="0" fill="hold" grpId="2" nodeType="withEffect">
                                  <p:stCondLst>
                                    <p:cond delay="0"/>
                                  </p:stCondLst>
                                  <p:childTnLst>
                                    <p:animScale>
                                      <p:cBhvr>
                                        <p:cTn id="135" dur="840" fill="hold"/>
                                        <p:tgtEl>
                                          <p:spTgt spid="32"/>
                                        </p:tgtEl>
                                      </p:cBhvr>
                                      <p:by x="5000" y="5000"/>
                                    </p:animScale>
                                  </p:childTnLst>
                                </p:cTn>
                              </p:par>
                              <p:par>
                                <p:cTn id="136" presetID="10" presetClass="exit" presetSubtype="0" fill="hold" grpId="3" nodeType="withEffect">
                                  <p:stCondLst>
                                    <p:cond delay="0"/>
                                  </p:stCondLst>
                                  <p:childTnLst>
                                    <p:animEffect transition="out" filter="fade">
                                      <p:cBhvr>
                                        <p:cTn id="137" dur="840"/>
                                        <p:tgtEl>
                                          <p:spTgt spid="32"/>
                                        </p:tgtEl>
                                      </p:cBhvr>
                                    </p:animEffect>
                                    <p:set>
                                      <p:cBhvr>
                                        <p:cTn id="138" dur="1" fill="hold">
                                          <p:stCondLst>
                                            <p:cond delay="839"/>
                                          </p:stCondLst>
                                        </p:cTn>
                                        <p:tgtEl>
                                          <p:spTgt spid="32"/>
                                        </p:tgtEl>
                                        <p:attrNameLst>
                                          <p:attrName>style.visibility</p:attrName>
                                        </p:attrNameLst>
                                      </p:cBhvr>
                                      <p:to>
                                        <p:strVal val="hidden"/>
                                      </p:to>
                                    </p:set>
                                  </p:childTnLst>
                                </p:cTn>
                              </p:par>
                              <p:par>
                                <p:cTn id="139" presetID="42" presetClass="path" presetSubtype="0" fill="hold" grpId="1" nodeType="withEffect">
                                  <p:stCondLst>
                                    <p:cond delay="0"/>
                                  </p:stCondLst>
                                  <p:childTnLst>
                                    <p:animMotion origin="layout" path="M 4.16667E-7 -2.22222E-6 L 0.0263 0.05996 " pathEditMode="relative" rAng="0" ptsTypes="AA">
                                      <p:cBhvr>
                                        <p:cTn id="140" dur="920" fill="hold"/>
                                        <p:tgtEl>
                                          <p:spTgt spid="33"/>
                                        </p:tgtEl>
                                        <p:attrNameLst>
                                          <p:attrName>ppt_x</p:attrName>
                                          <p:attrName>ppt_y</p:attrName>
                                        </p:attrNameLst>
                                      </p:cBhvr>
                                      <p:rCtr x="1315" y="2986"/>
                                    </p:animMotion>
                                  </p:childTnLst>
                                </p:cTn>
                              </p:par>
                              <p:par>
                                <p:cTn id="141" presetID="6" presetClass="emph" presetSubtype="0" fill="hold" grpId="2" nodeType="withEffect">
                                  <p:stCondLst>
                                    <p:cond delay="0"/>
                                  </p:stCondLst>
                                  <p:childTnLst>
                                    <p:animScale>
                                      <p:cBhvr>
                                        <p:cTn id="142" dur="920" fill="hold"/>
                                        <p:tgtEl>
                                          <p:spTgt spid="33"/>
                                        </p:tgtEl>
                                      </p:cBhvr>
                                      <p:by x="5000" y="5000"/>
                                    </p:animScale>
                                  </p:childTnLst>
                                </p:cTn>
                              </p:par>
                              <p:par>
                                <p:cTn id="143" presetID="10" presetClass="exit" presetSubtype="0" fill="hold" grpId="3" nodeType="withEffect">
                                  <p:stCondLst>
                                    <p:cond delay="0"/>
                                  </p:stCondLst>
                                  <p:childTnLst>
                                    <p:animEffect transition="out" filter="fade">
                                      <p:cBhvr>
                                        <p:cTn id="144" dur="920"/>
                                        <p:tgtEl>
                                          <p:spTgt spid="33"/>
                                        </p:tgtEl>
                                      </p:cBhvr>
                                    </p:animEffect>
                                    <p:set>
                                      <p:cBhvr>
                                        <p:cTn id="145" dur="1" fill="hold">
                                          <p:stCondLst>
                                            <p:cond delay="919"/>
                                          </p:stCondLst>
                                        </p:cTn>
                                        <p:tgtEl>
                                          <p:spTgt spid="33"/>
                                        </p:tgtEl>
                                        <p:attrNameLst>
                                          <p:attrName>style.visibility</p:attrName>
                                        </p:attrNameLst>
                                      </p:cBhvr>
                                      <p:to>
                                        <p:strVal val="hidden"/>
                                      </p:to>
                                    </p:set>
                                  </p:childTnLst>
                                </p:cTn>
                              </p:par>
                              <p:par>
                                <p:cTn id="146" presetID="42" presetClass="path" presetSubtype="0" fill="hold" grpId="1" nodeType="withEffect">
                                  <p:stCondLst>
                                    <p:cond delay="0"/>
                                  </p:stCondLst>
                                  <p:childTnLst>
                                    <p:animMotion origin="layout" path="M -1.04167E-6 2.96296E-6 L -0.06862 0.00347 " pathEditMode="relative" rAng="0" ptsTypes="AA">
                                      <p:cBhvr>
                                        <p:cTn id="147" dur="1000" fill="hold"/>
                                        <p:tgtEl>
                                          <p:spTgt spid="34"/>
                                        </p:tgtEl>
                                        <p:attrNameLst>
                                          <p:attrName>ppt_x</p:attrName>
                                          <p:attrName>ppt_y</p:attrName>
                                        </p:attrNameLst>
                                      </p:cBhvr>
                                      <p:rCtr x="-3438" y="162"/>
                                    </p:animMotion>
                                  </p:childTnLst>
                                </p:cTn>
                              </p:par>
                              <p:par>
                                <p:cTn id="148" presetID="6" presetClass="emph" presetSubtype="0" fill="hold" grpId="2" nodeType="withEffect">
                                  <p:stCondLst>
                                    <p:cond delay="0"/>
                                  </p:stCondLst>
                                  <p:childTnLst>
                                    <p:animScale>
                                      <p:cBhvr>
                                        <p:cTn id="149" dur="1000" fill="hold"/>
                                        <p:tgtEl>
                                          <p:spTgt spid="34"/>
                                        </p:tgtEl>
                                      </p:cBhvr>
                                      <p:by x="5000" y="5000"/>
                                    </p:animScale>
                                  </p:childTnLst>
                                </p:cTn>
                              </p:par>
                              <p:par>
                                <p:cTn id="150" presetID="10" presetClass="exit" presetSubtype="0" fill="hold" grpId="3" nodeType="withEffect">
                                  <p:stCondLst>
                                    <p:cond delay="0"/>
                                  </p:stCondLst>
                                  <p:childTnLst>
                                    <p:animEffect transition="out" filter="fade">
                                      <p:cBhvr>
                                        <p:cTn id="151" dur="1000"/>
                                        <p:tgtEl>
                                          <p:spTgt spid="34"/>
                                        </p:tgtEl>
                                      </p:cBhvr>
                                    </p:animEffect>
                                    <p:set>
                                      <p:cBhvr>
                                        <p:cTn id="152" dur="1" fill="hold">
                                          <p:stCondLst>
                                            <p:cond delay="999"/>
                                          </p:stCondLst>
                                        </p:cTn>
                                        <p:tgtEl>
                                          <p:spTgt spid="34"/>
                                        </p:tgtEl>
                                        <p:attrNameLst>
                                          <p:attrName>style.visibility</p:attrName>
                                        </p:attrNameLst>
                                      </p:cBhvr>
                                      <p:to>
                                        <p:strVal val="hidden"/>
                                      </p:to>
                                    </p:set>
                                  </p:childTnLst>
                                </p:cTn>
                              </p:par>
                              <p:par>
                                <p:cTn id="153" presetID="42" presetClass="path" presetSubtype="0" fill="hold" grpId="1" nodeType="withEffect">
                                  <p:stCondLst>
                                    <p:cond delay="0"/>
                                  </p:stCondLst>
                                  <p:childTnLst>
                                    <p:animMotion origin="layout" path="M -4.375E-6 4.44444E-6 L 0.00118 0.06736 " pathEditMode="relative" rAng="0" ptsTypes="AA">
                                      <p:cBhvr>
                                        <p:cTn id="154" dur="1160" fill="hold"/>
                                        <p:tgtEl>
                                          <p:spTgt spid="37"/>
                                        </p:tgtEl>
                                        <p:attrNameLst>
                                          <p:attrName>ppt_x</p:attrName>
                                          <p:attrName>ppt_y</p:attrName>
                                        </p:attrNameLst>
                                      </p:cBhvr>
                                      <p:rCtr x="52" y="3356"/>
                                    </p:animMotion>
                                  </p:childTnLst>
                                </p:cTn>
                              </p:par>
                              <p:par>
                                <p:cTn id="155" presetID="6" presetClass="emph" presetSubtype="0" fill="hold" grpId="2" nodeType="withEffect">
                                  <p:stCondLst>
                                    <p:cond delay="0"/>
                                  </p:stCondLst>
                                  <p:childTnLst>
                                    <p:animScale>
                                      <p:cBhvr>
                                        <p:cTn id="156" dur="1160" fill="hold"/>
                                        <p:tgtEl>
                                          <p:spTgt spid="37"/>
                                        </p:tgtEl>
                                      </p:cBhvr>
                                      <p:by x="5000" y="5000"/>
                                    </p:animScale>
                                  </p:childTnLst>
                                </p:cTn>
                              </p:par>
                              <p:par>
                                <p:cTn id="157" presetID="10" presetClass="exit" presetSubtype="0" fill="hold" grpId="3" nodeType="withEffect">
                                  <p:stCondLst>
                                    <p:cond delay="0"/>
                                  </p:stCondLst>
                                  <p:childTnLst>
                                    <p:animEffect transition="out" filter="fade">
                                      <p:cBhvr>
                                        <p:cTn id="158" dur="1160"/>
                                        <p:tgtEl>
                                          <p:spTgt spid="37"/>
                                        </p:tgtEl>
                                      </p:cBhvr>
                                    </p:animEffect>
                                    <p:set>
                                      <p:cBhvr>
                                        <p:cTn id="159" dur="1" fill="hold">
                                          <p:stCondLst>
                                            <p:cond delay="1159"/>
                                          </p:stCondLst>
                                        </p:cTn>
                                        <p:tgtEl>
                                          <p:spTgt spid="37"/>
                                        </p:tgtEl>
                                        <p:attrNameLst>
                                          <p:attrName>style.visibility</p:attrName>
                                        </p:attrNameLst>
                                      </p:cBhvr>
                                      <p:to>
                                        <p:strVal val="hidden"/>
                                      </p:to>
                                    </p:set>
                                  </p:childTnLst>
                                </p:cTn>
                              </p:par>
                              <p:par>
                                <p:cTn id="160" presetID="42" presetClass="path" presetSubtype="0" fill="hold" grpId="1" nodeType="withEffect">
                                  <p:stCondLst>
                                    <p:cond delay="0"/>
                                  </p:stCondLst>
                                  <p:childTnLst>
                                    <p:animMotion origin="layout" path="M -4.58333E-6 1.48148E-6 L 0.01576 0.08912 " pathEditMode="relative" rAng="0" ptsTypes="AA">
                                      <p:cBhvr>
                                        <p:cTn id="161" dur="616" fill="hold"/>
                                        <p:tgtEl>
                                          <p:spTgt spid="38"/>
                                        </p:tgtEl>
                                        <p:attrNameLst>
                                          <p:attrName>ppt_x</p:attrName>
                                          <p:attrName>ppt_y</p:attrName>
                                        </p:attrNameLst>
                                      </p:cBhvr>
                                      <p:rCtr x="781" y="4444"/>
                                    </p:animMotion>
                                  </p:childTnLst>
                                </p:cTn>
                              </p:par>
                              <p:par>
                                <p:cTn id="162" presetID="6" presetClass="emph" presetSubtype="0" fill="hold" grpId="2" nodeType="withEffect">
                                  <p:stCondLst>
                                    <p:cond delay="0"/>
                                  </p:stCondLst>
                                  <p:childTnLst>
                                    <p:animScale>
                                      <p:cBhvr>
                                        <p:cTn id="163" dur="616" fill="hold"/>
                                        <p:tgtEl>
                                          <p:spTgt spid="38"/>
                                        </p:tgtEl>
                                      </p:cBhvr>
                                      <p:by x="5000" y="5000"/>
                                    </p:animScale>
                                  </p:childTnLst>
                                </p:cTn>
                              </p:par>
                              <p:par>
                                <p:cTn id="164" presetID="10" presetClass="exit" presetSubtype="0" fill="hold" grpId="3" nodeType="withEffect">
                                  <p:stCondLst>
                                    <p:cond delay="0"/>
                                  </p:stCondLst>
                                  <p:childTnLst>
                                    <p:animEffect transition="out" filter="fade">
                                      <p:cBhvr>
                                        <p:cTn id="165" dur="616"/>
                                        <p:tgtEl>
                                          <p:spTgt spid="38"/>
                                        </p:tgtEl>
                                      </p:cBhvr>
                                    </p:animEffect>
                                    <p:set>
                                      <p:cBhvr>
                                        <p:cTn id="166" dur="1" fill="hold">
                                          <p:stCondLst>
                                            <p:cond delay="615"/>
                                          </p:stCondLst>
                                        </p:cTn>
                                        <p:tgtEl>
                                          <p:spTgt spid="38"/>
                                        </p:tgtEl>
                                        <p:attrNameLst>
                                          <p:attrName>style.visibility</p:attrName>
                                        </p:attrNameLst>
                                      </p:cBhvr>
                                      <p:to>
                                        <p:strVal val="hidden"/>
                                      </p:to>
                                    </p:set>
                                  </p:childTnLst>
                                </p:cTn>
                              </p:par>
                              <p:par>
                                <p:cTn id="167" presetID="42" presetClass="path" presetSubtype="0" fill="hold" grpId="1" nodeType="withEffect">
                                  <p:stCondLst>
                                    <p:cond delay="0"/>
                                  </p:stCondLst>
                                  <p:childTnLst>
                                    <p:animMotion origin="layout" path="M -2.08333E-7 -2.22222E-6 L 0.00234 -0.05324 " pathEditMode="relative" rAng="0" ptsTypes="AA">
                                      <p:cBhvr>
                                        <p:cTn id="168" dur="776" fill="hold"/>
                                        <p:tgtEl>
                                          <p:spTgt spid="40"/>
                                        </p:tgtEl>
                                        <p:attrNameLst>
                                          <p:attrName>ppt_x</p:attrName>
                                          <p:attrName>ppt_y</p:attrName>
                                        </p:attrNameLst>
                                      </p:cBhvr>
                                      <p:rCtr x="117" y="-2662"/>
                                    </p:animMotion>
                                  </p:childTnLst>
                                </p:cTn>
                              </p:par>
                              <p:par>
                                <p:cTn id="169" presetID="6" presetClass="emph" presetSubtype="0" fill="hold" grpId="2" nodeType="withEffect">
                                  <p:stCondLst>
                                    <p:cond delay="0"/>
                                  </p:stCondLst>
                                  <p:childTnLst>
                                    <p:animScale>
                                      <p:cBhvr>
                                        <p:cTn id="170" dur="776" fill="hold"/>
                                        <p:tgtEl>
                                          <p:spTgt spid="40"/>
                                        </p:tgtEl>
                                      </p:cBhvr>
                                      <p:by x="5000" y="5000"/>
                                    </p:animScale>
                                  </p:childTnLst>
                                </p:cTn>
                              </p:par>
                              <p:par>
                                <p:cTn id="171" presetID="10" presetClass="exit" presetSubtype="0" fill="hold" grpId="3" nodeType="withEffect">
                                  <p:stCondLst>
                                    <p:cond delay="0"/>
                                  </p:stCondLst>
                                  <p:childTnLst>
                                    <p:animEffect transition="out" filter="fade">
                                      <p:cBhvr>
                                        <p:cTn id="172" dur="776"/>
                                        <p:tgtEl>
                                          <p:spTgt spid="40"/>
                                        </p:tgtEl>
                                      </p:cBhvr>
                                    </p:animEffect>
                                    <p:set>
                                      <p:cBhvr>
                                        <p:cTn id="173" dur="1" fill="hold">
                                          <p:stCondLst>
                                            <p:cond delay="775"/>
                                          </p:stCondLst>
                                        </p:cTn>
                                        <p:tgtEl>
                                          <p:spTgt spid="40"/>
                                        </p:tgtEl>
                                        <p:attrNameLst>
                                          <p:attrName>style.visibility</p:attrName>
                                        </p:attrNameLst>
                                      </p:cBhvr>
                                      <p:to>
                                        <p:strVal val="hidden"/>
                                      </p:to>
                                    </p:set>
                                  </p:childTnLst>
                                </p:cTn>
                              </p:par>
                              <p:par>
                                <p:cTn id="174" presetID="42" presetClass="path" presetSubtype="0" fill="hold" grpId="1" nodeType="withEffect">
                                  <p:stCondLst>
                                    <p:cond delay="0"/>
                                  </p:stCondLst>
                                  <p:childTnLst>
                                    <p:animMotion origin="layout" path="M 4.375E-6 -4.07407E-6 L 0.04218 -0.0956 " pathEditMode="relative" rAng="0" ptsTypes="AA">
                                      <p:cBhvr>
                                        <p:cTn id="175" dur="656" fill="hold"/>
                                        <p:tgtEl>
                                          <p:spTgt spid="46"/>
                                        </p:tgtEl>
                                        <p:attrNameLst>
                                          <p:attrName>ppt_x</p:attrName>
                                          <p:attrName>ppt_y</p:attrName>
                                        </p:attrNameLst>
                                      </p:cBhvr>
                                      <p:rCtr x="2109" y="-4792"/>
                                    </p:animMotion>
                                  </p:childTnLst>
                                </p:cTn>
                              </p:par>
                              <p:par>
                                <p:cTn id="176" presetID="6" presetClass="emph" presetSubtype="0" fill="hold" grpId="2" nodeType="withEffect">
                                  <p:stCondLst>
                                    <p:cond delay="0"/>
                                  </p:stCondLst>
                                  <p:childTnLst>
                                    <p:animScale>
                                      <p:cBhvr>
                                        <p:cTn id="177" dur="656" fill="hold"/>
                                        <p:tgtEl>
                                          <p:spTgt spid="46"/>
                                        </p:tgtEl>
                                      </p:cBhvr>
                                      <p:by x="15000" y="15000"/>
                                    </p:animScale>
                                  </p:childTnLst>
                                </p:cTn>
                              </p:par>
                              <p:par>
                                <p:cTn id="178" presetID="10" presetClass="exit" presetSubtype="0" fill="hold" grpId="3" nodeType="withEffect">
                                  <p:stCondLst>
                                    <p:cond delay="0"/>
                                  </p:stCondLst>
                                  <p:childTnLst>
                                    <p:animEffect transition="out" filter="fade">
                                      <p:cBhvr>
                                        <p:cTn id="179" dur="656"/>
                                        <p:tgtEl>
                                          <p:spTgt spid="46"/>
                                        </p:tgtEl>
                                      </p:cBhvr>
                                    </p:animEffect>
                                    <p:set>
                                      <p:cBhvr>
                                        <p:cTn id="180" dur="1" fill="hold">
                                          <p:stCondLst>
                                            <p:cond delay="655"/>
                                          </p:stCondLst>
                                        </p:cTn>
                                        <p:tgtEl>
                                          <p:spTgt spid="46"/>
                                        </p:tgtEl>
                                        <p:attrNameLst>
                                          <p:attrName>style.visibility</p:attrName>
                                        </p:attrNameLst>
                                      </p:cBhvr>
                                      <p:to>
                                        <p:strVal val="hidden"/>
                                      </p:to>
                                    </p:set>
                                  </p:childTnLst>
                                </p:cTn>
                              </p:par>
                              <p:par>
                                <p:cTn id="181" presetID="42" presetClass="path" presetSubtype="0" fill="hold" grpId="1" nodeType="withEffect">
                                  <p:stCondLst>
                                    <p:cond delay="0"/>
                                  </p:stCondLst>
                                  <p:childTnLst>
                                    <p:animMotion origin="layout" path="M -3.75E-6 -2.96296E-6 L -0.07265 0.04445 " pathEditMode="relative" rAng="0" ptsTypes="AA">
                                      <p:cBhvr>
                                        <p:cTn id="182" dur="736" fill="hold"/>
                                        <p:tgtEl>
                                          <p:spTgt spid="47"/>
                                        </p:tgtEl>
                                        <p:attrNameLst>
                                          <p:attrName>ppt_x</p:attrName>
                                          <p:attrName>ppt_y</p:attrName>
                                        </p:attrNameLst>
                                      </p:cBhvr>
                                      <p:rCtr x="-3633" y="2222"/>
                                    </p:animMotion>
                                  </p:childTnLst>
                                </p:cTn>
                              </p:par>
                              <p:par>
                                <p:cTn id="183" presetID="6" presetClass="emph" presetSubtype="0" fill="hold" grpId="2" nodeType="withEffect">
                                  <p:stCondLst>
                                    <p:cond delay="0"/>
                                  </p:stCondLst>
                                  <p:childTnLst>
                                    <p:animScale>
                                      <p:cBhvr>
                                        <p:cTn id="184" dur="736" fill="hold"/>
                                        <p:tgtEl>
                                          <p:spTgt spid="47"/>
                                        </p:tgtEl>
                                      </p:cBhvr>
                                      <p:by x="15000" y="15000"/>
                                    </p:animScale>
                                  </p:childTnLst>
                                </p:cTn>
                              </p:par>
                              <p:par>
                                <p:cTn id="185" presetID="10" presetClass="exit" presetSubtype="0" fill="hold" grpId="3" nodeType="withEffect">
                                  <p:stCondLst>
                                    <p:cond delay="0"/>
                                  </p:stCondLst>
                                  <p:childTnLst>
                                    <p:animEffect transition="out" filter="fade">
                                      <p:cBhvr>
                                        <p:cTn id="186" dur="736"/>
                                        <p:tgtEl>
                                          <p:spTgt spid="47"/>
                                        </p:tgtEl>
                                      </p:cBhvr>
                                    </p:animEffect>
                                    <p:set>
                                      <p:cBhvr>
                                        <p:cTn id="187" dur="1" fill="hold">
                                          <p:stCondLst>
                                            <p:cond delay="735"/>
                                          </p:stCondLst>
                                        </p:cTn>
                                        <p:tgtEl>
                                          <p:spTgt spid="47"/>
                                        </p:tgtEl>
                                        <p:attrNameLst>
                                          <p:attrName>style.visibility</p:attrName>
                                        </p:attrNameLst>
                                      </p:cBhvr>
                                      <p:to>
                                        <p:strVal val="hidden"/>
                                      </p:to>
                                    </p:set>
                                  </p:childTnLst>
                                </p:cTn>
                              </p:par>
                              <p:par>
                                <p:cTn id="188" presetID="42" presetClass="path" presetSubtype="0" fill="hold" grpId="1" nodeType="withEffect">
                                  <p:stCondLst>
                                    <p:cond delay="0"/>
                                  </p:stCondLst>
                                  <p:childTnLst>
                                    <p:animMotion origin="layout" path="M 3.54167E-6 -4.44444E-6 L -0.03516 0.02732 " pathEditMode="relative" rAng="0" ptsTypes="AA">
                                      <p:cBhvr>
                                        <p:cTn id="189" dur="1056" fill="hold"/>
                                        <p:tgtEl>
                                          <p:spTgt spid="51"/>
                                        </p:tgtEl>
                                        <p:attrNameLst>
                                          <p:attrName>ppt_x</p:attrName>
                                          <p:attrName>ppt_y</p:attrName>
                                        </p:attrNameLst>
                                      </p:cBhvr>
                                      <p:rCtr x="-1758" y="1366"/>
                                    </p:animMotion>
                                  </p:childTnLst>
                                </p:cTn>
                              </p:par>
                              <p:par>
                                <p:cTn id="190" presetID="6" presetClass="emph" presetSubtype="0" fill="hold" grpId="2" nodeType="withEffect">
                                  <p:stCondLst>
                                    <p:cond delay="0"/>
                                  </p:stCondLst>
                                  <p:childTnLst>
                                    <p:animScale>
                                      <p:cBhvr>
                                        <p:cTn id="191" dur="1056" fill="hold"/>
                                        <p:tgtEl>
                                          <p:spTgt spid="51"/>
                                        </p:tgtEl>
                                      </p:cBhvr>
                                      <p:by x="15000" y="15000"/>
                                    </p:animScale>
                                  </p:childTnLst>
                                </p:cTn>
                              </p:par>
                              <p:par>
                                <p:cTn id="192" presetID="10" presetClass="exit" presetSubtype="0" fill="hold" grpId="3" nodeType="withEffect">
                                  <p:stCondLst>
                                    <p:cond delay="0"/>
                                  </p:stCondLst>
                                  <p:childTnLst>
                                    <p:animEffect transition="out" filter="fade">
                                      <p:cBhvr>
                                        <p:cTn id="193" dur="1056"/>
                                        <p:tgtEl>
                                          <p:spTgt spid="51"/>
                                        </p:tgtEl>
                                      </p:cBhvr>
                                    </p:animEffect>
                                    <p:set>
                                      <p:cBhvr>
                                        <p:cTn id="194" dur="1" fill="hold">
                                          <p:stCondLst>
                                            <p:cond delay="1055"/>
                                          </p:stCondLst>
                                        </p:cTn>
                                        <p:tgtEl>
                                          <p:spTgt spid="51"/>
                                        </p:tgtEl>
                                        <p:attrNameLst>
                                          <p:attrName>style.visibility</p:attrName>
                                        </p:attrNameLst>
                                      </p:cBhvr>
                                      <p:to>
                                        <p:strVal val="hidden"/>
                                      </p:to>
                                    </p:set>
                                  </p:childTnLst>
                                </p:cTn>
                              </p:par>
                              <p:par>
                                <p:cTn id="195" presetID="42" presetClass="path" presetSubtype="0" fill="hold" grpId="1" nodeType="withEffect">
                                  <p:stCondLst>
                                    <p:cond delay="0"/>
                                  </p:stCondLst>
                                  <p:childTnLst>
                                    <p:animMotion origin="layout" path="M 2.29167E-6 -3.33333E-6 L 0.19427 -0.26041 " pathEditMode="relative" rAng="0" ptsTypes="AA">
                                      <p:cBhvr>
                                        <p:cTn id="196" dur="672" fill="hold"/>
                                        <p:tgtEl>
                                          <p:spTgt spid="53"/>
                                        </p:tgtEl>
                                        <p:attrNameLst>
                                          <p:attrName>ppt_x</p:attrName>
                                          <p:attrName>ppt_y</p:attrName>
                                        </p:attrNameLst>
                                      </p:cBhvr>
                                      <p:rCtr x="9714" y="-13032"/>
                                    </p:animMotion>
                                  </p:childTnLst>
                                </p:cTn>
                              </p:par>
                              <p:par>
                                <p:cTn id="197" presetID="6" presetClass="emph" presetSubtype="0" fill="hold" grpId="2" nodeType="withEffect">
                                  <p:stCondLst>
                                    <p:cond delay="0"/>
                                  </p:stCondLst>
                                  <p:childTnLst>
                                    <p:animScale>
                                      <p:cBhvr>
                                        <p:cTn id="198" dur="672" fill="hold"/>
                                        <p:tgtEl>
                                          <p:spTgt spid="53"/>
                                        </p:tgtEl>
                                      </p:cBhvr>
                                      <p:by x="250000" y="250000"/>
                                    </p:animScale>
                                  </p:childTnLst>
                                </p:cTn>
                              </p:par>
                              <p:par>
                                <p:cTn id="199" presetID="10" presetClass="exit" presetSubtype="0" fill="hold" grpId="3" nodeType="withEffect">
                                  <p:stCondLst>
                                    <p:cond delay="0"/>
                                  </p:stCondLst>
                                  <p:childTnLst>
                                    <p:animEffect transition="out" filter="fade">
                                      <p:cBhvr>
                                        <p:cTn id="200" dur="672"/>
                                        <p:tgtEl>
                                          <p:spTgt spid="53"/>
                                        </p:tgtEl>
                                      </p:cBhvr>
                                    </p:animEffect>
                                    <p:set>
                                      <p:cBhvr>
                                        <p:cTn id="201" dur="1" fill="hold">
                                          <p:stCondLst>
                                            <p:cond delay="671"/>
                                          </p:stCondLst>
                                        </p:cTn>
                                        <p:tgtEl>
                                          <p:spTgt spid="53"/>
                                        </p:tgtEl>
                                        <p:attrNameLst>
                                          <p:attrName>style.visibility</p:attrName>
                                        </p:attrNameLst>
                                      </p:cBhvr>
                                      <p:to>
                                        <p:strVal val="hidden"/>
                                      </p:to>
                                    </p:set>
                                  </p:childTnLst>
                                </p:cTn>
                              </p:par>
                              <p:par>
                                <p:cTn id="202" presetID="42" presetClass="path" presetSubtype="0" fill="hold" grpId="1" nodeType="withEffect">
                                  <p:stCondLst>
                                    <p:cond delay="0"/>
                                  </p:stCondLst>
                                  <p:childTnLst>
                                    <p:animMotion origin="layout" path="M -3.33333E-6 1.11111E-6 L -0.04661 0.10417 " pathEditMode="relative" rAng="0" ptsTypes="AA">
                                      <p:cBhvr>
                                        <p:cTn id="203" dur="752" fill="hold"/>
                                        <p:tgtEl>
                                          <p:spTgt spid="54"/>
                                        </p:tgtEl>
                                        <p:attrNameLst>
                                          <p:attrName>ppt_x</p:attrName>
                                          <p:attrName>ppt_y</p:attrName>
                                        </p:attrNameLst>
                                      </p:cBhvr>
                                      <p:rCtr x="-2331" y="5208"/>
                                    </p:animMotion>
                                  </p:childTnLst>
                                </p:cTn>
                              </p:par>
                              <p:par>
                                <p:cTn id="204" presetID="6" presetClass="emph" presetSubtype="0" fill="hold" grpId="2" nodeType="withEffect">
                                  <p:stCondLst>
                                    <p:cond delay="0"/>
                                  </p:stCondLst>
                                  <p:childTnLst>
                                    <p:animScale>
                                      <p:cBhvr>
                                        <p:cTn id="205" dur="752" fill="hold"/>
                                        <p:tgtEl>
                                          <p:spTgt spid="54"/>
                                        </p:tgtEl>
                                      </p:cBhvr>
                                      <p:by x="5000" y="5000"/>
                                    </p:animScale>
                                  </p:childTnLst>
                                </p:cTn>
                              </p:par>
                              <p:par>
                                <p:cTn id="206" presetID="10" presetClass="exit" presetSubtype="0" fill="hold" grpId="3" nodeType="withEffect">
                                  <p:stCondLst>
                                    <p:cond delay="0"/>
                                  </p:stCondLst>
                                  <p:childTnLst>
                                    <p:animEffect transition="out" filter="fade">
                                      <p:cBhvr>
                                        <p:cTn id="207" dur="752"/>
                                        <p:tgtEl>
                                          <p:spTgt spid="54"/>
                                        </p:tgtEl>
                                      </p:cBhvr>
                                    </p:animEffect>
                                    <p:set>
                                      <p:cBhvr>
                                        <p:cTn id="208" dur="1" fill="hold">
                                          <p:stCondLst>
                                            <p:cond delay="751"/>
                                          </p:stCondLst>
                                        </p:cTn>
                                        <p:tgtEl>
                                          <p:spTgt spid="54"/>
                                        </p:tgtEl>
                                        <p:attrNameLst>
                                          <p:attrName>style.visibility</p:attrName>
                                        </p:attrNameLst>
                                      </p:cBhvr>
                                      <p:to>
                                        <p:strVal val="hidden"/>
                                      </p:to>
                                    </p:set>
                                  </p:childTnLst>
                                </p:cTn>
                              </p:par>
                              <p:par>
                                <p:cTn id="209" presetID="42" presetClass="path" presetSubtype="0" fill="hold" grpId="1" nodeType="withEffect">
                                  <p:stCondLst>
                                    <p:cond delay="0"/>
                                  </p:stCondLst>
                                  <p:childTnLst>
                                    <p:animMotion origin="layout" path="M 1.875E-6 -4.44444E-6 L -0.03737 -0.01504 " pathEditMode="relative" rAng="0" ptsTypes="AA">
                                      <p:cBhvr>
                                        <p:cTn id="210" dur="912" fill="hold"/>
                                        <p:tgtEl>
                                          <p:spTgt spid="56"/>
                                        </p:tgtEl>
                                        <p:attrNameLst>
                                          <p:attrName>ppt_x</p:attrName>
                                          <p:attrName>ppt_y</p:attrName>
                                        </p:attrNameLst>
                                      </p:cBhvr>
                                      <p:rCtr x="-1875" y="-764"/>
                                    </p:animMotion>
                                  </p:childTnLst>
                                </p:cTn>
                              </p:par>
                              <p:par>
                                <p:cTn id="211" presetID="6" presetClass="emph" presetSubtype="0" fill="hold" grpId="2" nodeType="withEffect">
                                  <p:stCondLst>
                                    <p:cond delay="0"/>
                                  </p:stCondLst>
                                  <p:childTnLst>
                                    <p:animScale>
                                      <p:cBhvr>
                                        <p:cTn id="212" dur="912" fill="hold"/>
                                        <p:tgtEl>
                                          <p:spTgt spid="56"/>
                                        </p:tgtEl>
                                      </p:cBhvr>
                                      <p:by x="5000" y="5000"/>
                                    </p:animScale>
                                  </p:childTnLst>
                                </p:cTn>
                              </p:par>
                              <p:par>
                                <p:cTn id="213" presetID="10" presetClass="exit" presetSubtype="0" fill="hold" grpId="3" nodeType="withEffect">
                                  <p:stCondLst>
                                    <p:cond delay="0"/>
                                  </p:stCondLst>
                                  <p:childTnLst>
                                    <p:animEffect transition="out" filter="fade">
                                      <p:cBhvr>
                                        <p:cTn id="214" dur="912"/>
                                        <p:tgtEl>
                                          <p:spTgt spid="56"/>
                                        </p:tgtEl>
                                      </p:cBhvr>
                                    </p:animEffect>
                                    <p:set>
                                      <p:cBhvr>
                                        <p:cTn id="215" dur="1" fill="hold">
                                          <p:stCondLst>
                                            <p:cond delay="911"/>
                                          </p:stCondLst>
                                        </p:cTn>
                                        <p:tgtEl>
                                          <p:spTgt spid="56"/>
                                        </p:tgtEl>
                                        <p:attrNameLst>
                                          <p:attrName>style.visibility</p:attrName>
                                        </p:attrNameLst>
                                      </p:cBhvr>
                                      <p:to>
                                        <p:strVal val="hidden"/>
                                      </p:to>
                                    </p:set>
                                  </p:childTnLst>
                                </p:cTn>
                              </p:par>
                              <p:par>
                                <p:cTn id="216" presetID="42" presetClass="path" presetSubtype="0" fill="hold" grpId="1" nodeType="withEffect">
                                  <p:stCondLst>
                                    <p:cond delay="0"/>
                                  </p:stCondLst>
                                  <p:childTnLst>
                                    <p:animMotion origin="layout" path="M -4.375E-6 2.96296E-6 L 0.20378 -0.08611 " pathEditMode="relative" rAng="0" ptsTypes="AA">
                                      <p:cBhvr>
                                        <p:cTn id="217" dur="1184" fill="hold"/>
                                        <p:tgtEl>
                                          <p:spTgt spid="60"/>
                                        </p:tgtEl>
                                        <p:attrNameLst>
                                          <p:attrName>ppt_x</p:attrName>
                                          <p:attrName>ppt_y</p:attrName>
                                        </p:attrNameLst>
                                      </p:cBhvr>
                                      <p:rCtr x="10182" y="-4306"/>
                                    </p:animMotion>
                                  </p:childTnLst>
                                </p:cTn>
                              </p:par>
                              <p:par>
                                <p:cTn id="218" presetID="6" presetClass="emph" presetSubtype="0" fill="hold" grpId="2" nodeType="withEffect">
                                  <p:stCondLst>
                                    <p:cond delay="0"/>
                                  </p:stCondLst>
                                  <p:childTnLst>
                                    <p:animScale>
                                      <p:cBhvr>
                                        <p:cTn id="219" dur="1184" fill="hold"/>
                                        <p:tgtEl>
                                          <p:spTgt spid="60"/>
                                        </p:tgtEl>
                                      </p:cBhvr>
                                      <p:by x="5000" y="5000"/>
                                    </p:animScale>
                                  </p:childTnLst>
                                </p:cTn>
                              </p:par>
                              <p:par>
                                <p:cTn id="220" presetID="10" presetClass="exit" presetSubtype="0" fill="hold" grpId="3" nodeType="withEffect">
                                  <p:stCondLst>
                                    <p:cond delay="0"/>
                                  </p:stCondLst>
                                  <p:childTnLst>
                                    <p:animEffect transition="out" filter="fade">
                                      <p:cBhvr>
                                        <p:cTn id="221" dur="1184"/>
                                        <p:tgtEl>
                                          <p:spTgt spid="60"/>
                                        </p:tgtEl>
                                      </p:cBhvr>
                                    </p:animEffect>
                                    <p:set>
                                      <p:cBhvr>
                                        <p:cTn id="222" dur="1" fill="hold">
                                          <p:stCondLst>
                                            <p:cond delay="1183"/>
                                          </p:stCondLst>
                                        </p:cTn>
                                        <p:tgtEl>
                                          <p:spTgt spid="60"/>
                                        </p:tgtEl>
                                        <p:attrNameLst>
                                          <p:attrName>style.visibility</p:attrName>
                                        </p:attrNameLst>
                                      </p:cBhvr>
                                      <p:to>
                                        <p:strVal val="hidden"/>
                                      </p:to>
                                    </p:set>
                                  </p:childTnLst>
                                </p:cTn>
                              </p:par>
                              <p:par>
                                <p:cTn id="223" presetID="42" presetClass="path" presetSubtype="0" fill="hold" grpId="1" nodeType="withEffect">
                                  <p:stCondLst>
                                    <p:cond delay="0"/>
                                  </p:stCondLst>
                                  <p:childTnLst>
                                    <p:animMotion origin="layout" path="M 2.08333E-7 0 L 0.05573 -0.04051 " pathEditMode="relative" rAng="0" ptsTypes="AA">
                                      <p:cBhvr>
                                        <p:cTn id="224" dur="1104" fill="hold"/>
                                        <p:tgtEl>
                                          <p:spTgt spid="61"/>
                                        </p:tgtEl>
                                        <p:attrNameLst>
                                          <p:attrName>ppt_x</p:attrName>
                                          <p:attrName>ppt_y</p:attrName>
                                        </p:attrNameLst>
                                      </p:cBhvr>
                                      <p:rCtr x="2786" y="-2037"/>
                                    </p:animMotion>
                                  </p:childTnLst>
                                </p:cTn>
                              </p:par>
                              <p:par>
                                <p:cTn id="225" presetID="6" presetClass="emph" presetSubtype="0" fill="hold" grpId="2" nodeType="withEffect">
                                  <p:stCondLst>
                                    <p:cond delay="0"/>
                                  </p:stCondLst>
                                  <p:childTnLst>
                                    <p:animScale>
                                      <p:cBhvr>
                                        <p:cTn id="226" dur="1104" fill="hold"/>
                                        <p:tgtEl>
                                          <p:spTgt spid="61"/>
                                        </p:tgtEl>
                                      </p:cBhvr>
                                      <p:by x="5000" y="5000"/>
                                    </p:animScale>
                                  </p:childTnLst>
                                </p:cTn>
                              </p:par>
                              <p:par>
                                <p:cTn id="227" presetID="10" presetClass="exit" presetSubtype="0" fill="hold" grpId="3" nodeType="withEffect">
                                  <p:stCondLst>
                                    <p:cond delay="0"/>
                                  </p:stCondLst>
                                  <p:childTnLst>
                                    <p:animEffect transition="out" filter="fade">
                                      <p:cBhvr>
                                        <p:cTn id="228" dur="1104"/>
                                        <p:tgtEl>
                                          <p:spTgt spid="61"/>
                                        </p:tgtEl>
                                      </p:cBhvr>
                                    </p:animEffect>
                                    <p:set>
                                      <p:cBhvr>
                                        <p:cTn id="229" dur="1" fill="hold">
                                          <p:stCondLst>
                                            <p:cond delay="1103"/>
                                          </p:stCondLst>
                                        </p:cTn>
                                        <p:tgtEl>
                                          <p:spTgt spid="61"/>
                                        </p:tgtEl>
                                        <p:attrNameLst>
                                          <p:attrName>style.visibility</p:attrName>
                                        </p:attrNameLst>
                                      </p:cBhvr>
                                      <p:to>
                                        <p:strVal val="hidden"/>
                                      </p:to>
                                    </p:set>
                                  </p:childTnLst>
                                </p:cTn>
                              </p:par>
                              <p:par>
                                <p:cTn id="230" presetID="42" presetClass="path" presetSubtype="0" fill="hold" grpId="1" nodeType="withEffect">
                                  <p:stCondLst>
                                    <p:cond delay="0"/>
                                  </p:stCondLst>
                                  <p:childTnLst>
                                    <p:animMotion origin="layout" path="M 4.16667E-7 5.55112E-17 L -0.09948 -0.04028 " pathEditMode="relative" rAng="0" ptsTypes="AA">
                                      <p:cBhvr>
                                        <p:cTn id="231" dur="1024" fill="hold"/>
                                        <p:tgtEl>
                                          <p:spTgt spid="62"/>
                                        </p:tgtEl>
                                        <p:attrNameLst>
                                          <p:attrName>ppt_x</p:attrName>
                                          <p:attrName>ppt_y</p:attrName>
                                        </p:attrNameLst>
                                      </p:cBhvr>
                                      <p:rCtr x="-4974" y="-2014"/>
                                    </p:animMotion>
                                  </p:childTnLst>
                                </p:cTn>
                              </p:par>
                              <p:par>
                                <p:cTn id="232" presetID="6" presetClass="emph" presetSubtype="0" fill="hold" grpId="2" nodeType="withEffect">
                                  <p:stCondLst>
                                    <p:cond delay="0"/>
                                  </p:stCondLst>
                                  <p:childTnLst>
                                    <p:animScale>
                                      <p:cBhvr>
                                        <p:cTn id="233" dur="1024" fill="hold"/>
                                        <p:tgtEl>
                                          <p:spTgt spid="62"/>
                                        </p:tgtEl>
                                      </p:cBhvr>
                                      <p:by x="5000" y="5000"/>
                                    </p:animScale>
                                  </p:childTnLst>
                                </p:cTn>
                              </p:par>
                              <p:par>
                                <p:cTn id="234" presetID="10" presetClass="exit" presetSubtype="0" fill="hold" grpId="3" nodeType="withEffect">
                                  <p:stCondLst>
                                    <p:cond delay="0"/>
                                  </p:stCondLst>
                                  <p:childTnLst>
                                    <p:animEffect transition="out" filter="fade">
                                      <p:cBhvr>
                                        <p:cTn id="235" dur="1024"/>
                                        <p:tgtEl>
                                          <p:spTgt spid="62"/>
                                        </p:tgtEl>
                                      </p:cBhvr>
                                    </p:animEffect>
                                    <p:set>
                                      <p:cBhvr>
                                        <p:cTn id="236" dur="1" fill="hold">
                                          <p:stCondLst>
                                            <p:cond delay="1023"/>
                                          </p:stCondLst>
                                        </p:cTn>
                                        <p:tgtEl>
                                          <p:spTgt spid="62"/>
                                        </p:tgtEl>
                                        <p:attrNameLst>
                                          <p:attrName>style.visibility</p:attrName>
                                        </p:attrNameLst>
                                      </p:cBhvr>
                                      <p:to>
                                        <p:strVal val="hidden"/>
                                      </p:to>
                                    </p:set>
                                  </p:childTnLst>
                                </p:cTn>
                              </p:par>
                              <p:par>
                                <p:cTn id="237" presetID="42" presetClass="path" presetSubtype="0" fill="hold" grpId="1" nodeType="withEffect">
                                  <p:stCondLst>
                                    <p:cond delay="0"/>
                                  </p:stCondLst>
                                  <p:childTnLst>
                                    <p:animMotion origin="layout" path="M 2.91667E-6 7.40741E-7 L 0.08528 0.01574 " pathEditMode="relative" rAng="0" ptsTypes="AA">
                                      <p:cBhvr>
                                        <p:cTn id="238" dur="704" fill="hold"/>
                                        <p:tgtEl>
                                          <p:spTgt spid="66"/>
                                        </p:tgtEl>
                                        <p:attrNameLst>
                                          <p:attrName>ppt_x</p:attrName>
                                          <p:attrName>ppt_y</p:attrName>
                                        </p:attrNameLst>
                                      </p:cBhvr>
                                      <p:rCtr x="4258" y="787"/>
                                    </p:animMotion>
                                  </p:childTnLst>
                                </p:cTn>
                              </p:par>
                              <p:par>
                                <p:cTn id="239" presetID="6" presetClass="emph" presetSubtype="0" fill="hold" grpId="2" nodeType="withEffect">
                                  <p:stCondLst>
                                    <p:cond delay="0"/>
                                  </p:stCondLst>
                                  <p:childTnLst>
                                    <p:animScale>
                                      <p:cBhvr>
                                        <p:cTn id="240" dur="704" fill="hold"/>
                                        <p:tgtEl>
                                          <p:spTgt spid="66"/>
                                        </p:tgtEl>
                                      </p:cBhvr>
                                      <p:by x="7000" y="7000"/>
                                    </p:animScale>
                                  </p:childTnLst>
                                </p:cTn>
                              </p:par>
                              <p:par>
                                <p:cTn id="241" presetID="10" presetClass="exit" presetSubtype="0" fill="hold" grpId="3" nodeType="withEffect">
                                  <p:stCondLst>
                                    <p:cond delay="0"/>
                                  </p:stCondLst>
                                  <p:childTnLst>
                                    <p:animEffect transition="out" filter="fade">
                                      <p:cBhvr>
                                        <p:cTn id="242" dur="704"/>
                                        <p:tgtEl>
                                          <p:spTgt spid="66"/>
                                        </p:tgtEl>
                                      </p:cBhvr>
                                    </p:animEffect>
                                    <p:set>
                                      <p:cBhvr>
                                        <p:cTn id="243" dur="1" fill="hold">
                                          <p:stCondLst>
                                            <p:cond delay="703"/>
                                          </p:stCondLst>
                                        </p:cTn>
                                        <p:tgtEl>
                                          <p:spTgt spid="66"/>
                                        </p:tgtEl>
                                        <p:attrNameLst>
                                          <p:attrName>style.visibility</p:attrName>
                                        </p:attrNameLst>
                                      </p:cBhvr>
                                      <p:to>
                                        <p:strVal val="hidden"/>
                                      </p:to>
                                    </p:set>
                                  </p:childTnLst>
                                </p:cTn>
                              </p:par>
                              <p:par>
                                <p:cTn id="244" presetID="42" presetClass="path" presetSubtype="0" fill="hold" grpId="1" nodeType="withEffect">
                                  <p:stCondLst>
                                    <p:cond delay="0"/>
                                  </p:stCondLst>
                                  <p:childTnLst>
                                    <p:animMotion origin="layout" path="M -1.25E-6 3.33333E-6 L -0.09114 -0.05486 " pathEditMode="relative" rAng="0" ptsTypes="AA">
                                      <p:cBhvr>
                                        <p:cTn id="245" dur="680" fill="hold"/>
                                        <p:tgtEl>
                                          <p:spTgt spid="68"/>
                                        </p:tgtEl>
                                        <p:attrNameLst>
                                          <p:attrName>ppt_x</p:attrName>
                                          <p:attrName>ppt_y</p:attrName>
                                        </p:attrNameLst>
                                      </p:cBhvr>
                                      <p:rCtr x="-4557" y="-2755"/>
                                    </p:animMotion>
                                  </p:childTnLst>
                                </p:cTn>
                              </p:par>
                              <p:par>
                                <p:cTn id="246" presetID="6" presetClass="emph" presetSubtype="0" fill="hold" grpId="2" nodeType="withEffect">
                                  <p:stCondLst>
                                    <p:cond delay="0"/>
                                  </p:stCondLst>
                                  <p:childTnLst>
                                    <p:animScale>
                                      <p:cBhvr>
                                        <p:cTn id="247" dur="680" fill="hold"/>
                                        <p:tgtEl>
                                          <p:spTgt spid="68"/>
                                        </p:tgtEl>
                                      </p:cBhvr>
                                      <p:by x="7000" y="7000"/>
                                    </p:animScale>
                                  </p:childTnLst>
                                </p:cTn>
                              </p:par>
                              <p:par>
                                <p:cTn id="248" presetID="10" presetClass="exit" presetSubtype="0" fill="hold" grpId="3" nodeType="withEffect">
                                  <p:stCondLst>
                                    <p:cond delay="0"/>
                                  </p:stCondLst>
                                  <p:childTnLst>
                                    <p:animEffect transition="out" filter="fade">
                                      <p:cBhvr>
                                        <p:cTn id="249" dur="680"/>
                                        <p:tgtEl>
                                          <p:spTgt spid="68"/>
                                        </p:tgtEl>
                                      </p:cBhvr>
                                    </p:animEffect>
                                    <p:set>
                                      <p:cBhvr>
                                        <p:cTn id="250" dur="1" fill="hold">
                                          <p:stCondLst>
                                            <p:cond delay="679"/>
                                          </p:stCondLst>
                                        </p:cTn>
                                        <p:tgtEl>
                                          <p:spTgt spid="68"/>
                                        </p:tgtEl>
                                        <p:attrNameLst>
                                          <p:attrName>style.visibility</p:attrName>
                                        </p:attrNameLst>
                                      </p:cBhvr>
                                      <p:to>
                                        <p:strVal val="hidden"/>
                                      </p:to>
                                    </p:set>
                                  </p:childTnLst>
                                </p:cTn>
                              </p:par>
                              <p:par>
                                <p:cTn id="251" presetID="42" presetClass="path" presetSubtype="0" fill="hold" grpId="1" nodeType="withEffect">
                                  <p:stCondLst>
                                    <p:cond delay="0"/>
                                  </p:stCondLst>
                                  <p:childTnLst>
                                    <p:animMotion origin="layout" path="M -1.25E-6 -2.96296E-6 L -0.08294 -0.00602 " pathEditMode="relative" rAng="0" ptsTypes="AA">
                                      <p:cBhvr>
                                        <p:cTn id="252" dur="840" fill="hold"/>
                                        <p:tgtEl>
                                          <p:spTgt spid="70"/>
                                        </p:tgtEl>
                                        <p:attrNameLst>
                                          <p:attrName>ppt_x</p:attrName>
                                          <p:attrName>ppt_y</p:attrName>
                                        </p:attrNameLst>
                                      </p:cBhvr>
                                      <p:rCtr x="-4154" y="-301"/>
                                    </p:animMotion>
                                  </p:childTnLst>
                                </p:cTn>
                              </p:par>
                              <p:par>
                                <p:cTn id="253" presetID="6" presetClass="emph" presetSubtype="0" fill="hold" grpId="2" nodeType="withEffect">
                                  <p:stCondLst>
                                    <p:cond delay="0"/>
                                  </p:stCondLst>
                                  <p:childTnLst>
                                    <p:animScale>
                                      <p:cBhvr>
                                        <p:cTn id="254" dur="840" fill="hold"/>
                                        <p:tgtEl>
                                          <p:spTgt spid="70"/>
                                        </p:tgtEl>
                                      </p:cBhvr>
                                      <p:by x="7000" y="7000"/>
                                    </p:animScale>
                                  </p:childTnLst>
                                </p:cTn>
                              </p:par>
                              <p:par>
                                <p:cTn id="255" presetID="10" presetClass="exit" presetSubtype="0" fill="hold" grpId="3" nodeType="withEffect">
                                  <p:stCondLst>
                                    <p:cond delay="0"/>
                                  </p:stCondLst>
                                  <p:childTnLst>
                                    <p:animEffect transition="out" filter="fade">
                                      <p:cBhvr>
                                        <p:cTn id="256" dur="840"/>
                                        <p:tgtEl>
                                          <p:spTgt spid="70"/>
                                        </p:tgtEl>
                                      </p:cBhvr>
                                    </p:animEffect>
                                    <p:set>
                                      <p:cBhvr>
                                        <p:cTn id="257" dur="1" fill="hold">
                                          <p:stCondLst>
                                            <p:cond delay="839"/>
                                          </p:stCondLst>
                                        </p:cTn>
                                        <p:tgtEl>
                                          <p:spTgt spid="70"/>
                                        </p:tgtEl>
                                        <p:attrNameLst>
                                          <p:attrName>style.visibility</p:attrName>
                                        </p:attrNameLst>
                                      </p:cBhvr>
                                      <p:to>
                                        <p:strVal val="hidden"/>
                                      </p:to>
                                    </p:set>
                                  </p:childTnLst>
                                </p:cTn>
                              </p:par>
                              <p:par>
                                <p:cTn id="258" presetID="42" presetClass="path" presetSubtype="0" fill="hold" grpId="1" nodeType="withEffect">
                                  <p:stCondLst>
                                    <p:cond delay="0"/>
                                  </p:stCondLst>
                                  <p:childTnLst>
                                    <p:animMotion origin="layout" path="M 3.125E-6 -1.85185E-6 L -0.00625 0.04352 " pathEditMode="relative" rAng="0" ptsTypes="AA">
                                      <p:cBhvr>
                                        <p:cTn id="259" dur="920" fill="hold"/>
                                        <p:tgtEl>
                                          <p:spTgt spid="71"/>
                                        </p:tgtEl>
                                        <p:attrNameLst>
                                          <p:attrName>ppt_x</p:attrName>
                                          <p:attrName>ppt_y</p:attrName>
                                        </p:attrNameLst>
                                      </p:cBhvr>
                                      <p:rCtr x="-313" y="2176"/>
                                    </p:animMotion>
                                  </p:childTnLst>
                                </p:cTn>
                              </p:par>
                              <p:par>
                                <p:cTn id="260" presetID="6" presetClass="emph" presetSubtype="0" fill="hold" grpId="2" nodeType="withEffect">
                                  <p:stCondLst>
                                    <p:cond delay="0"/>
                                  </p:stCondLst>
                                  <p:childTnLst>
                                    <p:animScale>
                                      <p:cBhvr>
                                        <p:cTn id="261" dur="920" fill="hold"/>
                                        <p:tgtEl>
                                          <p:spTgt spid="71"/>
                                        </p:tgtEl>
                                      </p:cBhvr>
                                      <p:by x="7000" y="7000"/>
                                    </p:animScale>
                                  </p:childTnLst>
                                </p:cTn>
                              </p:par>
                              <p:par>
                                <p:cTn id="262" presetID="10" presetClass="exit" presetSubtype="0" fill="hold" grpId="3" nodeType="withEffect">
                                  <p:stCondLst>
                                    <p:cond delay="0"/>
                                  </p:stCondLst>
                                  <p:childTnLst>
                                    <p:animEffect transition="out" filter="fade">
                                      <p:cBhvr>
                                        <p:cTn id="263" dur="920"/>
                                        <p:tgtEl>
                                          <p:spTgt spid="71"/>
                                        </p:tgtEl>
                                      </p:cBhvr>
                                    </p:animEffect>
                                    <p:set>
                                      <p:cBhvr>
                                        <p:cTn id="264" dur="1" fill="hold">
                                          <p:stCondLst>
                                            <p:cond delay="919"/>
                                          </p:stCondLst>
                                        </p:cTn>
                                        <p:tgtEl>
                                          <p:spTgt spid="71"/>
                                        </p:tgtEl>
                                        <p:attrNameLst>
                                          <p:attrName>style.visibility</p:attrName>
                                        </p:attrNameLst>
                                      </p:cBhvr>
                                      <p:to>
                                        <p:strVal val="hidden"/>
                                      </p:to>
                                    </p:set>
                                  </p:childTnLst>
                                </p:cTn>
                              </p:par>
                              <p:par>
                                <p:cTn id="265" presetID="42" presetClass="path" presetSubtype="0" fill="hold" grpId="1" nodeType="withEffect">
                                  <p:stCondLst>
                                    <p:cond delay="0"/>
                                  </p:stCondLst>
                                  <p:childTnLst>
                                    <p:animMotion origin="layout" path="M -2.08333E-6 -1.85185E-6 L 0.00703 0.16945 " pathEditMode="relative" rAng="0" ptsTypes="AA">
                                      <p:cBhvr>
                                        <p:cTn id="266" dur="1000" fill="hold"/>
                                        <p:tgtEl>
                                          <p:spTgt spid="72"/>
                                        </p:tgtEl>
                                        <p:attrNameLst>
                                          <p:attrName>ppt_x</p:attrName>
                                          <p:attrName>ppt_y</p:attrName>
                                        </p:attrNameLst>
                                      </p:cBhvr>
                                      <p:rCtr x="352" y="8472"/>
                                    </p:animMotion>
                                  </p:childTnLst>
                                </p:cTn>
                              </p:par>
                              <p:par>
                                <p:cTn id="267" presetID="6" presetClass="emph" presetSubtype="0" fill="hold" grpId="2" nodeType="withEffect">
                                  <p:stCondLst>
                                    <p:cond delay="0"/>
                                  </p:stCondLst>
                                  <p:childTnLst>
                                    <p:animScale>
                                      <p:cBhvr>
                                        <p:cTn id="268" dur="1000" fill="hold"/>
                                        <p:tgtEl>
                                          <p:spTgt spid="72"/>
                                        </p:tgtEl>
                                      </p:cBhvr>
                                      <p:by x="7000" y="7000"/>
                                    </p:animScale>
                                  </p:childTnLst>
                                </p:cTn>
                              </p:par>
                              <p:par>
                                <p:cTn id="269" presetID="10" presetClass="exit" presetSubtype="0" fill="hold" grpId="3" nodeType="withEffect">
                                  <p:stCondLst>
                                    <p:cond delay="0"/>
                                  </p:stCondLst>
                                  <p:childTnLst>
                                    <p:animEffect transition="out" filter="fade">
                                      <p:cBhvr>
                                        <p:cTn id="270" dur="1000"/>
                                        <p:tgtEl>
                                          <p:spTgt spid="72"/>
                                        </p:tgtEl>
                                      </p:cBhvr>
                                    </p:animEffect>
                                    <p:set>
                                      <p:cBhvr>
                                        <p:cTn id="271" dur="1" fill="hold">
                                          <p:stCondLst>
                                            <p:cond delay="999"/>
                                          </p:stCondLst>
                                        </p:cTn>
                                        <p:tgtEl>
                                          <p:spTgt spid="72"/>
                                        </p:tgtEl>
                                        <p:attrNameLst>
                                          <p:attrName>style.visibility</p:attrName>
                                        </p:attrNameLst>
                                      </p:cBhvr>
                                      <p:to>
                                        <p:strVal val="hidden"/>
                                      </p:to>
                                    </p:set>
                                  </p:childTnLst>
                                </p:cTn>
                              </p:par>
                              <p:par>
                                <p:cTn id="272" presetID="42" presetClass="path" presetSubtype="0" fill="hold" grpId="1" nodeType="withEffect">
                                  <p:stCondLst>
                                    <p:cond delay="0"/>
                                  </p:stCondLst>
                                  <p:childTnLst>
                                    <p:animMotion origin="layout" path="M 1.04167E-6 2.22222E-6 L -0.15586 0.1743 " pathEditMode="relative" rAng="0" ptsTypes="AA">
                                      <p:cBhvr>
                                        <p:cTn id="273" dur="1080" fill="hold"/>
                                        <p:tgtEl>
                                          <p:spTgt spid="73"/>
                                        </p:tgtEl>
                                        <p:attrNameLst>
                                          <p:attrName>ppt_x</p:attrName>
                                          <p:attrName>ppt_y</p:attrName>
                                        </p:attrNameLst>
                                      </p:cBhvr>
                                      <p:rCtr x="-7799" y="8704"/>
                                    </p:animMotion>
                                  </p:childTnLst>
                                </p:cTn>
                              </p:par>
                              <p:par>
                                <p:cTn id="274" presetID="6" presetClass="emph" presetSubtype="0" fill="hold" grpId="2" nodeType="withEffect">
                                  <p:stCondLst>
                                    <p:cond delay="0"/>
                                  </p:stCondLst>
                                  <p:childTnLst>
                                    <p:animScale>
                                      <p:cBhvr>
                                        <p:cTn id="275" dur="1080" fill="hold"/>
                                        <p:tgtEl>
                                          <p:spTgt spid="73"/>
                                        </p:tgtEl>
                                      </p:cBhvr>
                                      <p:by x="80000" y="80000"/>
                                    </p:animScale>
                                  </p:childTnLst>
                                </p:cTn>
                              </p:par>
                              <p:par>
                                <p:cTn id="276" presetID="10" presetClass="exit" presetSubtype="0" fill="hold" grpId="3" nodeType="withEffect">
                                  <p:stCondLst>
                                    <p:cond delay="0"/>
                                  </p:stCondLst>
                                  <p:childTnLst>
                                    <p:animEffect transition="out" filter="fade">
                                      <p:cBhvr>
                                        <p:cTn id="277" dur="1080"/>
                                        <p:tgtEl>
                                          <p:spTgt spid="73"/>
                                        </p:tgtEl>
                                      </p:cBhvr>
                                    </p:animEffect>
                                    <p:set>
                                      <p:cBhvr>
                                        <p:cTn id="278" dur="1" fill="hold">
                                          <p:stCondLst>
                                            <p:cond delay="1079"/>
                                          </p:stCondLst>
                                        </p:cTn>
                                        <p:tgtEl>
                                          <p:spTgt spid="73"/>
                                        </p:tgtEl>
                                        <p:attrNameLst>
                                          <p:attrName>style.visibility</p:attrName>
                                        </p:attrNameLst>
                                      </p:cBhvr>
                                      <p:to>
                                        <p:strVal val="hidden"/>
                                      </p:to>
                                    </p:set>
                                  </p:childTnLst>
                                </p:cTn>
                              </p:par>
                              <p:par>
                                <p:cTn id="279" presetID="42" presetClass="path" presetSubtype="0" fill="hold" grpId="1" nodeType="withEffect">
                                  <p:stCondLst>
                                    <p:cond delay="0"/>
                                  </p:stCondLst>
                                  <p:childTnLst>
                                    <p:animMotion origin="layout" path="M 1.25E-6 3.7037E-6 L -0.03021 -0.04399 " pathEditMode="relative" rAng="0" ptsTypes="AA">
                                      <p:cBhvr>
                                        <p:cTn id="280" dur="1160" fill="hold"/>
                                        <p:tgtEl>
                                          <p:spTgt spid="74"/>
                                        </p:tgtEl>
                                        <p:attrNameLst>
                                          <p:attrName>ppt_x</p:attrName>
                                          <p:attrName>ppt_y</p:attrName>
                                        </p:attrNameLst>
                                      </p:cBhvr>
                                      <p:rCtr x="-1510" y="-2199"/>
                                    </p:animMotion>
                                  </p:childTnLst>
                                </p:cTn>
                              </p:par>
                              <p:par>
                                <p:cTn id="281" presetID="6" presetClass="emph" presetSubtype="0" fill="hold" grpId="2" nodeType="withEffect">
                                  <p:stCondLst>
                                    <p:cond delay="0"/>
                                  </p:stCondLst>
                                  <p:childTnLst>
                                    <p:animScale>
                                      <p:cBhvr>
                                        <p:cTn id="282" dur="1160" fill="hold"/>
                                        <p:tgtEl>
                                          <p:spTgt spid="74"/>
                                        </p:tgtEl>
                                      </p:cBhvr>
                                      <p:by x="12000" y="12000"/>
                                    </p:animScale>
                                  </p:childTnLst>
                                </p:cTn>
                              </p:par>
                              <p:par>
                                <p:cTn id="283" presetID="10" presetClass="exit" presetSubtype="0" fill="hold" grpId="3" nodeType="withEffect">
                                  <p:stCondLst>
                                    <p:cond delay="0"/>
                                  </p:stCondLst>
                                  <p:childTnLst>
                                    <p:animEffect transition="out" filter="fade">
                                      <p:cBhvr>
                                        <p:cTn id="284" dur="1160"/>
                                        <p:tgtEl>
                                          <p:spTgt spid="74"/>
                                        </p:tgtEl>
                                      </p:cBhvr>
                                    </p:animEffect>
                                    <p:set>
                                      <p:cBhvr>
                                        <p:cTn id="285" dur="1" fill="hold">
                                          <p:stCondLst>
                                            <p:cond delay="1159"/>
                                          </p:stCondLst>
                                        </p:cTn>
                                        <p:tgtEl>
                                          <p:spTgt spid="74"/>
                                        </p:tgtEl>
                                        <p:attrNameLst>
                                          <p:attrName>style.visibility</p:attrName>
                                        </p:attrNameLst>
                                      </p:cBhvr>
                                      <p:to>
                                        <p:strVal val="hidden"/>
                                      </p:to>
                                    </p:set>
                                  </p:childTnLst>
                                </p:cTn>
                              </p:par>
                              <p:par>
                                <p:cTn id="286" presetID="42" presetClass="path" presetSubtype="0" fill="hold" grpId="1" nodeType="withEffect">
                                  <p:stCondLst>
                                    <p:cond delay="0"/>
                                  </p:stCondLst>
                                  <p:childTnLst>
                                    <p:animMotion origin="layout" path="M -2.08333E-6 -4.07407E-6 L -0.06445 -0.01551 " pathEditMode="relative" rAng="0" ptsTypes="AA">
                                      <p:cBhvr>
                                        <p:cTn id="287" dur="560" fill="hold"/>
                                        <p:tgtEl>
                                          <p:spTgt spid="75"/>
                                        </p:tgtEl>
                                        <p:attrNameLst>
                                          <p:attrName>ppt_x</p:attrName>
                                          <p:attrName>ppt_y</p:attrName>
                                        </p:attrNameLst>
                                      </p:cBhvr>
                                      <p:rCtr x="-3229" y="-787"/>
                                    </p:animMotion>
                                  </p:childTnLst>
                                </p:cTn>
                              </p:par>
                              <p:par>
                                <p:cTn id="288" presetID="6" presetClass="emph" presetSubtype="0" fill="hold" grpId="2" nodeType="withEffect">
                                  <p:stCondLst>
                                    <p:cond delay="0"/>
                                  </p:stCondLst>
                                  <p:childTnLst>
                                    <p:animScale>
                                      <p:cBhvr>
                                        <p:cTn id="289" dur="560" fill="hold"/>
                                        <p:tgtEl>
                                          <p:spTgt spid="75"/>
                                        </p:tgtEl>
                                      </p:cBhvr>
                                      <p:by x="12000" y="12000"/>
                                    </p:animScale>
                                  </p:childTnLst>
                                </p:cTn>
                              </p:par>
                              <p:par>
                                <p:cTn id="290" presetID="10" presetClass="exit" presetSubtype="0" fill="hold" grpId="3" nodeType="withEffect">
                                  <p:stCondLst>
                                    <p:cond delay="0"/>
                                  </p:stCondLst>
                                  <p:childTnLst>
                                    <p:animEffect transition="out" filter="fade">
                                      <p:cBhvr>
                                        <p:cTn id="291" dur="560"/>
                                        <p:tgtEl>
                                          <p:spTgt spid="75"/>
                                        </p:tgtEl>
                                      </p:cBhvr>
                                    </p:animEffect>
                                    <p:set>
                                      <p:cBhvr>
                                        <p:cTn id="292" dur="1" fill="hold">
                                          <p:stCondLst>
                                            <p:cond delay="559"/>
                                          </p:stCondLst>
                                        </p:cTn>
                                        <p:tgtEl>
                                          <p:spTgt spid="75"/>
                                        </p:tgtEl>
                                        <p:attrNameLst>
                                          <p:attrName>style.visibility</p:attrName>
                                        </p:attrNameLst>
                                      </p:cBhvr>
                                      <p:to>
                                        <p:strVal val="hidden"/>
                                      </p:to>
                                    </p:set>
                                  </p:childTnLst>
                                </p:cTn>
                              </p:par>
                              <p:par>
                                <p:cTn id="293" presetID="42" presetClass="path" presetSubtype="0" fill="hold" grpId="1" nodeType="withEffect">
                                  <p:stCondLst>
                                    <p:cond delay="0"/>
                                  </p:stCondLst>
                                  <p:childTnLst>
                                    <p:animMotion origin="layout" path="M -4.16667E-6 4.44444E-6 L 0.04141 -0.28519 " pathEditMode="relative" rAng="0" ptsTypes="AA">
                                      <p:cBhvr>
                                        <p:cTn id="294" dur="640" fill="hold"/>
                                        <p:tgtEl>
                                          <p:spTgt spid="76"/>
                                        </p:tgtEl>
                                        <p:attrNameLst>
                                          <p:attrName>ppt_x</p:attrName>
                                          <p:attrName>ppt_y</p:attrName>
                                        </p:attrNameLst>
                                      </p:cBhvr>
                                      <p:rCtr x="2070" y="-14259"/>
                                    </p:animMotion>
                                  </p:childTnLst>
                                </p:cTn>
                              </p:par>
                              <p:par>
                                <p:cTn id="295" presetID="6" presetClass="emph" presetSubtype="0" fill="hold" grpId="2" nodeType="withEffect">
                                  <p:stCondLst>
                                    <p:cond delay="0"/>
                                  </p:stCondLst>
                                  <p:childTnLst>
                                    <p:animScale>
                                      <p:cBhvr>
                                        <p:cTn id="296" dur="640" fill="hold"/>
                                        <p:tgtEl>
                                          <p:spTgt spid="76"/>
                                        </p:tgtEl>
                                      </p:cBhvr>
                                      <p:by x="12000" y="12000"/>
                                    </p:animScale>
                                  </p:childTnLst>
                                </p:cTn>
                              </p:par>
                              <p:par>
                                <p:cTn id="297" presetID="10" presetClass="exit" presetSubtype="0" fill="hold" grpId="3" nodeType="withEffect">
                                  <p:stCondLst>
                                    <p:cond delay="0"/>
                                  </p:stCondLst>
                                  <p:childTnLst>
                                    <p:animEffect transition="out" filter="fade">
                                      <p:cBhvr>
                                        <p:cTn id="298" dur="640"/>
                                        <p:tgtEl>
                                          <p:spTgt spid="76"/>
                                        </p:tgtEl>
                                      </p:cBhvr>
                                    </p:animEffect>
                                    <p:set>
                                      <p:cBhvr>
                                        <p:cTn id="299" dur="1" fill="hold">
                                          <p:stCondLst>
                                            <p:cond delay="639"/>
                                          </p:stCondLst>
                                        </p:cTn>
                                        <p:tgtEl>
                                          <p:spTgt spid="76"/>
                                        </p:tgtEl>
                                        <p:attrNameLst>
                                          <p:attrName>style.visibility</p:attrName>
                                        </p:attrNameLst>
                                      </p:cBhvr>
                                      <p:to>
                                        <p:strVal val="hidden"/>
                                      </p:to>
                                    </p:set>
                                  </p:childTnLst>
                                </p:cTn>
                              </p:par>
                              <p:par>
                                <p:cTn id="300" presetID="42" presetClass="path" presetSubtype="0" fill="hold" grpId="1" nodeType="withEffect">
                                  <p:stCondLst>
                                    <p:cond delay="0"/>
                                  </p:stCondLst>
                                  <p:childTnLst>
                                    <p:animMotion origin="layout" path="M 1.66667E-6 -3.7037E-6 L 0.32383 0.37616 " pathEditMode="relative" rAng="0" ptsTypes="AA">
                                      <p:cBhvr>
                                        <p:cTn id="301" dur="800" fill="hold"/>
                                        <p:tgtEl>
                                          <p:spTgt spid="78"/>
                                        </p:tgtEl>
                                        <p:attrNameLst>
                                          <p:attrName>ppt_x</p:attrName>
                                          <p:attrName>ppt_y</p:attrName>
                                        </p:attrNameLst>
                                      </p:cBhvr>
                                      <p:rCtr x="16185" y="18796"/>
                                    </p:animMotion>
                                  </p:childTnLst>
                                </p:cTn>
                              </p:par>
                              <p:par>
                                <p:cTn id="302" presetID="6" presetClass="emph" presetSubtype="0" fill="hold" grpId="2" nodeType="withEffect">
                                  <p:stCondLst>
                                    <p:cond delay="0"/>
                                  </p:stCondLst>
                                  <p:childTnLst>
                                    <p:animScale>
                                      <p:cBhvr>
                                        <p:cTn id="303" dur="800" fill="hold"/>
                                        <p:tgtEl>
                                          <p:spTgt spid="78"/>
                                        </p:tgtEl>
                                      </p:cBhvr>
                                      <p:by x="12000" y="12000"/>
                                    </p:animScale>
                                  </p:childTnLst>
                                </p:cTn>
                              </p:par>
                              <p:par>
                                <p:cTn id="304" presetID="10" presetClass="exit" presetSubtype="0" fill="hold" grpId="3" nodeType="withEffect">
                                  <p:stCondLst>
                                    <p:cond delay="0"/>
                                  </p:stCondLst>
                                  <p:childTnLst>
                                    <p:animEffect transition="out" filter="fade">
                                      <p:cBhvr>
                                        <p:cTn id="305" dur="800"/>
                                        <p:tgtEl>
                                          <p:spTgt spid="78"/>
                                        </p:tgtEl>
                                      </p:cBhvr>
                                    </p:animEffect>
                                    <p:set>
                                      <p:cBhvr>
                                        <p:cTn id="306" dur="1" fill="hold">
                                          <p:stCondLst>
                                            <p:cond delay="799"/>
                                          </p:stCondLst>
                                        </p:cTn>
                                        <p:tgtEl>
                                          <p:spTgt spid="78"/>
                                        </p:tgtEl>
                                        <p:attrNameLst>
                                          <p:attrName>style.visibility</p:attrName>
                                        </p:attrNameLst>
                                      </p:cBhvr>
                                      <p:to>
                                        <p:strVal val="hidden"/>
                                      </p:to>
                                    </p:set>
                                  </p:childTnLst>
                                </p:cTn>
                              </p:par>
                              <p:par>
                                <p:cTn id="307" presetID="42" presetClass="path" presetSubtype="0" fill="hold" grpId="1" nodeType="withEffect">
                                  <p:stCondLst>
                                    <p:cond delay="0"/>
                                  </p:stCondLst>
                                  <p:childTnLst>
                                    <p:animMotion origin="layout" path="M -2.08333E-7 4.07407E-6 L -0.07266 0.01713 " pathEditMode="relative" rAng="0" ptsTypes="AA">
                                      <p:cBhvr>
                                        <p:cTn id="308" dur="1040" fill="hold"/>
                                        <p:tgtEl>
                                          <p:spTgt spid="81"/>
                                        </p:tgtEl>
                                        <p:attrNameLst>
                                          <p:attrName>ppt_x</p:attrName>
                                          <p:attrName>ppt_y</p:attrName>
                                        </p:attrNameLst>
                                      </p:cBhvr>
                                      <p:rCtr x="-3633" y="856"/>
                                    </p:animMotion>
                                  </p:childTnLst>
                                </p:cTn>
                              </p:par>
                              <p:par>
                                <p:cTn id="309" presetID="6" presetClass="emph" presetSubtype="0" fill="hold" grpId="2" nodeType="withEffect">
                                  <p:stCondLst>
                                    <p:cond delay="0"/>
                                  </p:stCondLst>
                                  <p:childTnLst>
                                    <p:animScale>
                                      <p:cBhvr>
                                        <p:cTn id="310" dur="1040" fill="hold"/>
                                        <p:tgtEl>
                                          <p:spTgt spid="81"/>
                                        </p:tgtEl>
                                      </p:cBhvr>
                                      <p:by x="2000" y="2000"/>
                                    </p:animScale>
                                  </p:childTnLst>
                                </p:cTn>
                              </p:par>
                              <p:par>
                                <p:cTn id="311" presetID="10" presetClass="exit" presetSubtype="0" fill="hold" grpId="3" nodeType="withEffect">
                                  <p:stCondLst>
                                    <p:cond delay="0"/>
                                  </p:stCondLst>
                                  <p:childTnLst>
                                    <p:animEffect transition="out" filter="fade">
                                      <p:cBhvr>
                                        <p:cTn id="312" dur="1040"/>
                                        <p:tgtEl>
                                          <p:spTgt spid="81"/>
                                        </p:tgtEl>
                                      </p:cBhvr>
                                    </p:animEffect>
                                    <p:set>
                                      <p:cBhvr>
                                        <p:cTn id="313" dur="1" fill="hold">
                                          <p:stCondLst>
                                            <p:cond delay="1039"/>
                                          </p:stCondLst>
                                        </p:cTn>
                                        <p:tgtEl>
                                          <p:spTgt spid="81"/>
                                        </p:tgtEl>
                                        <p:attrNameLst>
                                          <p:attrName>style.visibility</p:attrName>
                                        </p:attrNameLst>
                                      </p:cBhvr>
                                      <p:to>
                                        <p:strVal val="hidden"/>
                                      </p:to>
                                    </p:set>
                                  </p:childTnLst>
                                </p:cTn>
                              </p:par>
                              <p:par>
                                <p:cTn id="314" presetID="42" presetClass="path" presetSubtype="0" fill="hold" grpId="1" nodeType="withEffect">
                                  <p:stCondLst>
                                    <p:cond delay="0"/>
                                  </p:stCondLst>
                                  <p:childTnLst>
                                    <p:animMotion origin="layout" path="M -1.45833E-6 -1.48148E-6 L 0.01159 -0.02986 " pathEditMode="relative" rAng="0" ptsTypes="AA">
                                      <p:cBhvr>
                                        <p:cTn id="315" dur="1120" fill="hold"/>
                                        <p:tgtEl>
                                          <p:spTgt spid="82"/>
                                        </p:tgtEl>
                                        <p:attrNameLst>
                                          <p:attrName>ppt_x</p:attrName>
                                          <p:attrName>ppt_y</p:attrName>
                                        </p:attrNameLst>
                                      </p:cBhvr>
                                      <p:rCtr x="573" y="-1505"/>
                                    </p:animMotion>
                                  </p:childTnLst>
                                </p:cTn>
                              </p:par>
                              <p:par>
                                <p:cTn id="316" presetID="6" presetClass="emph" presetSubtype="0" fill="hold" grpId="2" nodeType="withEffect">
                                  <p:stCondLst>
                                    <p:cond delay="0"/>
                                  </p:stCondLst>
                                  <p:childTnLst>
                                    <p:animScale>
                                      <p:cBhvr>
                                        <p:cTn id="317" dur="1120" fill="hold"/>
                                        <p:tgtEl>
                                          <p:spTgt spid="82"/>
                                        </p:tgtEl>
                                      </p:cBhvr>
                                      <p:by x="2000" y="2000"/>
                                    </p:animScale>
                                  </p:childTnLst>
                                </p:cTn>
                              </p:par>
                              <p:par>
                                <p:cTn id="318" presetID="10" presetClass="exit" presetSubtype="0" fill="hold" grpId="3" nodeType="withEffect">
                                  <p:stCondLst>
                                    <p:cond delay="0"/>
                                  </p:stCondLst>
                                  <p:childTnLst>
                                    <p:animEffect transition="out" filter="fade">
                                      <p:cBhvr>
                                        <p:cTn id="319" dur="1120"/>
                                        <p:tgtEl>
                                          <p:spTgt spid="82"/>
                                        </p:tgtEl>
                                      </p:cBhvr>
                                    </p:animEffect>
                                    <p:set>
                                      <p:cBhvr>
                                        <p:cTn id="320" dur="1" fill="hold">
                                          <p:stCondLst>
                                            <p:cond delay="1119"/>
                                          </p:stCondLst>
                                        </p:cTn>
                                        <p:tgtEl>
                                          <p:spTgt spid="82"/>
                                        </p:tgtEl>
                                        <p:attrNameLst>
                                          <p:attrName>style.visibility</p:attrName>
                                        </p:attrNameLst>
                                      </p:cBhvr>
                                      <p:to>
                                        <p:strVal val="hidden"/>
                                      </p:to>
                                    </p:set>
                                  </p:childTnLst>
                                </p:cTn>
                              </p:par>
                              <p:par>
                                <p:cTn id="321" presetID="42" presetClass="path" presetSubtype="0" fill="hold" grpId="1" nodeType="withEffect">
                                  <p:stCondLst>
                                    <p:cond delay="0"/>
                                  </p:stCondLst>
                                  <p:childTnLst>
                                    <p:animMotion origin="layout" path="M -1.45833E-6 2.96296E-6 L -0.1168 -0.02176 " pathEditMode="relative" rAng="0" ptsTypes="AA">
                                      <p:cBhvr>
                                        <p:cTn id="322" dur="648" fill="hold"/>
                                        <p:tgtEl>
                                          <p:spTgt spid="84"/>
                                        </p:tgtEl>
                                        <p:attrNameLst>
                                          <p:attrName>ppt_x</p:attrName>
                                          <p:attrName>ppt_y</p:attrName>
                                        </p:attrNameLst>
                                      </p:cBhvr>
                                      <p:rCtr x="-5846" y="-1088"/>
                                    </p:animMotion>
                                  </p:childTnLst>
                                </p:cTn>
                              </p:par>
                              <p:par>
                                <p:cTn id="323" presetID="6" presetClass="emph" presetSubtype="0" fill="hold" grpId="2" nodeType="withEffect">
                                  <p:stCondLst>
                                    <p:cond delay="0"/>
                                  </p:stCondLst>
                                  <p:childTnLst>
                                    <p:animScale>
                                      <p:cBhvr>
                                        <p:cTn id="324" dur="648" fill="hold"/>
                                        <p:tgtEl>
                                          <p:spTgt spid="84"/>
                                        </p:tgtEl>
                                      </p:cBhvr>
                                      <p:by x="2000" y="2000"/>
                                    </p:animScale>
                                  </p:childTnLst>
                                </p:cTn>
                              </p:par>
                              <p:par>
                                <p:cTn id="325" presetID="10" presetClass="exit" presetSubtype="0" fill="hold" grpId="3" nodeType="withEffect">
                                  <p:stCondLst>
                                    <p:cond delay="0"/>
                                  </p:stCondLst>
                                  <p:childTnLst>
                                    <p:animEffect transition="out" filter="fade">
                                      <p:cBhvr>
                                        <p:cTn id="326" dur="648"/>
                                        <p:tgtEl>
                                          <p:spTgt spid="84"/>
                                        </p:tgtEl>
                                      </p:cBhvr>
                                    </p:animEffect>
                                    <p:set>
                                      <p:cBhvr>
                                        <p:cTn id="327" dur="1" fill="hold">
                                          <p:stCondLst>
                                            <p:cond delay="647"/>
                                          </p:stCondLst>
                                        </p:cTn>
                                        <p:tgtEl>
                                          <p:spTgt spid="84"/>
                                        </p:tgtEl>
                                        <p:attrNameLst>
                                          <p:attrName>style.visibility</p:attrName>
                                        </p:attrNameLst>
                                      </p:cBhvr>
                                      <p:to>
                                        <p:strVal val="hidden"/>
                                      </p:to>
                                    </p:set>
                                  </p:childTnLst>
                                </p:cTn>
                              </p:par>
                              <p:par>
                                <p:cTn id="328" presetID="42" presetClass="path" presetSubtype="0" fill="hold" grpId="1" nodeType="withEffect">
                                  <p:stCondLst>
                                    <p:cond delay="0"/>
                                  </p:stCondLst>
                                  <p:childTnLst>
                                    <p:animMotion origin="layout" path="M -3.75E-6 -2.59259E-6 L -0.01263 -0.06551 " pathEditMode="relative" rAng="0" ptsTypes="AA">
                                      <p:cBhvr>
                                        <p:cTn id="329" dur="1048" fill="hold"/>
                                        <p:tgtEl>
                                          <p:spTgt spid="88"/>
                                        </p:tgtEl>
                                        <p:attrNameLst>
                                          <p:attrName>ppt_x</p:attrName>
                                          <p:attrName>ppt_y</p:attrName>
                                        </p:attrNameLst>
                                      </p:cBhvr>
                                      <p:rCtr x="-638" y="-3287"/>
                                    </p:animMotion>
                                  </p:childTnLst>
                                </p:cTn>
                              </p:par>
                              <p:par>
                                <p:cTn id="330" presetID="6" presetClass="emph" presetSubtype="0" fill="hold" grpId="2" nodeType="withEffect">
                                  <p:stCondLst>
                                    <p:cond delay="0"/>
                                  </p:stCondLst>
                                  <p:childTnLst>
                                    <p:animScale>
                                      <p:cBhvr>
                                        <p:cTn id="331" dur="1048" fill="hold"/>
                                        <p:tgtEl>
                                          <p:spTgt spid="88"/>
                                        </p:tgtEl>
                                      </p:cBhvr>
                                      <p:by x="4000" y="4000"/>
                                    </p:animScale>
                                  </p:childTnLst>
                                </p:cTn>
                              </p:par>
                              <p:par>
                                <p:cTn id="332" presetID="10" presetClass="exit" presetSubtype="0" fill="hold" grpId="3" nodeType="withEffect">
                                  <p:stCondLst>
                                    <p:cond delay="0"/>
                                  </p:stCondLst>
                                  <p:childTnLst>
                                    <p:animEffect transition="out" filter="fade">
                                      <p:cBhvr>
                                        <p:cTn id="333" dur="1048"/>
                                        <p:tgtEl>
                                          <p:spTgt spid="88"/>
                                        </p:tgtEl>
                                      </p:cBhvr>
                                    </p:animEffect>
                                    <p:set>
                                      <p:cBhvr>
                                        <p:cTn id="334" dur="1" fill="hold">
                                          <p:stCondLst>
                                            <p:cond delay="1047"/>
                                          </p:stCondLst>
                                        </p:cTn>
                                        <p:tgtEl>
                                          <p:spTgt spid="88"/>
                                        </p:tgtEl>
                                        <p:attrNameLst>
                                          <p:attrName>style.visibility</p:attrName>
                                        </p:attrNameLst>
                                      </p:cBhvr>
                                      <p:to>
                                        <p:strVal val="hidden"/>
                                      </p:to>
                                    </p:set>
                                  </p:childTnLst>
                                </p:cTn>
                              </p:par>
                              <p:par>
                                <p:cTn id="335" presetID="42" presetClass="path" presetSubtype="0" fill="hold" grpId="1" nodeType="withEffect">
                                  <p:stCondLst>
                                    <p:cond delay="0"/>
                                  </p:stCondLst>
                                  <p:childTnLst>
                                    <p:animMotion origin="layout" path="M 5E-6 -4.07407E-6 L 5E-6 0.00024 " pathEditMode="relative" rAng="0" ptsTypes="AA">
                                      <p:cBhvr>
                                        <p:cTn id="336" dur="1128" fill="hold"/>
                                        <p:tgtEl>
                                          <p:spTgt spid="89"/>
                                        </p:tgtEl>
                                        <p:attrNameLst>
                                          <p:attrName>ppt_x</p:attrName>
                                          <p:attrName>ppt_y</p:attrName>
                                        </p:attrNameLst>
                                      </p:cBhvr>
                                      <p:rCtr x="0" y="0"/>
                                    </p:animMotion>
                                  </p:childTnLst>
                                </p:cTn>
                              </p:par>
                              <p:par>
                                <p:cTn id="337" presetID="6" presetClass="emph" presetSubtype="0" fill="hold" grpId="2" nodeType="withEffect">
                                  <p:stCondLst>
                                    <p:cond delay="0"/>
                                  </p:stCondLst>
                                  <p:childTnLst>
                                    <p:animScale>
                                      <p:cBhvr>
                                        <p:cTn id="338" dur="1128" fill="hold"/>
                                        <p:tgtEl>
                                          <p:spTgt spid="89"/>
                                        </p:tgtEl>
                                      </p:cBhvr>
                                      <p:by x="4000" y="4000"/>
                                    </p:animScale>
                                  </p:childTnLst>
                                </p:cTn>
                              </p:par>
                              <p:par>
                                <p:cTn id="339" presetID="10" presetClass="exit" presetSubtype="0" fill="hold" grpId="3" nodeType="withEffect">
                                  <p:stCondLst>
                                    <p:cond delay="0"/>
                                  </p:stCondLst>
                                  <p:childTnLst>
                                    <p:animEffect transition="out" filter="fade">
                                      <p:cBhvr>
                                        <p:cTn id="340" dur="1128"/>
                                        <p:tgtEl>
                                          <p:spTgt spid="89"/>
                                        </p:tgtEl>
                                      </p:cBhvr>
                                    </p:animEffect>
                                    <p:set>
                                      <p:cBhvr>
                                        <p:cTn id="341" dur="1" fill="hold">
                                          <p:stCondLst>
                                            <p:cond delay="1127"/>
                                          </p:stCondLst>
                                        </p:cTn>
                                        <p:tgtEl>
                                          <p:spTgt spid="89"/>
                                        </p:tgtEl>
                                        <p:attrNameLst>
                                          <p:attrName>style.visibility</p:attrName>
                                        </p:attrNameLst>
                                      </p:cBhvr>
                                      <p:to>
                                        <p:strVal val="hidden"/>
                                      </p:to>
                                    </p:set>
                                  </p:childTnLst>
                                </p:cTn>
                              </p:par>
                              <p:par>
                                <p:cTn id="342" presetID="42" presetClass="path" presetSubtype="0" fill="hold" grpId="1" nodeType="withEffect">
                                  <p:stCondLst>
                                    <p:cond delay="0"/>
                                  </p:stCondLst>
                                  <p:childTnLst>
                                    <p:animMotion origin="layout" path="M 3.75E-6 1.48148E-6 L 0.00625 -0.03866 " pathEditMode="relative" rAng="0" ptsTypes="AA">
                                      <p:cBhvr>
                                        <p:cTn id="343" dur="1056" fill="hold"/>
                                        <p:tgtEl>
                                          <p:spTgt spid="93"/>
                                        </p:tgtEl>
                                        <p:attrNameLst>
                                          <p:attrName>ppt_x</p:attrName>
                                          <p:attrName>ppt_y</p:attrName>
                                        </p:attrNameLst>
                                      </p:cBhvr>
                                      <p:rCtr x="313" y="-1944"/>
                                    </p:animMotion>
                                  </p:childTnLst>
                                </p:cTn>
                              </p:par>
                              <p:par>
                                <p:cTn id="344" presetID="6" presetClass="emph" presetSubtype="0" fill="hold" grpId="2" nodeType="withEffect">
                                  <p:stCondLst>
                                    <p:cond delay="0"/>
                                  </p:stCondLst>
                                  <p:childTnLst>
                                    <p:animScale>
                                      <p:cBhvr>
                                        <p:cTn id="345" dur="1056" fill="hold"/>
                                        <p:tgtEl>
                                          <p:spTgt spid="93"/>
                                        </p:tgtEl>
                                      </p:cBhvr>
                                      <p:by x="4000" y="4000"/>
                                    </p:animScale>
                                  </p:childTnLst>
                                </p:cTn>
                              </p:par>
                              <p:par>
                                <p:cTn id="346" presetID="10" presetClass="exit" presetSubtype="0" fill="hold" grpId="3" nodeType="withEffect">
                                  <p:stCondLst>
                                    <p:cond delay="0"/>
                                  </p:stCondLst>
                                  <p:childTnLst>
                                    <p:animEffect transition="out" filter="fade">
                                      <p:cBhvr>
                                        <p:cTn id="347" dur="1056"/>
                                        <p:tgtEl>
                                          <p:spTgt spid="93"/>
                                        </p:tgtEl>
                                      </p:cBhvr>
                                    </p:animEffect>
                                    <p:set>
                                      <p:cBhvr>
                                        <p:cTn id="348" dur="1" fill="hold">
                                          <p:stCondLst>
                                            <p:cond delay="1055"/>
                                          </p:stCondLst>
                                        </p:cTn>
                                        <p:tgtEl>
                                          <p:spTgt spid="93"/>
                                        </p:tgtEl>
                                        <p:attrNameLst>
                                          <p:attrName>style.visibility</p:attrName>
                                        </p:attrNameLst>
                                      </p:cBhvr>
                                      <p:to>
                                        <p:strVal val="hidden"/>
                                      </p:to>
                                    </p:set>
                                  </p:childTnLst>
                                </p:cTn>
                              </p:par>
                              <p:par>
                                <p:cTn id="349" presetID="42" presetClass="path" presetSubtype="0" fill="hold" grpId="1" nodeType="withEffect">
                                  <p:stCondLst>
                                    <p:cond delay="0"/>
                                  </p:stCondLst>
                                  <p:childTnLst>
                                    <p:animMotion origin="layout" path="M 4.79167E-6 -3.7037E-6 L -0.10508 -0.00416 " pathEditMode="relative" rAng="0" ptsTypes="AA">
                                      <p:cBhvr>
                                        <p:cTn id="350" dur="784" fill="hold"/>
                                        <p:tgtEl>
                                          <p:spTgt spid="94"/>
                                        </p:tgtEl>
                                        <p:attrNameLst>
                                          <p:attrName>ppt_x</p:attrName>
                                          <p:attrName>ppt_y</p:attrName>
                                        </p:attrNameLst>
                                      </p:cBhvr>
                                      <p:rCtr x="-5260" y="-208"/>
                                    </p:animMotion>
                                  </p:childTnLst>
                                </p:cTn>
                              </p:par>
                              <p:par>
                                <p:cTn id="351" presetID="6" presetClass="emph" presetSubtype="0" fill="hold" grpId="2" nodeType="withEffect">
                                  <p:stCondLst>
                                    <p:cond delay="0"/>
                                  </p:stCondLst>
                                  <p:childTnLst>
                                    <p:animScale>
                                      <p:cBhvr>
                                        <p:cTn id="352" dur="784" fill="hold"/>
                                        <p:tgtEl>
                                          <p:spTgt spid="94"/>
                                        </p:tgtEl>
                                      </p:cBhvr>
                                      <p:by x="4000" y="4000"/>
                                    </p:animScale>
                                  </p:childTnLst>
                                </p:cTn>
                              </p:par>
                              <p:par>
                                <p:cTn id="353" presetID="10" presetClass="exit" presetSubtype="0" fill="hold" grpId="3" nodeType="withEffect">
                                  <p:stCondLst>
                                    <p:cond delay="0"/>
                                  </p:stCondLst>
                                  <p:childTnLst>
                                    <p:animEffect transition="out" filter="fade">
                                      <p:cBhvr>
                                        <p:cTn id="354" dur="784"/>
                                        <p:tgtEl>
                                          <p:spTgt spid="94"/>
                                        </p:tgtEl>
                                      </p:cBhvr>
                                    </p:animEffect>
                                    <p:set>
                                      <p:cBhvr>
                                        <p:cTn id="355" dur="1" fill="hold">
                                          <p:stCondLst>
                                            <p:cond delay="783"/>
                                          </p:stCondLst>
                                        </p:cTn>
                                        <p:tgtEl>
                                          <p:spTgt spid="94"/>
                                        </p:tgtEl>
                                        <p:attrNameLst>
                                          <p:attrName>style.visibility</p:attrName>
                                        </p:attrNameLst>
                                      </p:cBhvr>
                                      <p:to>
                                        <p:strVal val="hidden"/>
                                      </p:to>
                                    </p:set>
                                  </p:childTnLst>
                                </p:cTn>
                              </p:par>
                              <p:par>
                                <p:cTn id="356" presetID="1" presetClass="entr" presetSubtype="0" fill="hold" grpId="0" nodeType="withEffect">
                                  <p:stCondLst>
                                    <p:cond delay="0"/>
                                  </p:stCondLst>
                                  <p:childTnLst>
                                    <p:set>
                                      <p:cBhvr>
                                        <p:cTn id="357" dur="1" fill="hold">
                                          <p:stCondLst>
                                            <p:cond delay="0"/>
                                          </p:stCondLst>
                                        </p:cTn>
                                        <p:tgtEl>
                                          <p:spTgt spid="104"/>
                                        </p:tgtEl>
                                        <p:attrNameLst>
                                          <p:attrName>style.visibility</p:attrName>
                                        </p:attrNameLst>
                                      </p:cBhvr>
                                      <p:to>
                                        <p:strVal val="visible"/>
                                      </p:to>
                                    </p:set>
                                  </p:childTnLst>
                                </p:cTn>
                              </p:par>
                              <p:par>
                                <p:cTn id="358" presetID="1" presetClass="entr" presetSubtype="0" fill="hold" grpId="0" nodeType="withEffect">
                                  <p:stCondLst>
                                    <p:cond delay="0"/>
                                  </p:stCondLst>
                                  <p:childTnLst>
                                    <p:set>
                                      <p:cBhvr>
                                        <p:cTn id="359" dur="1" fill="hold">
                                          <p:stCondLst>
                                            <p:cond delay="0"/>
                                          </p:stCondLst>
                                        </p:cTn>
                                        <p:tgtEl>
                                          <p:spTgt spid="105"/>
                                        </p:tgtEl>
                                        <p:attrNameLst>
                                          <p:attrName>style.visibility</p:attrName>
                                        </p:attrNameLst>
                                      </p:cBhvr>
                                      <p:to>
                                        <p:strVal val="visible"/>
                                      </p:to>
                                    </p:set>
                                  </p:childTnLst>
                                </p:cTn>
                              </p:par>
                              <p:par>
                                <p:cTn id="360" presetID="1" presetClass="entr" presetSubtype="0" fill="hold" grpId="0" nodeType="withEffect">
                                  <p:stCondLst>
                                    <p:cond delay="0"/>
                                  </p:stCondLst>
                                  <p:childTnLst>
                                    <p:set>
                                      <p:cBhvr>
                                        <p:cTn id="361" dur="1" fill="hold">
                                          <p:stCondLst>
                                            <p:cond delay="0"/>
                                          </p:stCondLst>
                                        </p:cTn>
                                        <p:tgtEl>
                                          <p:spTgt spid="106"/>
                                        </p:tgtEl>
                                        <p:attrNameLst>
                                          <p:attrName>style.visibility</p:attrName>
                                        </p:attrNameLst>
                                      </p:cBhvr>
                                      <p:to>
                                        <p:strVal val="visible"/>
                                      </p:to>
                                    </p:set>
                                  </p:childTnLst>
                                </p:cTn>
                              </p:par>
                              <p:par>
                                <p:cTn id="362" presetID="1" presetClass="entr" presetSubtype="0" fill="hold" grpId="0" nodeType="withEffect">
                                  <p:stCondLst>
                                    <p:cond delay="0"/>
                                  </p:stCondLst>
                                  <p:childTnLst>
                                    <p:set>
                                      <p:cBhvr>
                                        <p:cTn id="363" dur="1" fill="hold">
                                          <p:stCondLst>
                                            <p:cond delay="0"/>
                                          </p:stCondLst>
                                        </p:cTn>
                                        <p:tgtEl>
                                          <p:spTgt spid="108"/>
                                        </p:tgtEl>
                                        <p:attrNameLst>
                                          <p:attrName>style.visibility</p:attrName>
                                        </p:attrNameLst>
                                      </p:cBhvr>
                                      <p:to>
                                        <p:strVal val="visible"/>
                                      </p:to>
                                    </p:set>
                                  </p:childTnLst>
                                </p:cTn>
                              </p:par>
                              <p:par>
                                <p:cTn id="364" presetID="1" presetClass="entr" presetSubtype="0" fill="hold" grpId="0" nodeType="withEffect">
                                  <p:stCondLst>
                                    <p:cond delay="0"/>
                                  </p:stCondLst>
                                  <p:childTnLst>
                                    <p:set>
                                      <p:cBhvr>
                                        <p:cTn id="365" dur="1" fill="hold">
                                          <p:stCondLst>
                                            <p:cond delay="0"/>
                                          </p:stCondLst>
                                        </p:cTn>
                                        <p:tgtEl>
                                          <p:spTgt spid="109"/>
                                        </p:tgtEl>
                                        <p:attrNameLst>
                                          <p:attrName>style.visibility</p:attrName>
                                        </p:attrNameLst>
                                      </p:cBhvr>
                                      <p:to>
                                        <p:strVal val="visible"/>
                                      </p:to>
                                    </p:set>
                                  </p:childTnLst>
                                </p:cTn>
                              </p:par>
                              <p:par>
                                <p:cTn id="366" presetID="1" presetClass="entr" presetSubtype="0" fill="hold" grpId="0" nodeType="withEffect">
                                  <p:stCondLst>
                                    <p:cond delay="0"/>
                                  </p:stCondLst>
                                  <p:childTnLst>
                                    <p:set>
                                      <p:cBhvr>
                                        <p:cTn id="367" dur="1" fill="hold">
                                          <p:stCondLst>
                                            <p:cond delay="0"/>
                                          </p:stCondLst>
                                        </p:cTn>
                                        <p:tgtEl>
                                          <p:spTgt spid="111"/>
                                        </p:tgtEl>
                                        <p:attrNameLst>
                                          <p:attrName>style.visibility</p:attrName>
                                        </p:attrNameLst>
                                      </p:cBhvr>
                                      <p:to>
                                        <p:strVal val="visible"/>
                                      </p:to>
                                    </p:set>
                                  </p:childTnLst>
                                </p:cTn>
                              </p:par>
                              <p:par>
                                <p:cTn id="368" presetID="1" presetClass="entr" presetSubtype="0" fill="hold" grpId="0" nodeType="withEffect">
                                  <p:stCondLst>
                                    <p:cond delay="0"/>
                                  </p:stCondLst>
                                  <p:childTnLst>
                                    <p:set>
                                      <p:cBhvr>
                                        <p:cTn id="369" dur="1" fill="hold">
                                          <p:stCondLst>
                                            <p:cond delay="0"/>
                                          </p:stCondLst>
                                        </p:cTn>
                                        <p:tgtEl>
                                          <p:spTgt spid="113"/>
                                        </p:tgtEl>
                                        <p:attrNameLst>
                                          <p:attrName>style.visibility</p:attrName>
                                        </p:attrNameLst>
                                      </p:cBhvr>
                                      <p:to>
                                        <p:strVal val="visible"/>
                                      </p:to>
                                    </p:set>
                                  </p:childTnLst>
                                </p:cTn>
                              </p:par>
                              <p:par>
                                <p:cTn id="370" presetID="1" presetClass="entr" presetSubtype="0" fill="hold" grpId="0" nodeType="withEffect">
                                  <p:stCondLst>
                                    <p:cond delay="0"/>
                                  </p:stCondLst>
                                  <p:childTnLst>
                                    <p:set>
                                      <p:cBhvr>
                                        <p:cTn id="371" dur="1" fill="hold">
                                          <p:stCondLst>
                                            <p:cond delay="0"/>
                                          </p:stCondLst>
                                        </p:cTn>
                                        <p:tgtEl>
                                          <p:spTgt spid="114"/>
                                        </p:tgtEl>
                                        <p:attrNameLst>
                                          <p:attrName>style.visibility</p:attrName>
                                        </p:attrNameLst>
                                      </p:cBhvr>
                                      <p:to>
                                        <p:strVal val="visible"/>
                                      </p:to>
                                    </p:set>
                                  </p:childTnLst>
                                </p:cTn>
                              </p:par>
                              <p:par>
                                <p:cTn id="372" presetID="1" presetClass="entr" presetSubtype="0" fill="hold" grpId="0" nodeType="withEffect">
                                  <p:stCondLst>
                                    <p:cond delay="0"/>
                                  </p:stCondLst>
                                  <p:childTnLst>
                                    <p:set>
                                      <p:cBhvr>
                                        <p:cTn id="373" dur="1" fill="hold">
                                          <p:stCondLst>
                                            <p:cond delay="0"/>
                                          </p:stCondLst>
                                        </p:cTn>
                                        <p:tgtEl>
                                          <p:spTgt spid="115"/>
                                        </p:tgtEl>
                                        <p:attrNameLst>
                                          <p:attrName>style.visibility</p:attrName>
                                        </p:attrNameLst>
                                      </p:cBhvr>
                                      <p:to>
                                        <p:strVal val="visible"/>
                                      </p:to>
                                    </p:set>
                                  </p:childTnLst>
                                </p:cTn>
                              </p:par>
                              <p:par>
                                <p:cTn id="374" presetID="1" presetClass="entr" presetSubtype="0" fill="hold" grpId="0" nodeType="withEffect">
                                  <p:stCondLst>
                                    <p:cond delay="0"/>
                                  </p:stCondLst>
                                  <p:childTnLst>
                                    <p:set>
                                      <p:cBhvr>
                                        <p:cTn id="375" dur="1" fill="hold">
                                          <p:stCondLst>
                                            <p:cond delay="0"/>
                                          </p:stCondLst>
                                        </p:cTn>
                                        <p:tgtEl>
                                          <p:spTgt spid="116"/>
                                        </p:tgtEl>
                                        <p:attrNameLst>
                                          <p:attrName>style.visibility</p:attrName>
                                        </p:attrNameLst>
                                      </p:cBhvr>
                                      <p:to>
                                        <p:strVal val="visible"/>
                                      </p:to>
                                    </p:set>
                                  </p:childTnLst>
                                </p:cTn>
                              </p:par>
                              <p:par>
                                <p:cTn id="376" presetID="1" presetClass="entr" presetSubtype="0" fill="hold" grpId="0" nodeType="withEffect">
                                  <p:stCondLst>
                                    <p:cond delay="0"/>
                                  </p:stCondLst>
                                  <p:childTnLst>
                                    <p:set>
                                      <p:cBhvr>
                                        <p:cTn id="377" dur="1" fill="hold">
                                          <p:stCondLst>
                                            <p:cond delay="0"/>
                                          </p:stCondLst>
                                        </p:cTn>
                                        <p:tgtEl>
                                          <p:spTgt spid="117"/>
                                        </p:tgtEl>
                                        <p:attrNameLst>
                                          <p:attrName>style.visibility</p:attrName>
                                        </p:attrNameLst>
                                      </p:cBhvr>
                                      <p:to>
                                        <p:strVal val="visible"/>
                                      </p:to>
                                    </p:set>
                                  </p:childTnLst>
                                </p:cTn>
                              </p:par>
                              <p:par>
                                <p:cTn id="378" presetID="1" presetClass="entr" presetSubtype="0" fill="hold" grpId="0" nodeType="withEffect">
                                  <p:stCondLst>
                                    <p:cond delay="0"/>
                                  </p:stCondLst>
                                  <p:childTnLst>
                                    <p:set>
                                      <p:cBhvr>
                                        <p:cTn id="379" dur="1" fill="hold">
                                          <p:stCondLst>
                                            <p:cond delay="0"/>
                                          </p:stCondLst>
                                        </p:cTn>
                                        <p:tgtEl>
                                          <p:spTgt spid="118"/>
                                        </p:tgtEl>
                                        <p:attrNameLst>
                                          <p:attrName>style.visibility</p:attrName>
                                        </p:attrNameLst>
                                      </p:cBhvr>
                                      <p:to>
                                        <p:strVal val="visible"/>
                                      </p:to>
                                    </p:set>
                                  </p:childTnLst>
                                </p:cTn>
                              </p:par>
                              <p:par>
                                <p:cTn id="380" presetID="1" presetClass="entr" presetSubtype="0" fill="hold" grpId="0" nodeType="withEffect">
                                  <p:stCondLst>
                                    <p:cond delay="0"/>
                                  </p:stCondLst>
                                  <p:childTnLst>
                                    <p:set>
                                      <p:cBhvr>
                                        <p:cTn id="381" dur="1" fill="hold">
                                          <p:stCondLst>
                                            <p:cond delay="0"/>
                                          </p:stCondLst>
                                        </p:cTn>
                                        <p:tgtEl>
                                          <p:spTgt spid="120"/>
                                        </p:tgtEl>
                                        <p:attrNameLst>
                                          <p:attrName>style.visibility</p:attrName>
                                        </p:attrNameLst>
                                      </p:cBhvr>
                                      <p:to>
                                        <p:strVal val="visible"/>
                                      </p:to>
                                    </p:set>
                                  </p:childTnLst>
                                </p:cTn>
                              </p:par>
                              <p:par>
                                <p:cTn id="382" presetID="1" presetClass="entr" presetSubtype="0" fill="hold" grpId="0" nodeType="withEffect">
                                  <p:stCondLst>
                                    <p:cond delay="0"/>
                                  </p:stCondLst>
                                  <p:childTnLst>
                                    <p:set>
                                      <p:cBhvr>
                                        <p:cTn id="383" dur="1" fill="hold">
                                          <p:stCondLst>
                                            <p:cond delay="0"/>
                                          </p:stCondLst>
                                        </p:cTn>
                                        <p:tgtEl>
                                          <p:spTgt spid="121"/>
                                        </p:tgtEl>
                                        <p:attrNameLst>
                                          <p:attrName>style.visibility</p:attrName>
                                        </p:attrNameLst>
                                      </p:cBhvr>
                                      <p:to>
                                        <p:strVal val="visible"/>
                                      </p:to>
                                    </p:set>
                                  </p:childTnLst>
                                </p:cTn>
                              </p:par>
                              <p:par>
                                <p:cTn id="384" presetID="1" presetClass="entr" presetSubtype="0" fill="hold" grpId="0" nodeType="withEffect">
                                  <p:stCondLst>
                                    <p:cond delay="0"/>
                                  </p:stCondLst>
                                  <p:childTnLst>
                                    <p:set>
                                      <p:cBhvr>
                                        <p:cTn id="385" dur="1" fill="hold">
                                          <p:stCondLst>
                                            <p:cond delay="0"/>
                                          </p:stCondLst>
                                        </p:cTn>
                                        <p:tgtEl>
                                          <p:spTgt spid="122"/>
                                        </p:tgtEl>
                                        <p:attrNameLst>
                                          <p:attrName>style.visibility</p:attrName>
                                        </p:attrNameLst>
                                      </p:cBhvr>
                                      <p:to>
                                        <p:strVal val="visible"/>
                                      </p:to>
                                    </p:set>
                                  </p:childTnLst>
                                </p:cTn>
                              </p:par>
                              <p:par>
                                <p:cTn id="386" presetID="42" presetClass="path" presetSubtype="0" fill="hold" grpId="1" nodeType="withEffect">
                                  <p:stCondLst>
                                    <p:cond delay="0"/>
                                  </p:stCondLst>
                                  <p:childTnLst>
                                    <p:animMotion origin="layout" path="M -2.5E-6 4.81481E-6 L -0.11732 0.05879 " pathEditMode="relative" rAng="0" ptsTypes="AA">
                                      <p:cBhvr>
                                        <p:cTn id="387" dur="1184" fill="hold"/>
                                        <p:tgtEl>
                                          <p:spTgt spid="104"/>
                                        </p:tgtEl>
                                        <p:attrNameLst>
                                          <p:attrName>ppt_x</p:attrName>
                                          <p:attrName>ppt_y</p:attrName>
                                        </p:attrNameLst>
                                      </p:cBhvr>
                                      <p:rCtr x="-5872" y="2940"/>
                                    </p:animMotion>
                                  </p:childTnLst>
                                </p:cTn>
                              </p:par>
                              <p:par>
                                <p:cTn id="388" presetID="6" presetClass="emph" presetSubtype="0" fill="hold" grpId="2" nodeType="withEffect">
                                  <p:stCondLst>
                                    <p:cond delay="0"/>
                                  </p:stCondLst>
                                  <p:childTnLst>
                                    <p:animScale>
                                      <p:cBhvr>
                                        <p:cTn id="389" dur="1184" fill="hold"/>
                                        <p:tgtEl>
                                          <p:spTgt spid="104"/>
                                        </p:tgtEl>
                                      </p:cBhvr>
                                      <p:by x="5000" y="5000"/>
                                    </p:animScale>
                                  </p:childTnLst>
                                </p:cTn>
                              </p:par>
                              <p:par>
                                <p:cTn id="390" presetID="10" presetClass="exit" presetSubtype="0" fill="hold" grpId="3" nodeType="withEffect">
                                  <p:stCondLst>
                                    <p:cond delay="0"/>
                                  </p:stCondLst>
                                  <p:childTnLst>
                                    <p:animEffect transition="out" filter="fade">
                                      <p:cBhvr>
                                        <p:cTn id="391" dur="1184"/>
                                        <p:tgtEl>
                                          <p:spTgt spid="104"/>
                                        </p:tgtEl>
                                      </p:cBhvr>
                                    </p:animEffect>
                                    <p:set>
                                      <p:cBhvr>
                                        <p:cTn id="392" dur="1" fill="hold">
                                          <p:stCondLst>
                                            <p:cond delay="1183"/>
                                          </p:stCondLst>
                                        </p:cTn>
                                        <p:tgtEl>
                                          <p:spTgt spid="104"/>
                                        </p:tgtEl>
                                        <p:attrNameLst>
                                          <p:attrName>style.visibility</p:attrName>
                                        </p:attrNameLst>
                                      </p:cBhvr>
                                      <p:to>
                                        <p:strVal val="hidden"/>
                                      </p:to>
                                    </p:set>
                                  </p:childTnLst>
                                </p:cTn>
                              </p:par>
                              <p:par>
                                <p:cTn id="393" presetID="42" presetClass="path" presetSubtype="0" fill="hold" grpId="1" nodeType="withEffect">
                                  <p:stCondLst>
                                    <p:cond delay="0"/>
                                  </p:stCondLst>
                                  <p:childTnLst>
                                    <p:animMotion origin="layout" path="M 2.91667E-6 4.07407E-6 L 0.05573 -0.04051 " pathEditMode="relative" rAng="0" ptsTypes="AA">
                                      <p:cBhvr>
                                        <p:cTn id="394" dur="1104" fill="hold"/>
                                        <p:tgtEl>
                                          <p:spTgt spid="105"/>
                                        </p:tgtEl>
                                        <p:attrNameLst>
                                          <p:attrName>ppt_x</p:attrName>
                                          <p:attrName>ppt_y</p:attrName>
                                        </p:attrNameLst>
                                      </p:cBhvr>
                                      <p:rCtr x="2786" y="-2037"/>
                                    </p:animMotion>
                                  </p:childTnLst>
                                </p:cTn>
                              </p:par>
                              <p:par>
                                <p:cTn id="395" presetID="6" presetClass="emph" presetSubtype="0" fill="hold" grpId="2" nodeType="withEffect">
                                  <p:stCondLst>
                                    <p:cond delay="0"/>
                                  </p:stCondLst>
                                  <p:childTnLst>
                                    <p:animScale>
                                      <p:cBhvr>
                                        <p:cTn id="396" dur="1104" fill="hold"/>
                                        <p:tgtEl>
                                          <p:spTgt spid="105"/>
                                        </p:tgtEl>
                                      </p:cBhvr>
                                      <p:by x="5000" y="5000"/>
                                    </p:animScale>
                                  </p:childTnLst>
                                </p:cTn>
                              </p:par>
                              <p:par>
                                <p:cTn id="397" presetID="10" presetClass="exit" presetSubtype="0" fill="hold" grpId="3" nodeType="withEffect">
                                  <p:stCondLst>
                                    <p:cond delay="0"/>
                                  </p:stCondLst>
                                  <p:childTnLst>
                                    <p:animEffect transition="out" filter="fade">
                                      <p:cBhvr>
                                        <p:cTn id="398" dur="1104"/>
                                        <p:tgtEl>
                                          <p:spTgt spid="105"/>
                                        </p:tgtEl>
                                      </p:cBhvr>
                                    </p:animEffect>
                                    <p:set>
                                      <p:cBhvr>
                                        <p:cTn id="399" dur="1" fill="hold">
                                          <p:stCondLst>
                                            <p:cond delay="1103"/>
                                          </p:stCondLst>
                                        </p:cTn>
                                        <p:tgtEl>
                                          <p:spTgt spid="105"/>
                                        </p:tgtEl>
                                        <p:attrNameLst>
                                          <p:attrName>style.visibility</p:attrName>
                                        </p:attrNameLst>
                                      </p:cBhvr>
                                      <p:to>
                                        <p:strVal val="hidden"/>
                                      </p:to>
                                    </p:set>
                                  </p:childTnLst>
                                </p:cTn>
                              </p:par>
                              <p:par>
                                <p:cTn id="400" presetID="42" presetClass="path" presetSubtype="0" fill="hold" grpId="1" nodeType="withEffect">
                                  <p:stCondLst>
                                    <p:cond delay="0"/>
                                  </p:stCondLst>
                                  <p:childTnLst>
                                    <p:animMotion origin="layout" path="M -6.25E-7 1.85185E-6 L 0.09219 0.08449 " pathEditMode="relative" rAng="0" ptsTypes="AA">
                                      <p:cBhvr>
                                        <p:cTn id="401" dur="1024" fill="hold"/>
                                        <p:tgtEl>
                                          <p:spTgt spid="106"/>
                                        </p:tgtEl>
                                        <p:attrNameLst>
                                          <p:attrName>ppt_x</p:attrName>
                                          <p:attrName>ppt_y</p:attrName>
                                        </p:attrNameLst>
                                      </p:cBhvr>
                                      <p:rCtr x="4609" y="4213"/>
                                    </p:animMotion>
                                  </p:childTnLst>
                                </p:cTn>
                              </p:par>
                              <p:par>
                                <p:cTn id="402" presetID="6" presetClass="emph" presetSubtype="0" fill="hold" grpId="2" nodeType="withEffect">
                                  <p:stCondLst>
                                    <p:cond delay="0"/>
                                  </p:stCondLst>
                                  <p:childTnLst>
                                    <p:animScale>
                                      <p:cBhvr>
                                        <p:cTn id="403" dur="1024" fill="hold"/>
                                        <p:tgtEl>
                                          <p:spTgt spid="106"/>
                                        </p:tgtEl>
                                      </p:cBhvr>
                                      <p:by x="5000" y="5000"/>
                                    </p:animScale>
                                  </p:childTnLst>
                                </p:cTn>
                              </p:par>
                              <p:par>
                                <p:cTn id="404" presetID="10" presetClass="exit" presetSubtype="0" fill="hold" grpId="3" nodeType="withEffect">
                                  <p:stCondLst>
                                    <p:cond delay="0"/>
                                  </p:stCondLst>
                                  <p:childTnLst>
                                    <p:animEffect transition="out" filter="fade">
                                      <p:cBhvr>
                                        <p:cTn id="405" dur="1024"/>
                                        <p:tgtEl>
                                          <p:spTgt spid="106"/>
                                        </p:tgtEl>
                                      </p:cBhvr>
                                    </p:animEffect>
                                    <p:set>
                                      <p:cBhvr>
                                        <p:cTn id="406" dur="1" fill="hold">
                                          <p:stCondLst>
                                            <p:cond delay="1023"/>
                                          </p:stCondLst>
                                        </p:cTn>
                                        <p:tgtEl>
                                          <p:spTgt spid="106"/>
                                        </p:tgtEl>
                                        <p:attrNameLst>
                                          <p:attrName>style.visibility</p:attrName>
                                        </p:attrNameLst>
                                      </p:cBhvr>
                                      <p:to>
                                        <p:strVal val="hidden"/>
                                      </p:to>
                                    </p:set>
                                  </p:childTnLst>
                                </p:cTn>
                              </p:par>
                              <p:par>
                                <p:cTn id="407" presetID="42" presetClass="path" presetSubtype="0" fill="hold" grpId="1" nodeType="withEffect">
                                  <p:stCondLst>
                                    <p:cond delay="0"/>
                                  </p:stCondLst>
                                  <p:childTnLst>
                                    <p:animMotion origin="layout" path="M 4.375E-6 4.81481E-6 L -0.04493 0.01921 " pathEditMode="relative" rAng="0" ptsTypes="AA">
                                      <p:cBhvr>
                                        <p:cTn id="408" dur="680" fill="hold"/>
                                        <p:tgtEl>
                                          <p:spTgt spid="108"/>
                                        </p:tgtEl>
                                        <p:attrNameLst>
                                          <p:attrName>ppt_x</p:attrName>
                                          <p:attrName>ppt_y</p:attrName>
                                        </p:attrNameLst>
                                      </p:cBhvr>
                                      <p:rCtr x="-2253" y="949"/>
                                    </p:animMotion>
                                  </p:childTnLst>
                                </p:cTn>
                              </p:par>
                              <p:par>
                                <p:cTn id="409" presetID="6" presetClass="emph" presetSubtype="0" fill="hold" grpId="2" nodeType="withEffect">
                                  <p:stCondLst>
                                    <p:cond delay="0"/>
                                  </p:stCondLst>
                                  <p:childTnLst>
                                    <p:animScale>
                                      <p:cBhvr>
                                        <p:cTn id="410" dur="680" fill="hold"/>
                                        <p:tgtEl>
                                          <p:spTgt spid="108"/>
                                        </p:tgtEl>
                                      </p:cBhvr>
                                      <p:by x="7000" y="7000"/>
                                    </p:animScale>
                                  </p:childTnLst>
                                </p:cTn>
                              </p:par>
                              <p:par>
                                <p:cTn id="411" presetID="10" presetClass="exit" presetSubtype="0" fill="hold" grpId="3" nodeType="withEffect">
                                  <p:stCondLst>
                                    <p:cond delay="0"/>
                                  </p:stCondLst>
                                  <p:childTnLst>
                                    <p:animEffect transition="out" filter="fade">
                                      <p:cBhvr>
                                        <p:cTn id="412" dur="680"/>
                                        <p:tgtEl>
                                          <p:spTgt spid="108"/>
                                        </p:tgtEl>
                                      </p:cBhvr>
                                    </p:animEffect>
                                    <p:set>
                                      <p:cBhvr>
                                        <p:cTn id="413" dur="1" fill="hold">
                                          <p:stCondLst>
                                            <p:cond delay="679"/>
                                          </p:stCondLst>
                                        </p:cTn>
                                        <p:tgtEl>
                                          <p:spTgt spid="108"/>
                                        </p:tgtEl>
                                        <p:attrNameLst>
                                          <p:attrName>style.visibility</p:attrName>
                                        </p:attrNameLst>
                                      </p:cBhvr>
                                      <p:to>
                                        <p:strVal val="hidden"/>
                                      </p:to>
                                    </p:set>
                                  </p:childTnLst>
                                </p:cTn>
                              </p:par>
                              <p:par>
                                <p:cTn id="414" presetID="42" presetClass="path" presetSubtype="0" fill="hold" grpId="1" nodeType="withEffect">
                                  <p:stCondLst>
                                    <p:cond delay="0"/>
                                  </p:stCondLst>
                                  <p:childTnLst>
                                    <p:animMotion origin="layout" path="M -2.5E-6 3.33333E-6 L 0.08828 0.0287 " pathEditMode="relative" rAng="0" ptsTypes="AA">
                                      <p:cBhvr>
                                        <p:cTn id="415" dur="880" fill="hold"/>
                                        <p:tgtEl>
                                          <p:spTgt spid="109"/>
                                        </p:tgtEl>
                                        <p:attrNameLst>
                                          <p:attrName>ppt_x</p:attrName>
                                          <p:attrName>ppt_y</p:attrName>
                                        </p:attrNameLst>
                                      </p:cBhvr>
                                      <p:rCtr x="4414" y="1435"/>
                                    </p:animMotion>
                                  </p:childTnLst>
                                </p:cTn>
                              </p:par>
                              <p:par>
                                <p:cTn id="416" presetID="6" presetClass="emph" presetSubtype="0" fill="hold" grpId="2" nodeType="withEffect">
                                  <p:stCondLst>
                                    <p:cond delay="0"/>
                                  </p:stCondLst>
                                  <p:childTnLst>
                                    <p:animScale>
                                      <p:cBhvr>
                                        <p:cTn id="417" dur="880" fill="hold"/>
                                        <p:tgtEl>
                                          <p:spTgt spid="109"/>
                                        </p:tgtEl>
                                      </p:cBhvr>
                                      <p:by x="12000" y="12000"/>
                                    </p:animScale>
                                  </p:childTnLst>
                                </p:cTn>
                              </p:par>
                              <p:par>
                                <p:cTn id="418" presetID="10" presetClass="exit" presetSubtype="0" fill="hold" grpId="3" nodeType="withEffect">
                                  <p:stCondLst>
                                    <p:cond delay="0"/>
                                  </p:stCondLst>
                                  <p:childTnLst>
                                    <p:animEffect transition="out" filter="fade">
                                      <p:cBhvr>
                                        <p:cTn id="419" dur="880"/>
                                        <p:tgtEl>
                                          <p:spTgt spid="109"/>
                                        </p:tgtEl>
                                      </p:cBhvr>
                                    </p:animEffect>
                                    <p:set>
                                      <p:cBhvr>
                                        <p:cTn id="420" dur="1" fill="hold">
                                          <p:stCondLst>
                                            <p:cond delay="879"/>
                                          </p:stCondLst>
                                        </p:cTn>
                                        <p:tgtEl>
                                          <p:spTgt spid="109"/>
                                        </p:tgtEl>
                                        <p:attrNameLst>
                                          <p:attrName>style.visibility</p:attrName>
                                        </p:attrNameLst>
                                      </p:cBhvr>
                                      <p:to>
                                        <p:strVal val="hidden"/>
                                      </p:to>
                                    </p:set>
                                  </p:childTnLst>
                                </p:cTn>
                              </p:par>
                              <p:par>
                                <p:cTn id="421" presetID="42" presetClass="path" presetSubtype="0" fill="hold" grpId="1" nodeType="withEffect">
                                  <p:stCondLst>
                                    <p:cond delay="0"/>
                                  </p:stCondLst>
                                  <p:childTnLst>
                                    <p:animMotion origin="layout" path="M 4.16667E-7 -7.40741E-7 L -0.01432 0.09097 " pathEditMode="relative" rAng="0" ptsTypes="AA">
                                      <p:cBhvr>
                                        <p:cTn id="422" dur="1040" fill="hold"/>
                                        <p:tgtEl>
                                          <p:spTgt spid="111"/>
                                        </p:tgtEl>
                                        <p:attrNameLst>
                                          <p:attrName>ppt_x</p:attrName>
                                          <p:attrName>ppt_y</p:attrName>
                                        </p:attrNameLst>
                                      </p:cBhvr>
                                      <p:rCtr x="-716" y="4537"/>
                                    </p:animMotion>
                                  </p:childTnLst>
                                </p:cTn>
                              </p:par>
                              <p:par>
                                <p:cTn id="423" presetID="6" presetClass="emph" presetSubtype="0" fill="hold" grpId="2" nodeType="withEffect">
                                  <p:stCondLst>
                                    <p:cond delay="0"/>
                                  </p:stCondLst>
                                  <p:childTnLst>
                                    <p:animScale>
                                      <p:cBhvr>
                                        <p:cTn id="424" dur="1040" fill="hold"/>
                                        <p:tgtEl>
                                          <p:spTgt spid="111"/>
                                        </p:tgtEl>
                                      </p:cBhvr>
                                      <p:by x="2000" y="2000"/>
                                    </p:animScale>
                                  </p:childTnLst>
                                </p:cTn>
                              </p:par>
                              <p:par>
                                <p:cTn id="425" presetID="10" presetClass="exit" presetSubtype="0" fill="hold" grpId="3" nodeType="withEffect">
                                  <p:stCondLst>
                                    <p:cond delay="0"/>
                                  </p:stCondLst>
                                  <p:childTnLst>
                                    <p:animEffect transition="out" filter="fade">
                                      <p:cBhvr>
                                        <p:cTn id="426" dur="1040"/>
                                        <p:tgtEl>
                                          <p:spTgt spid="111"/>
                                        </p:tgtEl>
                                      </p:cBhvr>
                                    </p:animEffect>
                                    <p:set>
                                      <p:cBhvr>
                                        <p:cTn id="427" dur="1" fill="hold">
                                          <p:stCondLst>
                                            <p:cond delay="1039"/>
                                          </p:stCondLst>
                                        </p:cTn>
                                        <p:tgtEl>
                                          <p:spTgt spid="111"/>
                                        </p:tgtEl>
                                        <p:attrNameLst>
                                          <p:attrName>style.visibility</p:attrName>
                                        </p:attrNameLst>
                                      </p:cBhvr>
                                      <p:to>
                                        <p:strVal val="hidden"/>
                                      </p:to>
                                    </p:set>
                                  </p:childTnLst>
                                </p:cTn>
                              </p:par>
                              <p:par>
                                <p:cTn id="428" presetID="42" presetClass="path" presetSubtype="0" fill="hold" grpId="1" nodeType="withEffect">
                                  <p:stCondLst>
                                    <p:cond delay="0"/>
                                  </p:stCondLst>
                                  <p:childTnLst>
                                    <p:animMotion origin="layout" path="M -2.08333E-7 -1.48148E-6 L -0.00469 -0.0493 " pathEditMode="relative" rAng="0" ptsTypes="AA">
                                      <p:cBhvr>
                                        <p:cTn id="429" dur="1200" fill="hold"/>
                                        <p:tgtEl>
                                          <p:spTgt spid="113"/>
                                        </p:tgtEl>
                                        <p:attrNameLst>
                                          <p:attrName>ppt_x</p:attrName>
                                          <p:attrName>ppt_y</p:attrName>
                                        </p:attrNameLst>
                                      </p:cBhvr>
                                      <p:rCtr x="-234" y="-2477"/>
                                    </p:animMotion>
                                  </p:childTnLst>
                                </p:cTn>
                              </p:par>
                              <p:par>
                                <p:cTn id="430" presetID="6" presetClass="emph" presetSubtype="0" fill="hold" grpId="2" nodeType="withEffect">
                                  <p:stCondLst>
                                    <p:cond delay="0"/>
                                  </p:stCondLst>
                                  <p:childTnLst>
                                    <p:animScale>
                                      <p:cBhvr>
                                        <p:cTn id="431" dur="1200" fill="hold"/>
                                        <p:tgtEl>
                                          <p:spTgt spid="113"/>
                                        </p:tgtEl>
                                      </p:cBhvr>
                                      <p:by x="2000" y="2000"/>
                                    </p:animScale>
                                  </p:childTnLst>
                                </p:cTn>
                              </p:par>
                              <p:par>
                                <p:cTn id="432" presetID="10" presetClass="exit" presetSubtype="0" fill="hold" grpId="3" nodeType="withEffect">
                                  <p:stCondLst>
                                    <p:cond delay="0"/>
                                  </p:stCondLst>
                                  <p:childTnLst>
                                    <p:animEffect transition="out" filter="fade">
                                      <p:cBhvr>
                                        <p:cTn id="433" dur="1200"/>
                                        <p:tgtEl>
                                          <p:spTgt spid="113"/>
                                        </p:tgtEl>
                                      </p:cBhvr>
                                    </p:animEffect>
                                    <p:set>
                                      <p:cBhvr>
                                        <p:cTn id="434" dur="1" fill="hold">
                                          <p:stCondLst>
                                            <p:cond delay="1199"/>
                                          </p:stCondLst>
                                        </p:cTn>
                                        <p:tgtEl>
                                          <p:spTgt spid="113"/>
                                        </p:tgtEl>
                                        <p:attrNameLst>
                                          <p:attrName>style.visibility</p:attrName>
                                        </p:attrNameLst>
                                      </p:cBhvr>
                                      <p:to>
                                        <p:strVal val="hidden"/>
                                      </p:to>
                                    </p:set>
                                  </p:childTnLst>
                                </p:cTn>
                              </p:par>
                              <p:par>
                                <p:cTn id="435" presetID="42" presetClass="path" presetSubtype="0" fill="hold" grpId="1" nodeType="withEffect">
                                  <p:stCondLst>
                                    <p:cond delay="0"/>
                                  </p:stCondLst>
                                  <p:childTnLst>
                                    <p:animMotion origin="layout" path="M -8.33333E-7 1.48148E-6 L 0.08359 -0.01644 " pathEditMode="relative" rAng="0" ptsTypes="AA">
                                      <p:cBhvr>
                                        <p:cTn id="436" dur="648" fill="hold"/>
                                        <p:tgtEl>
                                          <p:spTgt spid="114"/>
                                        </p:tgtEl>
                                        <p:attrNameLst>
                                          <p:attrName>ppt_x</p:attrName>
                                          <p:attrName>ppt_y</p:attrName>
                                        </p:attrNameLst>
                                      </p:cBhvr>
                                      <p:rCtr x="4180" y="-833"/>
                                    </p:animMotion>
                                  </p:childTnLst>
                                </p:cTn>
                              </p:par>
                              <p:par>
                                <p:cTn id="437" presetID="6" presetClass="emph" presetSubtype="0" fill="hold" grpId="2" nodeType="withEffect">
                                  <p:stCondLst>
                                    <p:cond delay="0"/>
                                  </p:stCondLst>
                                  <p:childTnLst>
                                    <p:animScale>
                                      <p:cBhvr>
                                        <p:cTn id="438" dur="648" fill="hold"/>
                                        <p:tgtEl>
                                          <p:spTgt spid="114"/>
                                        </p:tgtEl>
                                      </p:cBhvr>
                                      <p:by x="2000" y="2000"/>
                                    </p:animScale>
                                  </p:childTnLst>
                                </p:cTn>
                              </p:par>
                              <p:par>
                                <p:cTn id="439" presetID="10" presetClass="exit" presetSubtype="0" fill="hold" grpId="3" nodeType="withEffect">
                                  <p:stCondLst>
                                    <p:cond delay="0"/>
                                  </p:stCondLst>
                                  <p:childTnLst>
                                    <p:animEffect transition="out" filter="fade">
                                      <p:cBhvr>
                                        <p:cTn id="440" dur="648"/>
                                        <p:tgtEl>
                                          <p:spTgt spid="114"/>
                                        </p:tgtEl>
                                      </p:cBhvr>
                                    </p:animEffect>
                                    <p:set>
                                      <p:cBhvr>
                                        <p:cTn id="441" dur="1" fill="hold">
                                          <p:stCondLst>
                                            <p:cond delay="647"/>
                                          </p:stCondLst>
                                        </p:cTn>
                                        <p:tgtEl>
                                          <p:spTgt spid="114"/>
                                        </p:tgtEl>
                                        <p:attrNameLst>
                                          <p:attrName>style.visibility</p:attrName>
                                        </p:attrNameLst>
                                      </p:cBhvr>
                                      <p:to>
                                        <p:strVal val="hidden"/>
                                      </p:to>
                                    </p:set>
                                  </p:childTnLst>
                                </p:cTn>
                              </p:par>
                              <p:par>
                                <p:cTn id="442" presetID="42" presetClass="path" presetSubtype="0" fill="hold" grpId="1" nodeType="withEffect">
                                  <p:stCondLst>
                                    <p:cond delay="0"/>
                                  </p:stCondLst>
                                  <p:childTnLst>
                                    <p:animMotion origin="layout" path="M 3.125E-6 -4.44444E-6 L 0.10299 -0.13009 " pathEditMode="relative" rAng="0" ptsTypes="AA">
                                      <p:cBhvr>
                                        <p:cTn id="443" dur="728" fill="hold"/>
                                        <p:tgtEl>
                                          <p:spTgt spid="115"/>
                                        </p:tgtEl>
                                        <p:attrNameLst>
                                          <p:attrName>ppt_x</p:attrName>
                                          <p:attrName>ppt_y</p:attrName>
                                        </p:attrNameLst>
                                      </p:cBhvr>
                                      <p:rCtr x="5143" y="-6505"/>
                                    </p:animMotion>
                                  </p:childTnLst>
                                </p:cTn>
                              </p:par>
                              <p:par>
                                <p:cTn id="444" presetID="6" presetClass="emph" presetSubtype="0" fill="hold" grpId="2" nodeType="withEffect">
                                  <p:stCondLst>
                                    <p:cond delay="0"/>
                                  </p:stCondLst>
                                  <p:childTnLst>
                                    <p:animScale>
                                      <p:cBhvr>
                                        <p:cTn id="445" dur="728" fill="hold"/>
                                        <p:tgtEl>
                                          <p:spTgt spid="115"/>
                                        </p:tgtEl>
                                      </p:cBhvr>
                                      <p:by x="2000" y="2000"/>
                                    </p:animScale>
                                  </p:childTnLst>
                                </p:cTn>
                              </p:par>
                              <p:par>
                                <p:cTn id="446" presetID="10" presetClass="exit" presetSubtype="0" fill="hold" grpId="3" nodeType="withEffect">
                                  <p:stCondLst>
                                    <p:cond delay="0"/>
                                  </p:stCondLst>
                                  <p:childTnLst>
                                    <p:animEffect transition="out" filter="fade">
                                      <p:cBhvr>
                                        <p:cTn id="447" dur="728"/>
                                        <p:tgtEl>
                                          <p:spTgt spid="115"/>
                                        </p:tgtEl>
                                      </p:cBhvr>
                                    </p:animEffect>
                                    <p:set>
                                      <p:cBhvr>
                                        <p:cTn id="448" dur="1" fill="hold">
                                          <p:stCondLst>
                                            <p:cond delay="727"/>
                                          </p:stCondLst>
                                        </p:cTn>
                                        <p:tgtEl>
                                          <p:spTgt spid="115"/>
                                        </p:tgtEl>
                                        <p:attrNameLst>
                                          <p:attrName>style.visibility</p:attrName>
                                        </p:attrNameLst>
                                      </p:cBhvr>
                                      <p:to>
                                        <p:strVal val="hidden"/>
                                      </p:to>
                                    </p:set>
                                  </p:childTnLst>
                                </p:cTn>
                              </p:par>
                              <p:par>
                                <p:cTn id="449" presetID="42" presetClass="path" presetSubtype="0" fill="hold" grpId="1" nodeType="withEffect">
                                  <p:stCondLst>
                                    <p:cond delay="0"/>
                                  </p:stCondLst>
                                  <p:childTnLst>
                                    <p:animMotion origin="layout" path="M -1.45833E-6 -4.07407E-6 L -0.05716 -0.40578 " pathEditMode="relative" rAng="0" ptsTypes="AA">
                                      <p:cBhvr>
                                        <p:cTn id="450" dur="880" fill="hold"/>
                                        <p:tgtEl>
                                          <p:spTgt spid="116"/>
                                        </p:tgtEl>
                                        <p:attrNameLst>
                                          <p:attrName>ppt_x</p:attrName>
                                          <p:attrName>ppt_y</p:attrName>
                                        </p:attrNameLst>
                                      </p:cBhvr>
                                      <p:rCtr x="-2865" y="-20301"/>
                                    </p:animMotion>
                                  </p:childTnLst>
                                </p:cTn>
                              </p:par>
                              <p:par>
                                <p:cTn id="451" presetID="6" presetClass="emph" presetSubtype="0" fill="hold" grpId="2" nodeType="withEffect">
                                  <p:stCondLst>
                                    <p:cond delay="0"/>
                                  </p:stCondLst>
                                  <p:childTnLst>
                                    <p:animScale>
                                      <p:cBhvr>
                                        <p:cTn id="452" dur="880" fill="hold"/>
                                        <p:tgtEl>
                                          <p:spTgt spid="116"/>
                                        </p:tgtEl>
                                      </p:cBhvr>
                                      <p:by x="150000" y="150000"/>
                                    </p:animScale>
                                  </p:childTnLst>
                                </p:cTn>
                              </p:par>
                              <p:par>
                                <p:cTn id="453" presetID="10" presetClass="exit" presetSubtype="0" fill="hold" grpId="3" nodeType="withEffect">
                                  <p:stCondLst>
                                    <p:cond delay="0"/>
                                  </p:stCondLst>
                                  <p:childTnLst>
                                    <p:animEffect transition="out" filter="fade">
                                      <p:cBhvr>
                                        <p:cTn id="454" dur="880"/>
                                        <p:tgtEl>
                                          <p:spTgt spid="116"/>
                                        </p:tgtEl>
                                      </p:cBhvr>
                                    </p:animEffect>
                                    <p:set>
                                      <p:cBhvr>
                                        <p:cTn id="455" dur="1" fill="hold">
                                          <p:stCondLst>
                                            <p:cond delay="879"/>
                                          </p:stCondLst>
                                        </p:cTn>
                                        <p:tgtEl>
                                          <p:spTgt spid="116"/>
                                        </p:tgtEl>
                                        <p:attrNameLst>
                                          <p:attrName>style.visibility</p:attrName>
                                        </p:attrNameLst>
                                      </p:cBhvr>
                                      <p:to>
                                        <p:strVal val="hidden"/>
                                      </p:to>
                                    </p:set>
                                  </p:childTnLst>
                                </p:cTn>
                              </p:par>
                              <p:par>
                                <p:cTn id="456" presetID="42" presetClass="path" presetSubtype="0" fill="hold" grpId="1" nodeType="withEffect">
                                  <p:stCondLst>
                                    <p:cond delay="0"/>
                                  </p:stCondLst>
                                  <p:childTnLst>
                                    <p:animMotion origin="layout" path="M -1.25E-6 -2.22222E-6 L 0.04271 0.01389 " pathEditMode="relative" rAng="0" ptsTypes="AA">
                                      <p:cBhvr>
                                        <p:cTn id="457" dur="968" fill="hold"/>
                                        <p:tgtEl>
                                          <p:spTgt spid="117"/>
                                        </p:tgtEl>
                                        <p:attrNameLst>
                                          <p:attrName>ppt_x</p:attrName>
                                          <p:attrName>ppt_y</p:attrName>
                                        </p:attrNameLst>
                                      </p:cBhvr>
                                      <p:rCtr x="2135" y="694"/>
                                    </p:animMotion>
                                  </p:childTnLst>
                                </p:cTn>
                              </p:par>
                              <p:par>
                                <p:cTn id="458" presetID="6" presetClass="emph" presetSubtype="0" fill="hold" grpId="2" nodeType="withEffect">
                                  <p:stCondLst>
                                    <p:cond delay="0"/>
                                  </p:stCondLst>
                                  <p:childTnLst>
                                    <p:animScale>
                                      <p:cBhvr>
                                        <p:cTn id="459" dur="968" fill="hold"/>
                                        <p:tgtEl>
                                          <p:spTgt spid="117"/>
                                        </p:tgtEl>
                                      </p:cBhvr>
                                      <p:by x="2000" y="2000"/>
                                    </p:animScale>
                                  </p:childTnLst>
                                </p:cTn>
                              </p:par>
                              <p:par>
                                <p:cTn id="460" presetID="10" presetClass="exit" presetSubtype="0" fill="hold" grpId="3" nodeType="withEffect">
                                  <p:stCondLst>
                                    <p:cond delay="0"/>
                                  </p:stCondLst>
                                  <p:childTnLst>
                                    <p:animEffect transition="out" filter="fade">
                                      <p:cBhvr>
                                        <p:cTn id="461" dur="968"/>
                                        <p:tgtEl>
                                          <p:spTgt spid="117"/>
                                        </p:tgtEl>
                                      </p:cBhvr>
                                    </p:animEffect>
                                    <p:set>
                                      <p:cBhvr>
                                        <p:cTn id="462" dur="1" fill="hold">
                                          <p:stCondLst>
                                            <p:cond delay="967"/>
                                          </p:stCondLst>
                                        </p:cTn>
                                        <p:tgtEl>
                                          <p:spTgt spid="117"/>
                                        </p:tgtEl>
                                        <p:attrNameLst>
                                          <p:attrName>style.visibility</p:attrName>
                                        </p:attrNameLst>
                                      </p:cBhvr>
                                      <p:to>
                                        <p:strVal val="hidden"/>
                                      </p:to>
                                    </p:set>
                                  </p:childTnLst>
                                </p:cTn>
                              </p:par>
                              <p:par>
                                <p:cTn id="463" presetID="42" presetClass="path" presetSubtype="0" fill="hold" grpId="1" nodeType="withEffect">
                                  <p:stCondLst>
                                    <p:cond delay="0"/>
                                  </p:stCondLst>
                                  <p:childTnLst>
                                    <p:animMotion origin="layout" path="M 2.08333E-7 -1.85185E-6 L 0.04596 0.08357 " pathEditMode="relative" rAng="0" ptsTypes="AA">
                                      <p:cBhvr>
                                        <p:cTn id="464" dur="1320" fill="hold"/>
                                        <p:tgtEl>
                                          <p:spTgt spid="118"/>
                                        </p:tgtEl>
                                        <p:attrNameLst>
                                          <p:attrName>ppt_x</p:attrName>
                                          <p:attrName>ppt_y</p:attrName>
                                        </p:attrNameLst>
                                      </p:cBhvr>
                                      <p:rCtr x="2292" y="4167"/>
                                    </p:animMotion>
                                  </p:childTnLst>
                                </p:cTn>
                              </p:par>
                              <p:par>
                                <p:cTn id="465" presetID="6" presetClass="emph" presetSubtype="0" fill="hold" grpId="2" nodeType="withEffect">
                                  <p:stCondLst>
                                    <p:cond delay="0"/>
                                  </p:stCondLst>
                                  <p:childTnLst>
                                    <p:animScale>
                                      <p:cBhvr>
                                        <p:cTn id="466" dur="1320" fill="hold"/>
                                        <p:tgtEl>
                                          <p:spTgt spid="118"/>
                                        </p:tgtEl>
                                      </p:cBhvr>
                                      <p:by x="4000" y="4000"/>
                                    </p:animScale>
                                  </p:childTnLst>
                                </p:cTn>
                              </p:par>
                              <p:par>
                                <p:cTn id="467" presetID="10" presetClass="exit" presetSubtype="0" fill="hold" grpId="3" nodeType="withEffect">
                                  <p:stCondLst>
                                    <p:cond delay="0"/>
                                  </p:stCondLst>
                                  <p:childTnLst>
                                    <p:animEffect transition="out" filter="fade">
                                      <p:cBhvr>
                                        <p:cTn id="468" dur="1320"/>
                                        <p:tgtEl>
                                          <p:spTgt spid="118"/>
                                        </p:tgtEl>
                                      </p:cBhvr>
                                    </p:animEffect>
                                    <p:set>
                                      <p:cBhvr>
                                        <p:cTn id="469" dur="1" fill="hold">
                                          <p:stCondLst>
                                            <p:cond delay="1319"/>
                                          </p:stCondLst>
                                        </p:cTn>
                                        <p:tgtEl>
                                          <p:spTgt spid="118"/>
                                        </p:tgtEl>
                                        <p:attrNameLst>
                                          <p:attrName>style.visibility</p:attrName>
                                        </p:attrNameLst>
                                      </p:cBhvr>
                                      <p:to>
                                        <p:strVal val="hidden"/>
                                      </p:to>
                                    </p:set>
                                  </p:childTnLst>
                                </p:cTn>
                              </p:par>
                              <p:par>
                                <p:cTn id="470" presetID="42" presetClass="path" presetSubtype="0" fill="hold" grpId="1" nodeType="withEffect">
                                  <p:stCondLst>
                                    <p:cond delay="0"/>
                                  </p:stCondLst>
                                  <p:childTnLst>
                                    <p:animMotion origin="layout" path="M -4.58333E-6 4.81481E-6 L 0.10183 -0.00926 " pathEditMode="relative" rAng="0" ptsTypes="AA">
                                      <p:cBhvr>
                                        <p:cTn id="471" dur="784" fill="hold"/>
                                        <p:tgtEl>
                                          <p:spTgt spid="120"/>
                                        </p:tgtEl>
                                        <p:attrNameLst>
                                          <p:attrName>ppt_x</p:attrName>
                                          <p:attrName>ppt_y</p:attrName>
                                        </p:attrNameLst>
                                      </p:cBhvr>
                                      <p:rCtr x="5091" y="-463"/>
                                    </p:animMotion>
                                  </p:childTnLst>
                                </p:cTn>
                              </p:par>
                              <p:par>
                                <p:cTn id="472" presetID="6" presetClass="emph" presetSubtype="0" fill="hold" grpId="2" nodeType="withEffect">
                                  <p:stCondLst>
                                    <p:cond delay="0"/>
                                  </p:stCondLst>
                                  <p:childTnLst>
                                    <p:animScale>
                                      <p:cBhvr>
                                        <p:cTn id="473" dur="784" fill="hold"/>
                                        <p:tgtEl>
                                          <p:spTgt spid="120"/>
                                        </p:tgtEl>
                                      </p:cBhvr>
                                      <p:by x="4000" y="4000"/>
                                    </p:animScale>
                                  </p:childTnLst>
                                </p:cTn>
                              </p:par>
                              <p:par>
                                <p:cTn id="474" presetID="10" presetClass="exit" presetSubtype="0" fill="hold" grpId="3" nodeType="withEffect">
                                  <p:stCondLst>
                                    <p:cond delay="0"/>
                                  </p:stCondLst>
                                  <p:childTnLst>
                                    <p:animEffect transition="out" filter="fade">
                                      <p:cBhvr>
                                        <p:cTn id="475" dur="784"/>
                                        <p:tgtEl>
                                          <p:spTgt spid="120"/>
                                        </p:tgtEl>
                                      </p:cBhvr>
                                    </p:animEffect>
                                    <p:set>
                                      <p:cBhvr>
                                        <p:cTn id="476" dur="1" fill="hold">
                                          <p:stCondLst>
                                            <p:cond delay="783"/>
                                          </p:stCondLst>
                                        </p:cTn>
                                        <p:tgtEl>
                                          <p:spTgt spid="120"/>
                                        </p:tgtEl>
                                        <p:attrNameLst>
                                          <p:attrName>style.visibility</p:attrName>
                                        </p:attrNameLst>
                                      </p:cBhvr>
                                      <p:to>
                                        <p:strVal val="hidden"/>
                                      </p:to>
                                    </p:set>
                                  </p:childTnLst>
                                </p:cTn>
                              </p:par>
                              <p:par>
                                <p:cTn id="477" presetID="42" presetClass="path" presetSubtype="0" fill="hold" grpId="1" nodeType="withEffect">
                                  <p:stCondLst>
                                    <p:cond delay="0"/>
                                  </p:stCondLst>
                                  <p:childTnLst>
                                    <p:animMotion origin="layout" path="M 3.75E-6 0 L -0.07266 -0.01806 " pathEditMode="relative" rAng="0" ptsTypes="AA">
                                      <p:cBhvr>
                                        <p:cTn id="478" dur="1256" fill="hold"/>
                                        <p:tgtEl>
                                          <p:spTgt spid="121"/>
                                        </p:tgtEl>
                                        <p:attrNameLst>
                                          <p:attrName>ppt_x</p:attrName>
                                          <p:attrName>ppt_y</p:attrName>
                                        </p:attrNameLst>
                                      </p:cBhvr>
                                      <p:rCtr x="-3633" y="-903"/>
                                    </p:animMotion>
                                  </p:childTnLst>
                                </p:cTn>
                              </p:par>
                              <p:par>
                                <p:cTn id="479" presetID="6" presetClass="emph" presetSubtype="0" fill="hold" grpId="2" nodeType="withEffect">
                                  <p:stCondLst>
                                    <p:cond delay="0"/>
                                  </p:stCondLst>
                                  <p:childTnLst>
                                    <p:animScale>
                                      <p:cBhvr>
                                        <p:cTn id="480" dur="1256" fill="hold"/>
                                        <p:tgtEl>
                                          <p:spTgt spid="121"/>
                                        </p:tgtEl>
                                      </p:cBhvr>
                                      <p:by x="4000" y="4000"/>
                                    </p:animScale>
                                  </p:childTnLst>
                                </p:cTn>
                              </p:par>
                              <p:par>
                                <p:cTn id="481" presetID="10" presetClass="exit" presetSubtype="0" fill="hold" grpId="3" nodeType="withEffect">
                                  <p:stCondLst>
                                    <p:cond delay="0"/>
                                  </p:stCondLst>
                                  <p:childTnLst>
                                    <p:animEffect transition="out" filter="fade">
                                      <p:cBhvr>
                                        <p:cTn id="482" dur="1256"/>
                                        <p:tgtEl>
                                          <p:spTgt spid="121"/>
                                        </p:tgtEl>
                                      </p:cBhvr>
                                    </p:animEffect>
                                    <p:set>
                                      <p:cBhvr>
                                        <p:cTn id="483" dur="1" fill="hold">
                                          <p:stCondLst>
                                            <p:cond delay="1255"/>
                                          </p:stCondLst>
                                        </p:cTn>
                                        <p:tgtEl>
                                          <p:spTgt spid="121"/>
                                        </p:tgtEl>
                                        <p:attrNameLst>
                                          <p:attrName>style.visibility</p:attrName>
                                        </p:attrNameLst>
                                      </p:cBhvr>
                                      <p:to>
                                        <p:strVal val="hidden"/>
                                      </p:to>
                                    </p:set>
                                  </p:childTnLst>
                                </p:cTn>
                              </p:par>
                              <p:par>
                                <p:cTn id="484" presetID="42" presetClass="path" presetSubtype="0" fill="hold" grpId="1" nodeType="withEffect">
                                  <p:stCondLst>
                                    <p:cond delay="0"/>
                                  </p:stCondLst>
                                  <p:childTnLst>
                                    <p:animMotion origin="layout" path="M 3.54167E-6 -4.44444E-6 L 0.03476 -0.02615 " pathEditMode="relative" rAng="0" ptsTypes="AA">
                                      <p:cBhvr>
                                        <p:cTn id="485" dur="768" fill="hold"/>
                                        <p:tgtEl>
                                          <p:spTgt spid="122"/>
                                        </p:tgtEl>
                                        <p:attrNameLst>
                                          <p:attrName>ppt_x</p:attrName>
                                          <p:attrName>ppt_y</p:attrName>
                                        </p:attrNameLst>
                                      </p:cBhvr>
                                      <p:rCtr x="1732" y="-1319"/>
                                    </p:animMotion>
                                  </p:childTnLst>
                                </p:cTn>
                              </p:par>
                              <p:par>
                                <p:cTn id="486" presetID="6" presetClass="emph" presetSubtype="0" fill="hold" grpId="2" nodeType="withEffect">
                                  <p:stCondLst>
                                    <p:cond delay="0"/>
                                  </p:stCondLst>
                                  <p:childTnLst>
                                    <p:animScale>
                                      <p:cBhvr>
                                        <p:cTn id="487" dur="768" fill="hold"/>
                                        <p:tgtEl>
                                          <p:spTgt spid="122"/>
                                        </p:tgtEl>
                                      </p:cBhvr>
                                      <p:by x="4000" y="4000"/>
                                    </p:animScale>
                                  </p:childTnLst>
                                </p:cTn>
                              </p:par>
                              <p:par>
                                <p:cTn id="488" presetID="10" presetClass="exit" presetSubtype="0" fill="hold" grpId="3" nodeType="withEffect">
                                  <p:stCondLst>
                                    <p:cond delay="0"/>
                                  </p:stCondLst>
                                  <p:childTnLst>
                                    <p:animEffect transition="out" filter="fade">
                                      <p:cBhvr>
                                        <p:cTn id="489" dur="768"/>
                                        <p:tgtEl>
                                          <p:spTgt spid="122"/>
                                        </p:tgtEl>
                                      </p:cBhvr>
                                    </p:animEffect>
                                    <p:set>
                                      <p:cBhvr>
                                        <p:cTn id="490" dur="1" fill="hold">
                                          <p:stCondLst>
                                            <p:cond delay="767"/>
                                          </p:stCondLst>
                                        </p:cTn>
                                        <p:tgtEl>
                                          <p:spTgt spid="122"/>
                                        </p:tgtEl>
                                        <p:attrNameLst>
                                          <p:attrName>style.visibility</p:attrName>
                                        </p:attrNameLst>
                                      </p:cBhvr>
                                      <p:to>
                                        <p:strVal val="hidden"/>
                                      </p:to>
                                    </p:set>
                                  </p:childTnLst>
                                </p:cTn>
                              </p:par>
                              <p:par>
                                <p:cTn id="491" presetID="1" presetClass="entr" presetSubtype="0" fill="hold" grpId="0" nodeType="withEffect">
                                  <p:stCondLst>
                                    <p:cond delay="0"/>
                                  </p:stCondLst>
                                  <p:childTnLst>
                                    <p:set>
                                      <p:cBhvr>
                                        <p:cTn id="492" dur="1" fill="hold">
                                          <p:stCondLst>
                                            <p:cond delay="0"/>
                                          </p:stCondLst>
                                        </p:cTn>
                                        <p:tgtEl>
                                          <p:spTgt spid="124"/>
                                        </p:tgtEl>
                                        <p:attrNameLst>
                                          <p:attrName>style.visibility</p:attrName>
                                        </p:attrNameLst>
                                      </p:cBhvr>
                                      <p:to>
                                        <p:strVal val="visible"/>
                                      </p:to>
                                    </p:set>
                                  </p:childTnLst>
                                </p:cTn>
                              </p:par>
                              <p:par>
                                <p:cTn id="493" presetID="1" presetClass="entr" presetSubtype="0" fill="hold" grpId="0" nodeType="withEffect">
                                  <p:stCondLst>
                                    <p:cond delay="0"/>
                                  </p:stCondLst>
                                  <p:childTnLst>
                                    <p:set>
                                      <p:cBhvr>
                                        <p:cTn id="494" dur="1" fill="hold">
                                          <p:stCondLst>
                                            <p:cond delay="0"/>
                                          </p:stCondLst>
                                        </p:cTn>
                                        <p:tgtEl>
                                          <p:spTgt spid="126"/>
                                        </p:tgtEl>
                                        <p:attrNameLst>
                                          <p:attrName>style.visibility</p:attrName>
                                        </p:attrNameLst>
                                      </p:cBhvr>
                                      <p:to>
                                        <p:strVal val="visible"/>
                                      </p:to>
                                    </p:set>
                                  </p:childTnLst>
                                </p:cTn>
                              </p:par>
                              <p:par>
                                <p:cTn id="495" presetID="1" presetClass="entr" presetSubtype="0" fill="hold" grpId="0" nodeType="withEffect">
                                  <p:stCondLst>
                                    <p:cond delay="0"/>
                                  </p:stCondLst>
                                  <p:childTnLst>
                                    <p:set>
                                      <p:cBhvr>
                                        <p:cTn id="496" dur="1" fill="hold">
                                          <p:stCondLst>
                                            <p:cond delay="0"/>
                                          </p:stCondLst>
                                        </p:cTn>
                                        <p:tgtEl>
                                          <p:spTgt spid="127"/>
                                        </p:tgtEl>
                                        <p:attrNameLst>
                                          <p:attrName>style.visibility</p:attrName>
                                        </p:attrNameLst>
                                      </p:cBhvr>
                                      <p:to>
                                        <p:strVal val="visible"/>
                                      </p:to>
                                    </p:set>
                                  </p:childTnLst>
                                </p:cTn>
                              </p:par>
                              <p:par>
                                <p:cTn id="497" presetID="1" presetClass="entr" presetSubtype="0" fill="hold" grpId="0" nodeType="withEffect">
                                  <p:stCondLst>
                                    <p:cond delay="0"/>
                                  </p:stCondLst>
                                  <p:childTnLst>
                                    <p:set>
                                      <p:cBhvr>
                                        <p:cTn id="498" dur="1" fill="hold">
                                          <p:stCondLst>
                                            <p:cond delay="0"/>
                                          </p:stCondLst>
                                        </p:cTn>
                                        <p:tgtEl>
                                          <p:spTgt spid="128"/>
                                        </p:tgtEl>
                                        <p:attrNameLst>
                                          <p:attrName>style.visibility</p:attrName>
                                        </p:attrNameLst>
                                      </p:cBhvr>
                                      <p:to>
                                        <p:strVal val="visible"/>
                                      </p:to>
                                    </p:set>
                                  </p:childTnLst>
                                </p:cTn>
                              </p:par>
                              <p:par>
                                <p:cTn id="499" presetID="1" presetClass="entr" presetSubtype="0" fill="hold" grpId="0" nodeType="withEffect">
                                  <p:stCondLst>
                                    <p:cond delay="0"/>
                                  </p:stCondLst>
                                  <p:childTnLst>
                                    <p:set>
                                      <p:cBhvr>
                                        <p:cTn id="500" dur="1" fill="hold">
                                          <p:stCondLst>
                                            <p:cond delay="0"/>
                                          </p:stCondLst>
                                        </p:cTn>
                                        <p:tgtEl>
                                          <p:spTgt spid="129"/>
                                        </p:tgtEl>
                                        <p:attrNameLst>
                                          <p:attrName>style.visibility</p:attrName>
                                        </p:attrNameLst>
                                      </p:cBhvr>
                                      <p:to>
                                        <p:strVal val="visible"/>
                                      </p:to>
                                    </p:set>
                                  </p:childTnLst>
                                </p:cTn>
                              </p:par>
                              <p:par>
                                <p:cTn id="501" presetID="42" presetClass="path" presetSubtype="0" fill="hold" grpId="1" nodeType="withEffect">
                                  <p:stCondLst>
                                    <p:cond delay="0"/>
                                  </p:stCondLst>
                                  <p:childTnLst>
                                    <p:animMotion origin="layout" path="M 8.33333E-7 2.96296E-6 L 0.02552 -0.06459 " pathEditMode="relative" rAng="0" ptsTypes="AA">
                                      <p:cBhvr>
                                        <p:cTn id="502" dur="1232" fill="hold"/>
                                        <p:tgtEl>
                                          <p:spTgt spid="124"/>
                                        </p:tgtEl>
                                        <p:attrNameLst>
                                          <p:attrName>ppt_x</p:attrName>
                                          <p:attrName>ppt_y</p:attrName>
                                        </p:attrNameLst>
                                      </p:cBhvr>
                                      <p:rCtr x="1276" y="-3241"/>
                                    </p:animMotion>
                                  </p:childTnLst>
                                </p:cTn>
                              </p:par>
                              <p:par>
                                <p:cTn id="503" presetID="6" presetClass="emph" presetSubtype="0" fill="hold" grpId="2" nodeType="withEffect">
                                  <p:stCondLst>
                                    <p:cond delay="0"/>
                                  </p:stCondLst>
                                  <p:childTnLst>
                                    <p:animScale>
                                      <p:cBhvr>
                                        <p:cTn id="504" dur="1232" fill="hold"/>
                                        <p:tgtEl>
                                          <p:spTgt spid="124"/>
                                        </p:tgtEl>
                                      </p:cBhvr>
                                      <p:by x="10000" y="10000"/>
                                    </p:animScale>
                                  </p:childTnLst>
                                </p:cTn>
                              </p:par>
                              <p:par>
                                <p:cTn id="505" presetID="10" presetClass="exit" presetSubtype="0" fill="hold" grpId="3" nodeType="withEffect">
                                  <p:stCondLst>
                                    <p:cond delay="0"/>
                                  </p:stCondLst>
                                  <p:childTnLst>
                                    <p:animEffect transition="out" filter="fade">
                                      <p:cBhvr>
                                        <p:cTn id="506" dur="1232"/>
                                        <p:tgtEl>
                                          <p:spTgt spid="124"/>
                                        </p:tgtEl>
                                      </p:cBhvr>
                                    </p:animEffect>
                                    <p:set>
                                      <p:cBhvr>
                                        <p:cTn id="507" dur="1" fill="hold">
                                          <p:stCondLst>
                                            <p:cond delay="1231"/>
                                          </p:stCondLst>
                                        </p:cTn>
                                        <p:tgtEl>
                                          <p:spTgt spid="124"/>
                                        </p:tgtEl>
                                        <p:attrNameLst>
                                          <p:attrName>style.visibility</p:attrName>
                                        </p:attrNameLst>
                                      </p:cBhvr>
                                      <p:to>
                                        <p:strVal val="hidden"/>
                                      </p:to>
                                    </p:set>
                                  </p:childTnLst>
                                </p:cTn>
                              </p:par>
                              <p:par>
                                <p:cTn id="508" presetID="42" presetClass="path" presetSubtype="0" fill="hold" grpId="1" nodeType="withEffect">
                                  <p:stCondLst>
                                    <p:cond delay="0"/>
                                  </p:stCondLst>
                                  <p:childTnLst>
                                    <p:animMotion origin="layout" path="M -4.16667E-6 3.33333E-6 L 0.00391 0.08727 " pathEditMode="relative" rAng="0" ptsTypes="AA">
                                      <p:cBhvr>
                                        <p:cTn id="509" dur="520" fill="hold"/>
                                        <p:tgtEl>
                                          <p:spTgt spid="126"/>
                                        </p:tgtEl>
                                        <p:attrNameLst>
                                          <p:attrName>ppt_x</p:attrName>
                                          <p:attrName>ppt_y</p:attrName>
                                        </p:attrNameLst>
                                      </p:cBhvr>
                                      <p:rCtr x="195" y="4352"/>
                                    </p:animMotion>
                                  </p:childTnLst>
                                </p:cTn>
                              </p:par>
                              <p:par>
                                <p:cTn id="510" presetID="6" presetClass="emph" presetSubtype="0" fill="hold" grpId="2" nodeType="withEffect">
                                  <p:stCondLst>
                                    <p:cond delay="0"/>
                                  </p:stCondLst>
                                  <p:childTnLst>
                                    <p:animScale>
                                      <p:cBhvr>
                                        <p:cTn id="511" dur="520" fill="hold"/>
                                        <p:tgtEl>
                                          <p:spTgt spid="126"/>
                                        </p:tgtEl>
                                      </p:cBhvr>
                                      <p:by x="10000" y="10000"/>
                                    </p:animScale>
                                  </p:childTnLst>
                                </p:cTn>
                              </p:par>
                              <p:par>
                                <p:cTn id="512" presetID="10" presetClass="exit" presetSubtype="0" fill="hold" grpId="3" nodeType="withEffect">
                                  <p:stCondLst>
                                    <p:cond delay="0"/>
                                  </p:stCondLst>
                                  <p:childTnLst>
                                    <p:animEffect transition="out" filter="fade">
                                      <p:cBhvr>
                                        <p:cTn id="513" dur="520"/>
                                        <p:tgtEl>
                                          <p:spTgt spid="126"/>
                                        </p:tgtEl>
                                      </p:cBhvr>
                                    </p:animEffect>
                                    <p:set>
                                      <p:cBhvr>
                                        <p:cTn id="514" dur="1" fill="hold">
                                          <p:stCondLst>
                                            <p:cond delay="519"/>
                                          </p:stCondLst>
                                        </p:cTn>
                                        <p:tgtEl>
                                          <p:spTgt spid="126"/>
                                        </p:tgtEl>
                                        <p:attrNameLst>
                                          <p:attrName>style.visibility</p:attrName>
                                        </p:attrNameLst>
                                      </p:cBhvr>
                                      <p:to>
                                        <p:strVal val="hidden"/>
                                      </p:to>
                                    </p:set>
                                  </p:childTnLst>
                                </p:cTn>
                              </p:par>
                              <p:par>
                                <p:cTn id="515" presetID="42" presetClass="path" presetSubtype="0" fill="hold" grpId="1" nodeType="withEffect">
                                  <p:stCondLst>
                                    <p:cond delay="0"/>
                                  </p:stCondLst>
                                  <p:childTnLst>
                                    <p:animMotion origin="layout" path="M 1.45833E-6 -1.11111E-6 L -0.11445 0.01528 " pathEditMode="relative" rAng="0" ptsTypes="AA">
                                      <p:cBhvr>
                                        <p:cTn id="516" dur="600" fill="hold"/>
                                        <p:tgtEl>
                                          <p:spTgt spid="127"/>
                                        </p:tgtEl>
                                        <p:attrNameLst>
                                          <p:attrName>ppt_x</p:attrName>
                                          <p:attrName>ppt_y</p:attrName>
                                        </p:attrNameLst>
                                      </p:cBhvr>
                                      <p:rCtr x="-5729" y="764"/>
                                    </p:animMotion>
                                  </p:childTnLst>
                                </p:cTn>
                              </p:par>
                              <p:par>
                                <p:cTn id="517" presetID="6" presetClass="emph" presetSubtype="0" fill="hold" grpId="2" nodeType="withEffect">
                                  <p:stCondLst>
                                    <p:cond delay="0"/>
                                  </p:stCondLst>
                                  <p:childTnLst>
                                    <p:animScale>
                                      <p:cBhvr>
                                        <p:cTn id="518" dur="600" fill="hold"/>
                                        <p:tgtEl>
                                          <p:spTgt spid="127"/>
                                        </p:tgtEl>
                                      </p:cBhvr>
                                      <p:by x="10000" y="10000"/>
                                    </p:animScale>
                                  </p:childTnLst>
                                </p:cTn>
                              </p:par>
                              <p:par>
                                <p:cTn id="519" presetID="10" presetClass="exit" presetSubtype="0" fill="hold" grpId="3" nodeType="withEffect">
                                  <p:stCondLst>
                                    <p:cond delay="0"/>
                                  </p:stCondLst>
                                  <p:childTnLst>
                                    <p:animEffect transition="out" filter="fade">
                                      <p:cBhvr>
                                        <p:cTn id="520" dur="600"/>
                                        <p:tgtEl>
                                          <p:spTgt spid="127"/>
                                        </p:tgtEl>
                                      </p:cBhvr>
                                    </p:animEffect>
                                    <p:set>
                                      <p:cBhvr>
                                        <p:cTn id="521" dur="1" fill="hold">
                                          <p:stCondLst>
                                            <p:cond delay="599"/>
                                          </p:stCondLst>
                                        </p:cTn>
                                        <p:tgtEl>
                                          <p:spTgt spid="127"/>
                                        </p:tgtEl>
                                        <p:attrNameLst>
                                          <p:attrName>style.visibility</p:attrName>
                                        </p:attrNameLst>
                                      </p:cBhvr>
                                      <p:to>
                                        <p:strVal val="hidden"/>
                                      </p:to>
                                    </p:set>
                                  </p:childTnLst>
                                </p:cTn>
                              </p:par>
                              <p:par>
                                <p:cTn id="522" presetID="42" presetClass="path" presetSubtype="0" fill="hold" grpId="1" nodeType="withEffect">
                                  <p:stCondLst>
                                    <p:cond delay="0"/>
                                  </p:stCondLst>
                                  <p:childTnLst>
                                    <p:animMotion origin="layout" path="M 8.33333E-7 -4.44444E-6 L -0.10417 -0.05532 " pathEditMode="relative" rAng="0" ptsTypes="AA">
                                      <p:cBhvr>
                                        <p:cTn id="523" dur="680" fill="hold"/>
                                        <p:tgtEl>
                                          <p:spTgt spid="128"/>
                                        </p:tgtEl>
                                        <p:attrNameLst>
                                          <p:attrName>ppt_x</p:attrName>
                                          <p:attrName>ppt_y</p:attrName>
                                        </p:attrNameLst>
                                      </p:cBhvr>
                                      <p:rCtr x="-5208" y="-2778"/>
                                    </p:animMotion>
                                  </p:childTnLst>
                                </p:cTn>
                              </p:par>
                              <p:par>
                                <p:cTn id="524" presetID="6" presetClass="emph" presetSubtype="0" fill="hold" grpId="2" nodeType="withEffect">
                                  <p:stCondLst>
                                    <p:cond delay="0"/>
                                  </p:stCondLst>
                                  <p:childTnLst>
                                    <p:animScale>
                                      <p:cBhvr>
                                        <p:cTn id="525" dur="680" fill="hold"/>
                                        <p:tgtEl>
                                          <p:spTgt spid="128"/>
                                        </p:tgtEl>
                                      </p:cBhvr>
                                      <p:by x="10000" y="10000"/>
                                    </p:animScale>
                                  </p:childTnLst>
                                </p:cTn>
                              </p:par>
                              <p:par>
                                <p:cTn id="526" presetID="10" presetClass="exit" presetSubtype="0" fill="hold" grpId="3" nodeType="withEffect">
                                  <p:stCondLst>
                                    <p:cond delay="0"/>
                                  </p:stCondLst>
                                  <p:childTnLst>
                                    <p:animEffect transition="out" filter="fade">
                                      <p:cBhvr>
                                        <p:cTn id="527" dur="680"/>
                                        <p:tgtEl>
                                          <p:spTgt spid="128"/>
                                        </p:tgtEl>
                                      </p:cBhvr>
                                    </p:animEffect>
                                    <p:set>
                                      <p:cBhvr>
                                        <p:cTn id="528" dur="1" fill="hold">
                                          <p:stCondLst>
                                            <p:cond delay="679"/>
                                          </p:stCondLst>
                                        </p:cTn>
                                        <p:tgtEl>
                                          <p:spTgt spid="128"/>
                                        </p:tgtEl>
                                        <p:attrNameLst>
                                          <p:attrName>style.visibility</p:attrName>
                                        </p:attrNameLst>
                                      </p:cBhvr>
                                      <p:to>
                                        <p:strVal val="hidden"/>
                                      </p:to>
                                    </p:set>
                                  </p:childTnLst>
                                </p:cTn>
                              </p:par>
                              <p:par>
                                <p:cTn id="529" presetID="42" presetClass="path" presetSubtype="0" fill="hold" grpId="1" nodeType="withEffect">
                                  <p:stCondLst>
                                    <p:cond delay="0"/>
                                  </p:stCondLst>
                                  <p:childTnLst>
                                    <p:animMotion origin="layout" path="M 2.08333E-6 -4.81481E-6 L -0.13399 0.00116 " pathEditMode="relative" rAng="0" ptsTypes="AA">
                                      <p:cBhvr>
                                        <p:cTn id="530" dur="656" fill="hold"/>
                                        <p:tgtEl>
                                          <p:spTgt spid="129"/>
                                        </p:tgtEl>
                                        <p:attrNameLst>
                                          <p:attrName>ppt_x</p:attrName>
                                          <p:attrName>ppt_y</p:attrName>
                                        </p:attrNameLst>
                                      </p:cBhvr>
                                      <p:rCtr x="-6706" y="46"/>
                                    </p:animMotion>
                                  </p:childTnLst>
                                </p:cTn>
                              </p:par>
                              <p:par>
                                <p:cTn id="531" presetID="6" presetClass="emph" presetSubtype="0" fill="hold" grpId="2" nodeType="withEffect">
                                  <p:stCondLst>
                                    <p:cond delay="0"/>
                                  </p:stCondLst>
                                  <p:childTnLst>
                                    <p:animScale>
                                      <p:cBhvr>
                                        <p:cTn id="532" dur="656" fill="hold"/>
                                        <p:tgtEl>
                                          <p:spTgt spid="129"/>
                                        </p:tgtEl>
                                      </p:cBhvr>
                                      <p:by x="15000" y="15000"/>
                                    </p:animScale>
                                  </p:childTnLst>
                                </p:cTn>
                              </p:par>
                              <p:par>
                                <p:cTn id="533" presetID="10" presetClass="exit" presetSubtype="0" fill="hold" grpId="3" nodeType="withEffect">
                                  <p:stCondLst>
                                    <p:cond delay="0"/>
                                  </p:stCondLst>
                                  <p:childTnLst>
                                    <p:animEffect transition="out" filter="fade">
                                      <p:cBhvr>
                                        <p:cTn id="534" dur="656"/>
                                        <p:tgtEl>
                                          <p:spTgt spid="129"/>
                                        </p:tgtEl>
                                      </p:cBhvr>
                                    </p:animEffect>
                                    <p:set>
                                      <p:cBhvr>
                                        <p:cTn id="535" dur="1" fill="hold">
                                          <p:stCondLst>
                                            <p:cond delay="655"/>
                                          </p:stCondLst>
                                        </p:cTn>
                                        <p:tgtEl>
                                          <p:spTgt spid="129"/>
                                        </p:tgtEl>
                                        <p:attrNameLst>
                                          <p:attrName>style.visibility</p:attrName>
                                        </p:attrNameLst>
                                      </p:cBhvr>
                                      <p:to>
                                        <p:strVal val="hidden"/>
                                      </p:to>
                                    </p:set>
                                  </p:childTnLst>
                                </p:cTn>
                              </p:par>
                              <p:par>
                                <p:cTn id="536" presetID="1" presetClass="entr" presetSubtype="0" fill="hold" grpId="0" nodeType="withEffect">
                                  <p:stCondLst>
                                    <p:cond delay="0"/>
                                  </p:stCondLst>
                                  <p:childTnLst>
                                    <p:set>
                                      <p:cBhvr>
                                        <p:cTn id="537" dur="1" fill="hold">
                                          <p:stCondLst>
                                            <p:cond delay="0"/>
                                          </p:stCondLst>
                                        </p:cTn>
                                        <p:tgtEl>
                                          <p:spTgt spid="132"/>
                                        </p:tgtEl>
                                        <p:attrNameLst>
                                          <p:attrName>style.visibility</p:attrName>
                                        </p:attrNameLst>
                                      </p:cBhvr>
                                      <p:to>
                                        <p:strVal val="visible"/>
                                      </p:to>
                                    </p:set>
                                  </p:childTnLst>
                                </p:cTn>
                              </p:par>
                              <p:par>
                                <p:cTn id="538" presetID="1" presetClass="entr" presetSubtype="0" fill="hold" grpId="0" nodeType="withEffect">
                                  <p:stCondLst>
                                    <p:cond delay="0"/>
                                  </p:stCondLst>
                                  <p:childTnLst>
                                    <p:set>
                                      <p:cBhvr>
                                        <p:cTn id="539" dur="1" fill="hold">
                                          <p:stCondLst>
                                            <p:cond delay="0"/>
                                          </p:stCondLst>
                                        </p:cTn>
                                        <p:tgtEl>
                                          <p:spTgt spid="133"/>
                                        </p:tgtEl>
                                        <p:attrNameLst>
                                          <p:attrName>style.visibility</p:attrName>
                                        </p:attrNameLst>
                                      </p:cBhvr>
                                      <p:to>
                                        <p:strVal val="visible"/>
                                      </p:to>
                                    </p:set>
                                  </p:childTnLst>
                                </p:cTn>
                              </p:par>
                              <p:par>
                                <p:cTn id="540" presetID="1" presetClass="entr" presetSubtype="0" fill="hold" grpId="0" nodeType="withEffect">
                                  <p:stCondLst>
                                    <p:cond delay="0"/>
                                  </p:stCondLst>
                                  <p:childTnLst>
                                    <p:set>
                                      <p:cBhvr>
                                        <p:cTn id="541" dur="1" fill="hold">
                                          <p:stCondLst>
                                            <p:cond delay="0"/>
                                          </p:stCondLst>
                                        </p:cTn>
                                        <p:tgtEl>
                                          <p:spTgt spid="134"/>
                                        </p:tgtEl>
                                        <p:attrNameLst>
                                          <p:attrName>style.visibility</p:attrName>
                                        </p:attrNameLst>
                                      </p:cBhvr>
                                      <p:to>
                                        <p:strVal val="visible"/>
                                      </p:to>
                                    </p:set>
                                  </p:childTnLst>
                                </p:cTn>
                              </p:par>
                              <p:par>
                                <p:cTn id="542" presetID="1" presetClass="entr" presetSubtype="0" fill="hold" grpId="0" nodeType="withEffect">
                                  <p:stCondLst>
                                    <p:cond delay="0"/>
                                  </p:stCondLst>
                                  <p:childTnLst>
                                    <p:set>
                                      <p:cBhvr>
                                        <p:cTn id="543" dur="1" fill="hold">
                                          <p:stCondLst>
                                            <p:cond delay="0"/>
                                          </p:stCondLst>
                                        </p:cTn>
                                        <p:tgtEl>
                                          <p:spTgt spid="139"/>
                                        </p:tgtEl>
                                        <p:attrNameLst>
                                          <p:attrName>style.visibility</p:attrName>
                                        </p:attrNameLst>
                                      </p:cBhvr>
                                      <p:to>
                                        <p:strVal val="visible"/>
                                      </p:to>
                                    </p:set>
                                  </p:childTnLst>
                                </p:cTn>
                              </p:par>
                              <p:par>
                                <p:cTn id="544" presetID="1" presetClass="entr" presetSubtype="0" fill="hold" grpId="0" nodeType="withEffect">
                                  <p:stCondLst>
                                    <p:cond delay="0"/>
                                  </p:stCondLst>
                                  <p:childTnLst>
                                    <p:set>
                                      <p:cBhvr>
                                        <p:cTn id="545" dur="1" fill="hold">
                                          <p:stCondLst>
                                            <p:cond delay="0"/>
                                          </p:stCondLst>
                                        </p:cTn>
                                        <p:tgtEl>
                                          <p:spTgt spid="140"/>
                                        </p:tgtEl>
                                        <p:attrNameLst>
                                          <p:attrName>style.visibility</p:attrName>
                                        </p:attrNameLst>
                                      </p:cBhvr>
                                      <p:to>
                                        <p:strVal val="visible"/>
                                      </p:to>
                                    </p:set>
                                  </p:childTnLst>
                                </p:cTn>
                              </p:par>
                              <p:par>
                                <p:cTn id="546" presetID="1" presetClass="entr" presetSubtype="0" fill="hold" grpId="0" nodeType="withEffect">
                                  <p:stCondLst>
                                    <p:cond delay="0"/>
                                  </p:stCondLst>
                                  <p:childTnLst>
                                    <p:set>
                                      <p:cBhvr>
                                        <p:cTn id="547" dur="1" fill="hold">
                                          <p:stCondLst>
                                            <p:cond delay="0"/>
                                          </p:stCondLst>
                                        </p:cTn>
                                        <p:tgtEl>
                                          <p:spTgt spid="141"/>
                                        </p:tgtEl>
                                        <p:attrNameLst>
                                          <p:attrName>style.visibility</p:attrName>
                                        </p:attrNameLst>
                                      </p:cBhvr>
                                      <p:to>
                                        <p:strVal val="visible"/>
                                      </p:to>
                                    </p:set>
                                  </p:childTnLst>
                                </p:cTn>
                              </p:par>
                              <p:par>
                                <p:cTn id="548" presetID="42" presetClass="path" presetSubtype="0" fill="hold" grpId="1" nodeType="withEffect">
                                  <p:stCondLst>
                                    <p:cond delay="0"/>
                                  </p:stCondLst>
                                  <p:childTnLst>
                                    <p:animMotion origin="layout" path="M -4.375E-6 -2.22222E-6 L -0.06562 0.06111 " pathEditMode="relative" rAng="0" ptsTypes="AA">
                                      <p:cBhvr>
                                        <p:cTn id="549" dur="1096" fill="hold"/>
                                        <p:tgtEl>
                                          <p:spTgt spid="132"/>
                                        </p:tgtEl>
                                        <p:attrNameLst>
                                          <p:attrName>ppt_x</p:attrName>
                                          <p:attrName>ppt_y</p:attrName>
                                        </p:attrNameLst>
                                      </p:cBhvr>
                                      <p:rCtr x="-3281" y="3056"/>
                                    </p:animMotion>
                                  </p:childTnLst>
                                </p:cTn>
                              </p:par>
                              <p:par>
                                <p:cTn id="550" presetID="6" presetClass="emph" presetSubtype="0" fill="hold" grpId="2" nodeType="withEffect">
                                  <p:stCondLst>
                                    <p:cond delay="0"/>
                                  </p:stCondLst>
                                  <p:childTnLst>
                                    <p:animScale>
                                      <p:cBhvr>
                                        <p:cTn id="551" dur="1096" fill="hold"/>
                                        <p:tgtEl>
                                          <p:spTgt spid="132"/>
                                        </p:tgtEl>
                                      </p:cBhvr>
                                      <p:by x="15000" y="15000"/>
                                    </p:animScale>
                                  </p:childTnLst>
                                </p:cTn>
                              </p:par>
                              <p:par>
                                <p:cTn id="552" presetID="10" presetClass="exit" presetSubtype="0" fill="hold" grpId="3" nodeType="withEffect">
                                  <p:stCondLst>
                                    <p:cond delay="0"/>
                                  </p:stCondLst>
                                  <p:childTnLst>
                                    <p:animEffect transition="out" filter="fade">
                                      <p:cBhvr>
                                        <p:cTn id="553" dur="1096"/>
                                        <p:tgtEl>
                                          <p:spTgt spid="132"/>
                                        </p:tgtEl>
                                      </p:cBhvr>
                                    </p:animEffect>
                                    <p:set>
                                      <p:cBhvr>
                                        <p:cTn id="554" dur="1" fill="hold">
                                          <p:stCondLst>
                                            <p:cond delay="1095"/>
                                          </p:stCondLst>
                                        </p:cTn>
                                        <p:tgtEl>
                                          <p:spTgt spid="132"/>
                                        </p:tgtEl>
                                        <p:attrNameLst>
                                          <p:attrName>style.visibility</p:attrName>
                                        </p:attrNameLst>
                                      </p:cBhvr>
                                      <p:to>
                                        <p:strVal val="hidden"/>
                                      </p:to>
                                    </p:set>
                                  </p:childTnLst>
                                </p:cTn>
                              </p:par>
                              <p:par>
                                <p:cTn id="555" presetID="42" presetClass="path" presetSubtype="0" fill="hold" grpId="1" nodeType="withEffect">
                                  <p:stCondLst>
                                    <p:cond delay="0"/>
                                  </p:stCondLst>
                                  <p:childTnLst>
                                    <p:animMotion origin="layout" path="M 1.66667E-6 7.40741E-7 L 0.09857 0.05764 " pathEditMode="relative" rAng="0" ptsTypes="AA">
                                      <p:cBhvr>
                                        <p:cTn id="556" dur="1176" fill="hold"/>
                                        <p:tgtEl>
                                          <p:spTgt spid="133"/>
                                        </p:tgtEl>
                                        <p:attrNameLst>
                                          <p:attrName>ppt_x</p:attrName>
                                          <p:attrName>ppt_y</p:attrName>
                                        </p:attrNameLst>
                                      </p:cBhvr>
                                      <p:rCtr x="4922" y="2870"/>
                                    </p:animMotion>
                                  </p:childTnLst>
                                </p:cTn>
                              </p:par>
                              <p:par>
                                <p:cTn id="557" presetID="6" presetClass="emph" presetSubtype="0" fill="hold" grpId="2" nodeType="withEffect">
                                  <p:stCondLst>
                                    <p:cond delay="0"/>
                                  </p:stCondLst>
                                  <p:childTnLst>
                                    <p:animScale>
                                      <p:cBhvr>
                                        <p:cTn id="558" dur="1176" fill="hold"/>
                                        <p:tgtEl>
                                          <p:spTgt spid="133"/>
                                        </p:tgtEl>
                                      </p:cBhvr>
                                      <p:by x="15000" y="15000"/>
                                    </p:animScale>
                                  </p:childTnLst>
                                </p:cTn>
                              </p:par>
                              <p:par>
                                <p:cTn id="559" presetID="10" presetClass="exit" presetSubtype="0" fill="hold" grpId="3" nodeType="withEffect">
                                  <p:stCondLst>
                                    <p:cond delay="0"/>
                                  </p:stCondLst>
                                  <p:childTnLst>
                                    <p:animEffect transition="out" filter="fade">
                                      <p:cBhvr>
                                        <p:cTn id="560" dur="1176"/>
                                        <p:tgtEl>
                                          <p:spTgt spid="133"/>
                                        </p:tgtEl>
                                      </p:cBhvr>
                                    </p:animEffect>
                                    <p:set>
                                      <p:cBhvr>
                                        <p:cTn id="561" dur="1" fill="hold">
                                          <p:stCondLst>
                                            <p:cond delay="1175"/>
                                          </p:stCondLst>
                                        </p:cTn>
                                        <p:tgtEl>
                                          <p:spTgt spid="133"/>
                                        </p:tgtEl>
                                        <p:attrNameLst>
                                          <p:attrName>style.visibility</p:attrName>
                                        </p:attrNameLst>
                                      </p:cBhvr>
                                      <p:to>
                                        <p:strVal val="hidden"/>
                                      </p:to>
                                    </p:set>
                                  </p:childTnLst>
                                </p:cTn>
                              </p:par>
                              <p:par>
                                <p:cTn id="562" presetID="42" presetClass="path" presetSubtype="0" fill="hold" grpId="1" nodeType="withEffect">
                                  <p:stCondLst>
                                    <p:cond delay="0"/>
                                  </p:stCondLst>
                                  <p:childTnLst>
                                    <p:animMotion origin="layout" path="M 1.25E-6 0 L -0.05169 0.01991 " pathEditMode="relative" rAng="0" ptsTypes="AA">
                                      <p:cBhvr>
                                        <p:cTn id="563" dur="656" fill="hold"/>
                                        <p:tgtEl>
                                          <p:spTgt spid="134"/>
                                        </p:tgtEl>
                                        <p:attrNameLst>
                                          <p:attrName>ppt_x</p:attrName>
                                          <p:attrName>ppt_y</p:attrName>
                                        </p:attrNameLst>
                                      </p:cBhvr>
                                      <p:rCtr x="-2591" y="995"/>
                                    </p:animMotion>
                                  </p:childTnLst>
                                </p:cTn>
                              </p:par>
                              <p:par>
                                <p:cTn id="564" presetID="6" presetClass="emph" presetSubtype="0" fill="hold" grpId="2" nodeType="withEffect">
                                  <p:stCondLst>
                                    <p:cond delay="0"/>
                                  </p:stCondLst>
                                  <p:childTnLst>
                                    <p:animScale>
                                      <p:cBhvr>
                                        <p:cTn id="565" dur="656" fill="hold"/>
                                        <p:tgtEl>
                                          <p:spTgt spid="134"/>
                                        </p:tgtEl>
                                      </p:cBhvr>
                                      <p:by x="15000" y="15000"/>
                                    </p:animScale>
                                  </p:childTnLst>
                                </p:cTn>
                              </p:par>
                              <p:par>
                                <p:cTn id="566" presetID="10" presetClass="exit" presetSubtype="0" fill="hold" grpId="3" nodeType="withEffect">
                                  <p:stCondLst>
                                    <p:cond delay="0"/>
                                  </p:stCondLst>
                                  <p:childTnLst>
                                    <p:animEffect transition="out" filter="fade">
                                      <p:cBhvr>
                                        <p:cTn id="567" dur="656"/>
                                        <p:tgtEl>
                                          <p:spTgt spid="134"/>
                                        </p:tgtEl>
                                      </p:cBhvr>
                                    </p:animEffect>
                                    <p:set>
                                      <p:cBhvr>
                                        <p:cTn id="568" dur="1" fill="hold">
                                          <p:stCondLst>
                                            <p:cond delay="655"/>
                                          </p:stCondLst>
                                        </p:cTn>
                                        <p:tgtEl>
                                          <p:spTgt spid="134"/>
                                        </p:tgtEl>
                                        <p:attrNameLst>
                                          <p:attrName>style.visibility</p:attrName>
                                        </p:attrNameLst>
                                      </p:cBhvr>
                                      <p:to>
                                        <p:strVal val="hidden"/>
                                      </p:to>
                                    </p:set>
                                  </p:childTnLst>
                                </p:cTn>
                              </p:par>
                              <p:par>
                                <p:cTn id="569" presetID="42" presetClass="path" presetSubtype="0" fill="hold" grpId="1" nodeType="withEffect">
                                  <p:stCondLst>
                                    <p:cond delay="0"/>
                                  </p:stCondLst>
                                  <p:childTnLst>
                                    <p:animMotion origin="layout" path="M 2.5E-6 -4.81481E-6 L -0.03021 -0.04398 " pathEditMode="relative" rAng="0" ptsTypes="AA">
                                      <p:cBhvr>
                                        <p:cTn id="570" dur="1160" fill="hold"/>
                                        <p:tgtEl>
                                          <p:spTgt spid="139"/>
                                        </p:tgtEl>
                                        <p:attrNameLst>
                                          <p:attrName>ppt_x</p:attrName>
                                          <p:attrName>ppt_y</p:attrName>
                                        </p:attrNameLst>
                                      </p:cBhvr>
                                      <p:rCtr x="-1510" y="-2199"/>
                                    </p:animMotion>
                                  </p:childTnLst>
                                </p:cTn>
                              </p:par>
                              <p:par>
                                <p:cTn id="571" presetID="6" presetClass="emph" presetSubtype="0" fill="hold" grpId="2" nodeType="withEffect">
                                  <p:stCondLst>
                                    <p:cond delay="0"/>
                                  </p:stCondLst>
                                  <p:childTnLst>
                                    <p:animScale>
                                      <p:cBhvr>
                                        <p:cTn id="572" dur="1160" fill="hold"/>
                                        <p:tgtEl>
                                          <p:spTgt spid="139"/>
                                        </p:tgtEl>
                                      </p:cBhvr>
                                      <p:by x="12000" y="12000"/>
                                    </p:animScale>
                                  </p:childTnLst>
                                </p:cTn>
                              </p:par>
                              <p:par>
                                <p:cTn id="573" presetID="10" presetClass="exit" presetSubtype="0" fill="hold" grpId="3" nodeType="withEffect">
                                  <p:stCondLst>
                                    <p:cond delay="0"/>
                                  </p:stCondLst>
                                  <p:childTnLst>
                                    <p:animEffect transition="out" filter="fade">
                                      <p:cBhvr>
                                        <p:cTn id="574" dur="1160"/>
                                        <p:tgtEl>
                                          <p:spTgt spid="139"/>
                                        </p:tgtEl>
                                      </p:cBhvr>
                                    </p:animEffect>
                                    <p:set>
                                      <p:cBhvr>
                                        <p:cTn id="575" dur="1" fill="hold">
                                          <p:stCondLst>
                                            <p:cond delay="1159"/>
                                          </p:stCondLst>
                                        </p:cTn>
                                        <p:tgtEl>
                                          <p:spTgt spid="139"/>
                                        </p:tgtEl>
                                        <p:attrNameLst>
                                          <p:attrName>style.visibility</p:attrName>
                                        </p:attrNameLst>
                                      </p:cBhvr>
                                      <p:to>
                                        <p:strVal val="hidden"/>
                                      </p:to>
                                    </p:set>
                                  </p:childTnLst>
                                </p:cTn>
                              </p:par>
                              <p:par>
                                <p:cTn id="576" presetID="42" presetClass="path" presetSubtype="0" fill="hold" grpId="1" nodeType="withEffect">
                                  <p:stCondLst>
                                    <p:cond delay="0"/>
                                  </p:stCondLst>
                                  <p:childTnLst>
                                    <p:animMotion origin="layout" path="M 3.54167E-6 -2.59259E-6 L 0.12226 0.43959 " pathEditMode="relative" rAng="0" ptsTypes="AA">
                                      <p:cBhvr>
                                        <p:cTn id="577" dur="560" fill="hold"/>
                                        <p:tgtEl>
                                          <p:spTgt spid="140"/>
                                        </p:tgtEl>
                                        <p:attrNameLst>
                                          <p:attrName>ppt_x</p:attrName>
                                          <p:attrName>ppt_y</p:attrName>
                                        </p:attrNameLst>
                                      </p:cBhvr>
                                      <p:rCtr x="6107" y="21968"/>
                                    </p:animMotion>
                                  </p:childTnLst>
                                </p:cTn>
                              </p:par>
                              <p:par>
                                <p:cTn id="578" presetID="6" presetClass="emph" presetSubtype="0" fill="hold" grpId="2" nodeType="withEffect">
                                  <p:stCondLst>
                                    <p:cond delay="0"/>
                                  </p:stCondLst>
                                  <p:childTnLst>
                                    <p:animScale>
                                      <p:cBhvr>
                                        <p:cTn id="579" dur="560" fill="hold"/>
                                        <p:tgtEl>
                                          <p:spTgt spid="140"/>
                                        </p:tgtEl>
                                      </p:cBhvr>
                                      <p:by x="12000" y="12000"/>
                                    </p:animScale>
                                  </p:childTnLst>
                                </p:cTn>
                              </p:par>
                              <p:par>
                                <p:cTn id="580" presetID="10" presetClass="exit" presetSubtype="0" fill="hold" grpId="3" nodeType="withEffect">
                                  <p:stCondLst>
                                    <p:cond delay="0"/>
                                  </p:stCondLst>
                                  <p:childTnLst>
                                    <p:animEffect transition="out" filter="fade">
                                      <p:cBhvr>
                                        <p:cTn id="581" dur="560"/>
                                        <p:tgtEl>
                                          <p:spTgt spid="140"/>
                                        </p:tgtEl>
                                      </p:cBhvr>
                                    </p:animEffect>
                                    <p:set>
                                      <p:cBhvr>
                                        <p:cTn id="582" dur="1" fill="hold">
                                          <p:stCondLst>
                                            <p:cond delay="559"/>
                                          </p:stCondLst>
                                        </p:cTn>
                                        <p:tgtEl>
                                          <p:spTgt spid="140"/>
                                        </p:tgtEl>
                                        <p:attrNameLst>
                                          <p:attrName>style.visibility</p:attrName>
                                        </p:attrNameLst>
                                      </p:cBhvr>
                                      <p:to>
                                        <p:strVal val="hidden"/>
                                      </p:to>
                                    </p:set>
                                  </p:childTnLst>
                                </p:cTn>
                              </p:par>
                              <p:par>
                                <p:cTn id="583" presetID="42" presetClass="path" presetSubtype="0" fill="hold" grpId="1" nodeType="withEffect">
                                  <p:stCondLst>
                                    <p:cond delay="0"/>
                                  </p:stCondLst>
                                  <p:childTnLst>
                                    <p:animMotion origin="layout" path="M 6.25E-7 3.33333E-6 L 0.17786 0.14375 " pathEditMode="relative" rAng="0" ptsTypes="AA">
                                      <p:cBhvr>
                                        <p:cTn id="584" dur="640" fill="hold"/>
                                        <p:tgtEl>
                                          <p:spTgt spid="141"/>
                                        </p:tgtEl>
                                        <p:attrNameLst>
                                          <p:attrName>ppt_x</p:attrName>
                                          <p:attrName>ppt_y</p:attrName>
                                        </p:attrNameLst>
                                      </p:cBhvr>
                                      <p:rCtr x="8893" y="7176"/>
                                    </p:animMotion>
                                  </p:childTnLst>
                                </p:cTn>
                              </p:par>
                              <p:par>
                                <p:cTn id="585" presetID="6" presetClass="emph" presetSubtype="0" fill="hold" grpId="2" nodeType="withEffect">
                                  <p:stCondLst>
                                    <p:cond delay="0"/>
                                  </p:stCondLst>
                                  <p:childTnLst>
                                    <p:animScale>
                                      <p:cBhvr>
                                        <p:cTn id="586" dur="640" fill="hold"/>
                                        <p:tgtEl>
                                          <p:spTgt spid="141"/>
                                        </p:tgtEl>
                                      </p:cBhvr>
                                      <p:by x="80000" y="80000"/>
                                    </p:animScale>
                                  </p:childTnLst>
                                </p:cTn>
                              </p:par>
                              <p:par>
                                <p:cTn id="587" presetID="10" presetClass="exit" presetSubtype="0" fill="hold" grpId="3" nodeType="withEffect">
                                  <p:stCondLst>
                                    <p:cond delay="0"/>
                                  </p:stCondLst>
                                  <p:childTnLst>
                                    <p:animEffect transition="out" filter="fade">
                                      <p:cBhvr>
                                        <p:cTn id="588" dur="640"/>
                                        <p:tgtEl>
                                          <p:spTgt spid="141"/>
                                        </p:tgtEl>
                                      </p:cBhvr>
                                    </p:animEffect>
                                    <p:set>
                                      <p:cBhvr>
                                        <p:cTn id="589" dur="1" fill="hold">
                                          <p:stCondLst>
                                            <p:cond delay="639"/>
                                          </p:stCondLst>
                                        </p:cTn>
                                        <p:tgtEl>
                                          <p:spTgt spid="141"/>
                                        </p:tgtEl>
                                        <p:attrNameLst>
                                          <p:attrName>style.visibility</p:attrName>
                                        </p:attrNameLst>
                                      </p:cBhvr>
                                      <p:to>
                                        <p:strVal val="hidden"/>
                                      </p:to>
                                    </p:set>
                                  </p:childTnLst>
                                </p:cTn>
                              </p:par>
                              <p:par>
                                <p:cTn id="590" presetID="1" presetClass="entr" presetSubtype="0" fill="hold" grpId="0" nodeType="withEffect">
                                  <p:stCondLst>
                                    <p:cond delay="0"/>
                                  </p:stCondLst>
                                  <p:childTnLst>
                                    <p:set>
                                      <p:cBhvr>
                                        <p:cTn id="591" dur="1" fill="hold">
                                          <p:stCondLst>
                                            <p:cond delay="0"/>
                                          </p:stCondLst>
                                        </p:cTn>
                                        <p:tgtEl>
                                          <p:spTgt spid="142"/>
                                        </p:tgtEl>
                                        <p:attrNameLst>
                                          <p:attrName>style.visibility</p:attrName>
                                        </p:attrNameLst>
                                      </p:cBhvr>
                                      <p:to>
                                        <p:strVal val="visible"/>
                                      </p:to>
                                    </p:set>
                                  </p:childTnLst>
                                </p:cTn>
                              </p:par>
                              <p:par>
                                <p:cTn id="592" presetID="1" presetClass="entr" presetSubtype="0" fill="hold" grpId="0" nodeType="withEffect">
                                  <p:stCondLst>
                                    <p:cond delay="0"/>
                                  </p:stCondLst>
                                  <p:childTnLst>
                                    <p:set>
                                      <p:cBhvr>
                                        <p:cTn id="593" dur="1" fill="hold">
                                          <p:stCondLst>
                                            <p:cond delay="0"/>
                                          </p:stCondLst>
                                        </p:cTn>
                                        <p:tgtEl>
                                          <p:spTgt spid="143"/>
                                        </p:tgtEl>
                                        <p:attrNameLst>
                                          <p:attrName>style.visibility</p:attrName>
                                        </p:attrNameLst>
                                      </p:cBhvr>
                                      <p:to>
                                        <p:strVal val="visible"/>
                                      </p:to>
                                    </p:set>
                                  </p:childTnLst>
                                </p:cTn>
                              </p:par>
                              <p:par>
                                <p:cTn id="594" presetID="1" presetClass="entr" presetSubtype="0" fill="hold" grpId="0" nodeType="withEffect">
                                  <p:stCondLst>
                                    <p:cond delay="0"/>
                                  </p:stCondLst>
                                  <p:childTnLst>
                                    <p:set>
                                      <p:cBhvr>
                                        <p:cTn id="595" dur="1" fill="hold">
                                          <p:stCondLst>
                                            <p:cond delay="0"/>
                                          </p:stCondLst>
                                        </p:cTn>
                                        <p:tgtEl>
                                          <p:spTgt spid="145"/>
                                        </p:tgtEl>
                                        <p:attrNameLst>
                                          <p:attrName>style.visibility</p:attrName>
                                        </p:attrNameLst>
                                      </p:cBhvr>
                                      <p:to>
                                        <p:strVal val="visible"/>
                                      </p:to>
                                    </p:set>
                                  </p:childTnLst>
                                </p:cTn>
                              </p:par>
                              <p:par>
                                <p:cTn id="596" presetID="1" presetClass="entr" presetSubtype="0" fill="hold" grpId="0" nodeType="withEffect">
                                  <p:stCondLst>
                                    <p:cond delay="0"/>
                                  </p:stCondLst>
                                  <p:childTnLst>
                                    <p:set>
                                      <p:cBhvr>
                                        <p:cTn id="597" dur="1" fill="hold">
                                          <p:stCondLst>
                                            <p:cond delay="0"/>
                                          </p:stCondLst>
                                        </p:cTn>
                                        <p:tgtEl>
                                          <p:spTgt spid="146"/>
                                        </p:tgtEl>
                                        <p:attrNameLst>
                                          <p:attrName>style.visibility</p:attrName>
                                        </p:attrNameLst>
                                      </p:cBhvr>
                                      <p:to>
                                        <p:strVal val="visible"/>
                                      </p:to>
                                    </p:set>
                                  </p:childTnLst>
                                </p:cTn>
                              </p:par>
                              <p:par>
                                <p:cTn id="598" presetID="1" presetClass="entr" presetSubtype="0" fill="hold" grpId="0" nodeType="withEffect">
                                  <p:stCondLst>
                                    <p:cond delay="0"/>
                                  </p:stCondLst>
                                  <p:childTnLst>
                                    <p:set>
                                      <p:cBhvr>
                                        <p:cTn id="599" dur="1" fill="hold">
                                          <p:stCondLst>
                                            <p:cond delay="0"/>
                                          </p:stCondLst>
                                        </p:cTn>
                                        <p:tgtEl>
                                          <p:spTgt spid="148"/>
                                        </p:tgtEl>
                                        <p:attrNameLst>
                                          <p:attrName>style.visibility</p:attrName>
                                        </p:attrNameLst>
                                      </p:cBhvr>
                                      <p:to>
                                        <p:strVal val="visible"/>
                                      </p:to>
                                    </p:set>
                                  </p:childTnLst>
                                </p:cTn>
                              </p:par>
                              <p:par>
                                <p:cTn id="600" presetID="1" presetClass="entr" presetSubtype="0" fill="hold" grpId="0" nodeType="withEffect">
                                  <p:stCondLst>
                                    <p:cond delay="0"/>
                                  </p:stCondLst>
                                  <p:childTnLst>
                                    <p:set>
                                      <p:cBhvr>
                                        <p:cTn id="601" dur="1" fill="hold">
                                          <p:stCondLst>
                                            <p:cond delay="0"/>
                                          </p:stCondLst>
                                        </p:cTn>
                                        <p:tgtEl>
                                          <p:spTgt spid="149"/>
                                        </p:tgtEl>
                                        <p:attrNameLst>
                                          <p:attrName>style.visibility</p:attrName>
                                        </p:attrNameLst>
                                      </p:cBhvr>
                                      <p:to>
                                        <p:strVal val="visible"/>
                                      </p:to>
                                    </p:set>
                                  </p:childTnLst>
                                </p:cTn>
                              </p:par>
                              <p:par>
                                <p:cTn id="602" presetID="1" presetClass="entr" presetSubtype="0" fill="hold" grpId="0" nodeType="withEffect">
                                  <p:stCondLst>
                                    <p:cond delay="0"/>
                                  </p:stCondLst>
                                  <p:childTnLst>
                                    <p:set>
                                      <p:cBhvr>
                                        <p:cTn id="603" dur="1" fill="hold">
                                          <p:stCondLst>
                                            <p:cond delay="0"/>
                                          </p:stCondLst>
                                        </p:cTn>
                                        <p:tgtEl>
                                          <p:spTgt spid="152"/>
                                        </p:tgtEl>
                                        <p:attrNameLst>
                                          <p:attrName>style.visibility</p:attrName>
                                        </p:attrNameLst>
                                      </p:cBhvr>
                                      <p:to>
                                        <p:strVal val="visible"/>
                                      </p:to>
                                    </p:set>
                                  </p:childTnLst>
                                </p:cTn>
                              </p:par>
                              <p:par>
                                <p:cTn id="604" presetID="42" presetClass="path" presetSubtype="0" fill="hold" grpId="1" nodeType="withEffect">
                                  <p:stCondLst>
                                    <p:cond delay="0"/>
                                  </p:stCondLst>
                                  <p:childTnLst>
                                    <p:animMotion origin="layout" path="M 3.33333E-6 -7.40741E-7 L 0.40325 -0.04699 " pathEditMode="relative" rAng="0" ptsTypes="AA">
                                      <p:cBhvr>
                                        <p:cTn id="605" dur="944" fill="hold"/>
                                        <p:tgtEl>
                                          <p:spTgt spid="142"/>
                                        </p:tgtEl>
                                        <p:attrNameLst>
                                          <p:attrName>ppt_x</p:attrName>
                                          <p:attrName>ppt_y</p:attrName>
                                        </p:attrNameLst>
                                      </p:cBhvr>
                                      <p:rCtr x="20156" y="-2361"/>
                                    </p:animMotion>
                                  </p:childTnLst>
                                </p:cTn>
                              </p:par>
                              <p:par>
                                <p:cTn id="606" presetID="6" presetClass="emph" presetSubtype="0" fill="hold" grpId="2" nodeType="withEffect">
                                  <p:stCondLst>
                                    <p:cond delay="0"/>
                                  </p:stCondLst>
                                  <p:childTnLst>
                                    <p:animScale>
                                      <p:cBhvr>
                                        <p:cTn id="607" dur="944" fill="hold"/>
                                        <p:tgtEl>
                                          <p:spTgt spid="142"/>
                                        </p:tgtEl>
                                      </p:cBhvr>
                                      <p:by x="7000" y="7000"/>
                                    </p:animScale>
                                  </p:childTnLst>
                                </p:cTn>
                              </p:par>
                              <p:par>
                                <p:cTn id="608" presetID="10" presetClass="exit" presetSubtype="0" fill="hold" grpId="3" nodeType="withEffect">
                                  <p:stCondLst>
                                    <p:cond delay="0"/>
                                  </p:stCondLst>
                                  <p:childTnLst>
                                    <p:animEffect transition="out" filter="fade">
                                      <p:cBhvr>
                                        <p:cTn id="609" dur="944"/>
                                        <p:tgtEl>
                                          <p:spTgt spid="142"/>
                                        </p:tgtEl>
                                      </p:cBhvr>
                                    </p:animEffect>
                                    <p:set>
                                      <p:cBhvr>
                                        <p:cTn id="610" dur="1" fill="hold">
                                          <p:stCondLst>
                                            <p:cond delay="943"/>
                                          </p:stCondLst>
                                        </p:cTn>
                                        <p:tgtEl>
                                          <p:spTgt spid="142"/>
                                        </p:tgtEl>
                                        <p:attrNameLst>
                                          <p:attrName>style.visibility</p:attrName>
                                        </p:attrNameLst>
                                      </p:cBhvr>
                                      <p:to>
                                        <p:strVal val="hidden"/>
                                      </p:to>
                                    </p:set>
                                  </p:childTnLst>
                                </p:cTn>
                              </p:par>
                              <p:par>
                                <p:cTn id="611" presetID="42" presetClass="path" presetSubtype="0" fill="hold" grpId="1" nodeType="withEffect">
                                  <p:stCondLst>
                                    <p:cond delay="0"/>
                                  </p:stCondLst>
                                  <p:childTnLst>
                                    <p:animMotion origin="layout" path="M 1.66667E-6 3.7037E-7 L -0.04271 -0.06065 " pathEditMode="relative" rAng="0" ptsTypes="AA">
                                      <p:cBhvr>
                                        <p:cTn id="612" dur="864" fill="hold"/>
                                        <p:tgtEl>
                                          <p:spTgt spid="143"/>
                                        </p:tgtEl>
                                        <p:attrNameLst>
                                          <p:attrName>ppt_x</p:attrName>
                                          <p:attrName>ppt_y</p:attrName>
                                        </p:attrNameLst>
                                      </p:cBhvr>
                                      <p:rCtr x="-2135" y="-3032"/>
                                    </p:animMotion>
                                  </p:childTnLst>
                                </p:cTn>
                              </p:par>
                              <p:par>
                                <p:cTn id="613" presetID="6" presetClass="emph" presetSubtype="0" fill="hold" grpId="2" nodeType="withEffect">
                                  <p:stCondLst>
                                    <p:cond delay="0"/>
                                  </p:stCondLst>
                                  <p:childTnLst>
                                    <p:animScale>
                                      <p:cBhvr>
                                        <p:cTn id="614" dur="864" fill="hold"/>
                                        <p:tgtEl>
                                          <p:spTgt spid="143"/>
                                        </p:tgtEl>
                                      </p:cBhvr>
                                      <p:by x="7000" y="7000"/>
                                    </p:animScale>
                                  </p:childTnLst>
                                </p:cTn>
                              </p:par>
                              <p:par>
                                <p:cTn id="615" presetID="10" presetClass="exit" presetSubtype="0" fill="hold" grpId="3" nodeType="withEffect">
                                  <p:stCondLst>
                                    <p:cond delay="0"/>
                                  </p:stCondLst>
                                  <p:childTnLst>
                                    <p:animEffect transition="out" filter="fade">
                                      <p:cBhvr>
                                        <p:cTn id="616" dur="864"/>
                                        <p:tgtEl>
                                          <p:spTgt spid="143"/>
                                        </p:tgtEl>
                                      </p:cBhvr>
                                    </p:animEffect>
                                    <p:set>
                                      <p:cBhvr>
                                        <p:cTn id="617" dur="1" fill="hold">
                                          <p:stCondLst>
                                            <p:cond delay="863"/>
                                          </p:stCondLst>
                                        </p:cTn>
                                        <p:tgtEl>
                                          <p:spTgt spid="143"/>
                                        </p:tgtEl>
                                        <p:attrNameLst>
                                          <p:attrName>style.visibility</p:attrName>
                                        </p:attrNameLst>
                                      </p:cBhvr>
                                      <p:to>
                                        <p:strVal val="hidden"/>
                                      </p:to>
                                    </p:set>
                                  </p:childTnLst>
                                </p:cTn>
                              </p:par>
                              <p:par>
                                <p:cTn id="618" presetID="42" presetClass="path" presetSubtype="0" fill="hold" grpId="1" nodeType="withEffect">
                                  <p:stCondLst>
                                    <p:cond delay="0"/>
                                  </p:stCondLst>
                                  <p:childTnLst>
                                    <p:animMotion origin="layout" path="M 4.58333E-6 1.48148E-6 L 0.08528 0.01574 " pathEditMode="relative" rAng="0" ptsTypes="AA">
                                      <p:cBhvr>
                                        <p:cTn id="619" dur="704" fill="hold"/>
                                        <p:tgtEl>
                                          <p:spTgt spid="145"/>
                                        </p:tgtEl>
                                        <p:attrNameLst>
                                          <p:attrName>ppt_x</p:attrName>
                                          <p:attrName>ppt_y</p:attrName>
                                        </p:attrNameLst>
                                      </p:cBhvr>
                                      <p:rCtr x="4258" y="787"/>
                                    </p:animMotion>
                                  </p:childTnLst>
                                </p:cTn>
                              </p:par>
                              <p:par>
                                <p:cTn id="620" presetID="6" presetClass="emph" presetSubtype="0" fill="hold" grpId="2" nodeType="withEffect">
                                  <p:stCondLst>
                                    <p:cond delay="0"/>
                                  </p:stCondLst>
                                  <p:childTnLst>
                                    <p:animScale>
                                      <p:cBhvr>
                                        <p:cTn id="621" dur="704" fill="hold"/>
                                        <p:tgtEl>
                                          <p:spTgt spid="145"/>
                                        </p:tgtEl>
                                      </p:cBhvr>
                                      <p:by x="7000" y="7000"/>
                                    </p:animScale>
                                  </p:childTnLst>
                                </p:cTn>
                              </p:par>
                              <p:par>
                                <p:cTn id="622" presetID="10" presetClass="exit" presetSubtype="0" fill="hold" grpId="3" nodeType="withEffect">
                                  <p:stCondLst>
                                    <p:cond delay="0"/>
                                  </p:stCondLst>
                                  <p:childTnLst>
                                    <p:animEffect transition="out" filter="fade">
                                      <p:cBhvr>
                                        <p:cTn id="623" dur="704"/>
                                        <p:tgtEl>
                                          <p:spTgt spid="145"/>
                                        </p:tgtEl>
                                      </p:cBhvr>
                                    </p:animEffect>
                                    <p:set>
                                      <p:cBhvr>
                                        <p:cTn id="624" dur="1" fill="hold">
                                          <p:stCondLst>
                                            <p:cond delay="703"/>
                                          </p:stCondLst>
                                        </p:cTn>
                                        <p:tgtEl>
                                          <p:spTgt spid="145"/>
                                        </p:tgtEl>
                                        <p:attrNameLst>
                                          <p:attrName>style.visibility</p:attrName>
                                        </p:attrNameLst>
                                      </p:cBhvr>
                                      <p:to>
                                        <p:strVal val="hidden"/>
                                      </p:to>
                                    </p:set>
                                  </p:childTnLst>
                                </p:cTn>
                              </p:par>
                              <p:par>
                                <p:cTn id="625" presetID="42" presetClass="path" presetSubtype="0" fill="hold" grpId="1" nodeType="withEffect">
                                  <p:stCondLst>
                                    <p:cond delay="0"/>
                                  </p:stCondLst>
                                  <p:childTnLst>
                                    <p:animMotion origin="layout" path="M 1.45833E-6 1.85185E-6 L -0.28789 0.23055 " pathEditMode="relative" rAng="0" ptsTypes="AA">
                                      <p:cBhvr>
                                        <p:cTn id="626" dur="600" fill="hold"/>
                                        <p:tgtEl>
                                          <p:spTgt spid="146"/>
                                        </p:tgtEl>
                                        <p:attrNameLst>
                                          <p:attrName>ppt_x</p:attrName>
                                          <p:attrName>ppt_y</p:attrName>
                                        </p:attrNameLst>
                                      </p:cBhvr>
                                      <p:rCtr x="-14401" y="11528"/>
                                    </p:animMotion>
                                  </p:childTnLst>
                                </p:cTn>
                              </p:par>
                              <p:par>
                                <p:cTn id="627" presetID="6" presetClass="emph" presetSubtype="0" fill="hold" grpId="2" nodeType="withEffect">
                                  <p:stCondLst>
                                    <p:cond delay="0"/>
                                  </p:stCondLst>
                                  <p:childTnLst>
                                    <p:animScale>
                                      <p:cBhvr>
                                        <p:cTn id="628" dur="600" fill="hold"/>
                                        <p:tgtEl>
                                          <p:spTgt spid="146"/>
                                        </p:tgtEl>
                                      </p:cBhvr>
                                      <p:by x="7000" y="7000"/>
                                    </p:animScale>
                                  </p:childTnLst>
                                </p:cTn>
                              </p:par>
                              <p:par>
                                <p:cTn id="629" presetID="10" presetClass="exit" presetSubtype="0" fill="hold" grpId="3" nodeType="withEffect">
                                  <p:stCondLst>
                                    <p:cond delay="0"/>
                                  </p:stCondLst>
                                  <p:childTnLst>
                                    <p:animEffect transition="out" filter="fade">
                                      <p:cBhvr>
                                        <p:cTn id="630" dur="600"/>
                                        <p:tgtEl>
                                          <p:spTgt spid="146"/>
                                        </p:tgtEl>
                                      </p:cBhvr>
                                    </p:animEffect>
                                    <p:set>
                                      <p:cBhvr>
                                        <p:cTn id="631" dur="1" fill="hold">
                                          <p:stCondLst>
                                            <p:cond delay="599"/>
                                          </p:stCondLst>
                                        </p:cTn>
                                        <p:tgtEl>
                                          <p:spTgt spid="146"/>
                                        </p:tgtEl>
                                        <p:attrNameLst>
                                          <p:attrName>style.visibility</p:attrName>
                                        </p:attrNameLst>
                                      </p:cBhvr>
                                      <p:to>
                                        <p:strVal val="hidden"/>
                                      </p:to>
                                    </p:set>
                                  </p:childTnLst>
                                </p:cTn>
                              </p:par>
                              <p:par>
                                <p:cTn id="632" presetID="42" presetClass="path" presetSubtype="0" fill="hold" grpId="1" nodeType="withEffect">
                                  <p:stCondLst>
                                    <p:cond delay="0"/>
                                  </p:stCondLst>
                                  <p:childTnLst>
                                    <p:animMotion origin="layout" path="M 1.04167E-6 4.07407E-6 L 0.21797 0.42662 " pathEditMode="relative" rAng="0" ptsTypes="AA">
                                      <p:cBhvr>
                                        <p:cTn id="633" dur="760" fill="hold"/>
                                        <p:tgtEl>
                                          <p:spTgt spid="148"/>
                                        </p:tgtEl>
                                        <p:attrNameLst>
                                          <p:attrName>ppt_x</p:attrName>
                                          <p:attrName>ppt_y</p:attrName>
                                        </p:attrNameLst>
                                      </p:cBhvr>
                                      <p:rCtr x="10898" y="21319"/>
                                    </p:animMotion>
                                  </p:childTnLst>
                                </p:cTn>
                              </p:par>
                              <p:par>
                                <p:cTn id="634" presetID="6" presetClass="emph" presetSubtype="0" fill="hold" grpId="2" nodeType="withEffect">
                                  <p:stCondLst>
                                    <p:cond delay="0"/>
                                  </p:stCondLst>
                                  <p:childTnLst>
                                    <p:animScale>
                                      <p:cBhvr>
                                        <p:cTn id="635" dur="760" fill="hold"/>
                                        <p:tgtEl>
                                          <p:spTgt spid="148"/>
                                        </p:tgtEl>
                                      </p:cBhvr>
                                      <p:by x="150000" y="150000"/>
                                    </p:animScale>
                                  </p:childTnLst>
                                </p:cTn>
                              </p:par>
                              <p:par>
                                <p:cTn id="636" presetID="10" presetClass="exit" presetSubtype="0" fill="hold" grpId="3" nodeType="withEffect">
                                  <p:stCondLst>
                                    <p:cond delay="0"/>
                                  </p:stCondLst>
                                  <p:childTnLst>
                                    <p:animEffect transition="out" filter="fade">
                                      <p:cBhvr>
                                        <p:cTn id="637" dur="760"/>
                                        <p:tgtEl>
                                          <p:spTgt spid="148"/>
                                        </p:tgtEl>
                                      </p:cBhvr>
                                    </p:animEffect>
                                    <p:set>
                                      <p:cBhvr>
                                        <p:cTn id="638" dur="1" fill="hold">
                                          <p:stCondLst>
                                            <p:cond delay="759"/>
                                          </p:stCondLst>
                                        </p:cTn>
                                        <p:tgtEl>
                                          <p:spTgt spid="148"/>
                                        </p:tgtEl>
                                        <p:attrNameLst>
                                          <p:attrName>style.visibility</p:attrName>
                                        </p:attrNameLst>
                                      </p:cBhvr>
                                      <p:to>
                                        <p:strVal val="hidden"/>
                                      </p:to>
                                    </p:set>
                                  </p:childTnLst>
                                </p:cTn>
                              </p:par>
                              <p:par>
                                <p:cTn id="639" presetID="42" presetClass="path" presetSubtype="0" fill="hold" grpId="1" nodeType="withEffect">
                                  <p:stCondLst>
                                    <p:cond delay="0"/>
                                  </p:stCondLst>
                                  <p:childTnLst>
                                    <p:animMotion origin="layout" path="M -2.91667E-6 -1.85185E-6 L -0.06367 -0.13379 " pathEditMode="relative" rAng="0" ptsTypes="AA">
                                      <p:cBhvr>
                                        <p:cTn id="640" dur="728" fill="hold"/>
                                        <p:tgtEl>
                                          <p:spTgt spid="149"/>
                                        </p:tgtEl>
                                        <p:attrNameLst>
                                          <p:attrName>ppt_x</p:attrName>
                                          <p:attrName>ppt_y</p:attrName>
                                        </p:attrNameLst>
                                      </p:cBhvr>
                                      <p:rCtr x="-3190" y="-6690"/>
                                    </p:animMotion>
                                  </p:childTnLst>
                                </p:cTn>
                              </p:par>
                              <p:par>
                                <p:cTn id="641" presetID="6" presetClass="emph" presetSubtype="0" fill="hold" grpId="2" nodeType="withEffect">
                                  <p:stCondLst>
                                    <p:cond delay="0"/>
                                  </p:stCondLst>
                                  <p:childTnLst>
                                    <p:animScale>
                                      <p:cBhvr>
                                        <p:cTn id="642" dur="728" fill="hold"/>
                                        <p:tgtEl>
                                          <p:spTgt spid="149"/>
                                        </p:tgtEl>
                                      </p:cBhvr>
                                      <p:by x="2000" y="2000"/>
                                    </p:animScale>
                                  </p:childTnLst>
                                </p:cTn>
                              </p:par>
                              <p:par>
                                <p:cTn id="643" presetID="10" presetClass="exit" presetSubtype="0" fill="hold" grpId="3" nodeType="withEffect">
                                  <p:stCondLst>
                                    <p:cond delay="0"/>
                                  </p:stCondLst>
                                  <p:childTnLst>
                                    <p:animEffect transition="out" filter="fade">
                                      <p:cBhvr>
                                        <p:cTn id="644" dur="728"/>
                                        <p:tgtEl>
                                          <p:spTgt spid="149"/>
                                        </p:tgtEl>
                                      </p:cBhvr>
                                    </p:animEffect>
                                    <p:set>
                                      <p:cBhvr>
                                        <p:cTn id="645" dur="1" fill="hold">
                                          <p:stCondLst>
                                            <p:cond delay="727"/>
                                          </p:stCondLst>
                                        </p:cTn>
                                        <p:tgtEl>
                                          <p:spTgt spid="149"/>
                                        </p:tgtEl>
                                        <p:attrNameLst>
                                          <p:attrName>style.visibility</p:attrName>
                                        </p:attrNameLst>
                                      </p:cBhvr>
                                      <p:to>
                                        <p:strVal val="hidden"/>
                                      </p:to>
                                    </p:set>
                                  </p:childTnLst>
                                </p:cTn>
                              </p:par>
                              <p:par>
                                <p:cTn id="646" presetID="42" presetClass="path" presetSubtype="0" fill="hold" grpId="1" nodeType="withEffect">
                                  <p:stCondLst>
                                    <p:cond delay="0"/>
                                  </p:stCondLst>
                                  <p:childTnLst>
                                    <p:animMotion origin="layout" path="M -4.16667E-7 3.7037E-7 L -0.01263 -0.06551 " pathEditMode="relative" rAng="0" ptsTypes="AA">
                                      <p:cBhvr>
                                        <p:cTn id="647" dur="1048" fill="hold"/>
                                        <p:tgtEl>
                                          <p:spTgt spid="152"/>
                                        </p:tgtEl>
                                        <p:attrNameLst>
                                          <p:attrName>ppt_x</p:attrName>
                                          <p:attrName>ppt_y</p:attrName>
                                        </p:attrNameLst>
                                      </p:cBhvr>
                                      <p:rCtr x="-638" y="-3287"/>
                                    </p:animMotion>
                                  </p:childTnLst>
                                </p:cTn>
                              </p:par>
                              <p:par>
                                <p:cTn id="648" presetID="6" presetClass="emph" presetSubtype="0" fill="hold" grpId="2" nodeType="withEffect">
                                  <p:stCondLst>
                                    <p:cond delay="0"/>
                                  </p:stCondLst>
                                  <p:childTnLst>
                                    <p:animScale>
                                      <p:cBhvr>
                                        <p:cTn id="649" dur="1048" fill="hold"/>
                                        <p:tgtEl>
                                          <p:spTgt spid="152"/>
                                        </p:tgtEl>
                                      </p:cBhvr>
                                      <p:by x="4000" y="4000"/>
                                    </p:animScale>
                                  </p:childTnLst>
                                </p:cTn>
                              </p:par>
                              <p:par>
                                <p:cTn id="650" presetID="10" presetClass="exit" presetSubtype="0" fill="hold" grpId="3" nodeType="withEffect">
                                  <p:stCondLst>
                                    <p:cond delay="0"/>
                                  </p:stCondLst>
                                  <p:childTnLst>
                                    <p:animEffect transition="out" filter="fade">
                                      <p:cBhvr>
                                        <p:cTn id="651" dur="1048"/>
                                        <p:tgtEl>
                                          <p:spTgt spid="152"/>
                                        </p:tgtEl>
                                      </p:cBhvr>
                                    </p:animEffect>
                                    <p:set>
                                      <p:cBhvr>
                                        <p:cTn id="652" dur="1" fill="hold">
                                          <p:stCondLst>
                                            <p:cond delay="1047"/>
                                          </p:stCondLst>
                                        </p:cTn>
                                        <p:tgtEl>
                                          <p:spTgt spid="152"/>
                                        </p:tgtEl>
                                        <p:attrNameLst>
                                          <p:attrName>style.visibility</p:attrName>
                                        </p:attrNameLst>
                                      </p:cBhvr>
                                      <p:to>
                                        <p:strVal val="hidden"/>
                                      </p:to>
                                    </p:set>
                                  </p:childTnLst>
                                </p:cTn>
                              </p:par>
                              <p:par>
                                <p:cTn id="653" presetID="1" presetClass="entr" presetSubtype="0" fill="hold" grpId="0" nodeType="withEffect">
                                  <p:stCondLst>
                                    <p:cond delay="0"/>
                                  </p:stCondLst>
                                  <p:childTnLst>
                                    <p:set>
                                      <p:cBhvr>
                                        <p:cTn id="654" dur="1" fill="hold">
                                          <p:stCondLst>
                                            <p:cond delay="0"/>
                                          </p:stCondLst>
                                        </p:cTn>
                                        <p:tgtEl>
                                          <p:spTgt spid="156"/>
                                        </p:tgtEl>
                                        <p:attrNameLst>
                                          <p:attrName>style.visibility</p:attrName>
                                        </p:attrNameLst>
                                      </p:cBhvr>
                                      <p:to>
                                        <p:strVal val="visible"/>
                                      </p:to>
                                    </p:set>
                                  </p:childTnLst>
                                </p:cTn>
                              </p:par>
                              <p:par>
                                <p:cTn id="655" presetID="1" presetClass="entr" presetSubtype="0" fill="hold" grpId="0" nodeType="withEffect">
                                  <p:stCondLst>
                                    <p:cond delay="0"/>
                                  </p:stCondLst>
                                  <p:childTnLst>
                                    <p:set>
                                      <p:cBhvr>
                                        <p:cTn id="656" dur="1" fill="hold">
                                          <p:stCondLst>
                                            <p:cond delay="0"/>
                                          </p:stCondLst>
                                        </p:cTn>
                                        <p:tgtEl>
                                          <p:spTgt spid="157"/>
                                        </p:tgtEl>
                                        <p:attrNameLst>
                                          <p:attrName>style.visibility</p:attrName>
                                        </p:attrNameLst>
                                      </p:cBhvr>
                                      <p:to>
                                        <p:strVal val="visible"/>
                                      </p:to>
                                    </p:set>
                                  </p:childTnLst>
                                </p:cTn>
                              </p:par>
                              <p:par>
                                <p:cTn id="657" presetID="1" presetClass="entr" presetSubtype="0" fill="hold" grpId="0" nodeType="withEffect">
                                  <p:stCondLst>
                                    <p:cond delay="0"/>
                                  </p:stCondLst>
                                  <p:childTnLst>
                                    <p:set>
                                      <p:cBhvr>
                                        <p:cTn id="658" dur="1" fill="hold">
                                          <p:stCondLst>
                                            <p:cond delay="0"/>
                                          </p:stCondLst>
                                        </p:cTn>
                                        <p:tgtEl>
                                          <p:spTgt spid="161"/>
                                        </p:tgtEl>
                                        <p:attrNameLst>
                                          <p:attrName>style.visibility</p:attrName>
                                        </p:attrNameLst>
                                      </p:cBhvr>
                                      <p:to>
                                        <p:strVal val="visible"/>
                                      </p:to>
                                    </p:set>
                                  </p:childTnLst>
                                </p:cTn>
                              </p:par>
                              <p:par>
                                <p:cTn id="659" presetID="42" presetClass="path" presetSubtype="0" fill="hold" grpId="1" nodeType="withEffect">
                                  <p:stCondLst>
                                    <p:cond delay="0"/>
                                  </p:stCondLst>
                                  <p:childTnLst>
                                    <p:animMotion origin="layout" path="M 5E-6 -1.11111E-6 L -0.02422 0.08403 " pathEditMode="relative" rAng="0" ptsTypes="AA">
                                      <p:cBhvr>
                                        <p:cTn id="660" dur="440" fill="hold"/>
                                        <p:tgtEl>
                                          <p:spTgt spid="156"/>
                                        </p:tgtEl>
                                        <p:attrNameLst>
                                          <p:attrName>ppt_x</p:attrName>
                                          <p:attrName>ppt_y</p:attrName>
                                        </p:attrNameLst>
                                      </p:cBhvr>
                                      <p:rCtr x="-1211" y="4190"/>
                                    </p:animMotion>
                                  </p:childTnLst>
                                </p:cTn>
                              </p:par>
                              <p:par>
                                <p:cTn id="661" presetID="6" presetClass="emph" presetSubtype="0" fill="hold" grpId="2" nodeType="withEffect">
                                  <p:stCondLst>
                                    <p:cond delay="0"/>
                                  </p:stCondLst>
                                  <p:childTnLst>
                                    <p:animScale>
                                      <p:cBhvr>
                                        <p:cTn id="662" dur="440" fill="hold"/>
                                        <p:tgtEl>
                                          <p:spTgt spid="156"/>
                                        </p:tgtEl>
                                      </p:cBhvr>
                                      <p:by x="10000" y="10000"/>
                                    </p:animScale>
                                  </p:childTnLst>
                                </p:cTn>
                              </p:par>
                              <p:par>
                                <p:cTn id="663" presetID="10" presetClass="exit" presetSubtype="0" fill="hold" grpId="3" nodeType="withEffect">
                                  <p:stCondLst>
                                    <p:cond delay="0"/>
                                  </p:stCondLst>
                                  <p:childTnLst>
                                    <p:animEffect transition="out" filter="fade">
                                      <p:cBhvr>
                                        <p:cTn id="664" dur="440"/>
                                        <p:tgtEl>
                                          <p:spTgt spid="156"/>
                                        </p:tgtEl>
                                      </p:cBhvr>
                                    </p:animEffect>
                                    <p:set>
                                      <p:cBhvr>
                                        <p:cTn id="665" dur="1" fill="hold">
                                          <p:stCondLst>
                                            <p:cond delay="439"/>
                                          </p:stCondLst>
                                        </p:cTn>
                                        <p:tgtEl>
                                          <p:spTgt spid="156"/>
                                        </p:tgtEl>
                                        <p:attrNameLst>
                                          <p:attrName>style.visibility</p:attrName>
                                        </p:attrNameLst>
                                      </p:cBhvr>
                                      <p:to>
                                        <p:strVal val="hidden"/>
                                      </p:to>
                                    </p:set>
                                  </p:childTnLst>
                                </p:cTn>
                              </p:par>
                              <p:par>
                                <p:cTn id="666" presetID="42" presetClass="path" presetSubtype="0" fill="hold" grpId="1" nodeType="withEffect">
                                  <p:stCondLst>
                                    <p:cond delay="0"/>
                                  </p:stCondLst>
                                  <p:childTnLst>
                                    <p:animMotion origin="layout" path="M -2.5E-6 7.40741E-7 L 0.00391 0.08727 " pathEditMode="relative" rAng="0" ptsTypes="AA">
                                      <p:cBhvr>
                                        <p:cTn id="667" dur="520" fill="hold"/>
                                        <p:tgtEl>
                                          <p:spTgt spid="157"/>
                                        </p:tgtEl>
                                        <p:attrNameLst>
                                          <p:attrName>ppt_x</p:attrName>
                                          <p:attrName>ppt_y</p:attrName>
                                        </p:attrNameLst>
                                      </p:cBhvr>
                                      <p:rCtr x="195" y="4352"/>
                                    </p:animMotion>
                                  </p:childTnLst>
                                </p:cTn>
                              </p:par>
                              <p:par>
                                <p:cTn id="668" presetID="6" presetClass="emph" presetSubtype="0" fill="hold" grpId="2" nodeType="withEffect">
                                  <p:stCondLst>
                                    <p:cond delay="0"/>
                                  </p:stCondLst>
                                  <p:childTnLst>
                                    <p:animScale>
                                      <p:cBhvr>
                                        <p:cTn id="669" dur="520" fill="hold"/>
                                        <p:tgtEl>
                                          <p:spTgt spid="157"/>
                                        </p:tgtEl>
                                      </p:cBhvr>
                                      <p:by x="10000" y="10000"/>
                                    </p:animScale>
                                  </p:childTnLst>
                                </p:cTn>
                              </p:par>
                              <p:par>
                                <p:cTn id="670" presetID="10" presetClass="exit" presetSubtype="0" fill="hold" grpId="3" nodeType="withEffect">
                                  <p:stCondLst>
                                    <p:cond delay="0"/>
                                  </p:stCondLst>
                                  <p:childTnLst>
                                    <p:animEffect transition="out" filter="fade">
                                      <p:cBhvr>
                                        <p:cTn id="671" dur="520"/>
                                        <p:tgtEl>
                                          <p:spTgt spid="157"/>
                                        </p:tgtEl>
                                      </p:cBhvr>
                                    </p:animEffect>
                                    <p:set>
                                      <p:cBhvr>
                                        <p:cTn id="672" dur="1" fill="hold">
                                          <p:stCondLst>
                                            <p:cond delay="519"/>
                                          </p:stCondLst>
                                        </p:cTn>
                                        <p:tgtEl>
                                          <p:spTgt spid="157"/>
                                        </p:tgtEl>
                                        <p:attrNameLst>
                                          <p:attrName>style.visibility</p:attrName>
                                        </p:attrNameLst>
                                      </p:cBhvr>
                                      <p:to>
                                        <p:strVal val="hidden"/>
                                      </p:to>
                                    </p:set>
                                  </p:childTnLst>
                                </p:cTn>
                              </p:par>
                              <p:par>
                                <p:cTn id="673" presetID="42" presetClass="path" presetSubtype="0" fill="hold" grpId="1" nodeType="withEffect">
                                  <p:stCondLst>
                                    <p:cond delay="0"/>
                                  </p:stCondLst>
                                  <p:childTnLst>
                                    <p:animMotion origin="layout" path="M 2.70833E-6 3.7037E-7 L 0.00429 0.09213 " pathEditMode="relative" rAng="0" ptsTypes="AA">
                                      <p:cBhvr>
                                        <p:cTn id="674" dur="816" fill="hold"/>
                                        <p:tgtEl>
                                          <p:spTgt spid="161"/>
                                        </p:tgtEl>
                                        <p:attrNameLst>
                                          <p:attrName>ppt_x</p:attrName>
                                          <p:attrName>ppt_y</p:attrName>
                                        </p:attrNameLst>
                                      </p:cBhvr>
                                      <p:rCtr x="208" y="4606"/>
                                    </p:animMotion>
                                  </p:childTnLst>
                                </p:cTn>
                              </p:par>
                              <p:par>
                                <p:cTn id="675" presetID="6" presetClass="emph" presetSubtype="0" fill="hold" grpId="2" nodeType="withEffect">
                                  <p:stCondLst>
                                    <p:cond delay="0"/>
                                  </p:stCondLst>
                                  <p:childTnLst>
                                    <p:animScale>
                                      <p:cBhvr>
                                        <p:cTn id="676" dur="816" fill="hold"/>
                                        <p:tgtEl>
                                          <p:spTgt spid="161"/>
                                        </p:tgtEl>
                                      </p:cBhvr>
                                      <p:by x="15000" y="15000"/>
                                    </p:animScale>
                                  </p:childTnLst>
                                </p:cTn>
                              </p:par>
                              <p:par>
                                <p:cTn id="677" presetID="10" presetClass="exit" presetSubtype="0" fill="hold" grpId="3" nodeType="withEffect">
                                  <p:stCondLst>
                                    <p:cond delay="0"/>
                                  </p:stCondLst>
                                  <p:childTnLst>
                                    <p:animEffect transition="out" filter="fade">
                                      <p:cBhvr>
                                        <p:cTn id="678" dur="816"/>
                                        <p:tgtEl>
                                          <p:spTgt spid="161"/>
                                        </p:tgtEl>
                                      </p:cBhvr>
                                    </p:animEffect>
                                    <p:set>
                                      <p:cBhvr>
                                        <p:cTn id="679" dur="1" fill="hold">
                                          <p:stCondLst>
                                            <p:cond delay="815"/>
                                          </p:stCondLst>
                                        </p:cTn>
                                        <p:tgtEl>
                                          <p:spTgt spid="161"/>
                                        </p:tgtEl>
                                        <p:attrNameLst>
                                          <p:attrName>style.visibility</p:attrName>
                                        </p:attrNameLst>
                                      </p:cBhvr>
                                      <p:to>
                                        <p:strVal val="hidden"/>
                                      </p:to>
                                    </p:set>
                                  </p:childTnLst>
                                </p:cTn>
                              </p:par>
                              <p:par>
                                <p:cTn id="680" presetID="1" presetClass="entr" presetSubtype="0" fill="hold" grpId="0" nodeType="withEffect">
                                  <p:stCondLst>
                                    <p:cond delay="0"/>
                                  </p:stCondLst>
                                  <p:childTnLst>
                                    <p:set>
                                      <p:cBhvr>
                                        <p:cTn id="681" dur="1" fill="hold">
                                          <p:stCondLst>
                                            <p:cond delay="0"/>
                                          </p:stCondLst>
                                        </p:cTn>
                                        <p:tgtEl>
                                          <p:spTgt spid="166"/>
                                        </p:tgtEl>
                                        <p:attrNameLst>
                                          <p:attrName>style.visibility</p:attrName>
                                        </p:attrNameLst>
                                      </p:cBhvr>
                                      <p:to>
                                        <p:strVal val="visible"/>
                                      </p:to>
                                    </p:set>
                                  </p:childTnLst>
                                </p:cTn>
                              </p:par>
                              <p:par>
                                <p:cTn id="682" presetID="1" presetClass="entr" presetSubtype="0" fill="hold" grpId="0" nodeType="withEffect">
                                  <p:stCondLst>
                                    <p:cond delay="0"/>
                                  </p:stCondLst>
                                  <p:childTnLst>
                                    <p:set>
                                      <p:cBhvr>
                                        <p:cTn id="683" dur="1" fill="hold">
                                          <p:stCondLst>
                                            <p:cond delay="0"/>
                                          </p:stCondLst>
                                        </p:cTn>
                                        <p:tgtEl>
                                          <p:spTgt spid="167"/>
                                        </p:tgtEl>
                                        <p:attrNameLst>
                                          <p:attrName>style.visibility</p:attrName>
                                        </p:attrNameLst>
                                      </p:cBhvr>
                                      <p:to>
                                        <p:strVal val="visible"/>
                                      </p:to>
                                    </p:set>
                                  </p:childTnLst>
                                </p:cTn>
                              </p:par>
                              <p:par>
                                <p:cTn id="684" presetID="1" presetClass="entr" presetSubtype="0" fill="hold" grpId="0" nodeType="withEffect">
                                  <p:stCondLst>
                                    <p:cond delay="0"/>
                                  </p:stCondLst>
                                  <p:childTnLst>
                                    <p:set>
                                      <p:cBhvr>
                                        <p:cTn id="685" dur="1" fill="hold">
                                          <p:stCondLst>
                                            <p:cond delay="0"/>
                                          </p:stCondLst>
                                        </p:cTn>
                                        <p:tgtEl>
                                          <p:spTgt spid="168"/>
                                        </p:tgtEl>
                                        <p:attrNameLst>
                                          <p:attrName>style.visibility</p:attrName>
                                        </p:attrNameLst>
                                      </p:cBhvr>
                                      <p:to>
                                        <p:strVal val="visible"/>
                                      </p:to>
                                    </p:set>
                                  </p:childTnLst>
                                </p:cTn>
                              </p:par>
                              <p:par>
                                <p:cTn id="686" presetID="1" presetClass="entr" presetSubtype="0" fill="hold" grpId="0" nodeType="withEffect">
                                  <p:stCondLst>
                                    <p:cond delay="0"/>
                                  </p:stCondLst>
                                  <p:childTnLst>
                                    <p:set>
                                      <p:cBhvr>
                                        <p:cTn id="687" dur="1" fill="hold">
                                          <p:stCondLst>
                                            <p:cond delay="0"/>
                                          </p:stCondLst>
                                        </p:cTn>
                                        <p:tgtEl>
                                          <p:spTgt spid="169"/>
                                        </p:tgtEl>
                                        <p:attrNameLst>
                                          <p:attrName>style.visibility</p:attrName>
                                        </p:attrNameLst>
                                      </p:cBhvr>
                                      <p:to>
                                        <p:strVal val="visible"/>
                                      </p:to>
                                    </p:set>
                                  </p:childTnLst>
                                </p:cTn>
                              </p:par>
                              <p:par>
                                <p:cTn id="688" presetID="1" presetClass="entr" presetSubtype="0" fill="hold" grpId="0" nodeType="withEffect">
                                  <p:stCondLst>
                                    <p:cond delay="0"/>
                                  </p:stCondLst>
                                  <p:childTnLst>
                                    <p:set>
                                      <p:cBhvr>
                                        <p:cTn id="689" dur="1" fill="hold">
                                          <p:stCondLst>
                                            <p:cond delay="0"/>
                                          </p:stCondLst>
                                        </p:cTn>
                                        <p:tgtEl>
                                          <p:spTgt spid="178"/>
                                        </p:tgtEl>
                                        <p:attrNameLst>
                                          <p:attrName>style.visibility</p:attrName>
                                        </p:attrNameLst>
                                      </p:cBhvr>
                                      <p:to>
                                        <p:strVal val="visible"/>
                                      </p:to>
                                    </p:set>
                                  </p:childTnLst>
                                </p:cTn>
                              </p:par>
                              <p:par>
                                <p:cTn id="690" presetID="1" presetClass="entr" presetSubtype="0" fill="hold" grpId="0" nodeType="withEffect">
                                  <p:stCondLst>
                                    <p:cond delay="0"/>
                                  </p:stCondLst>
                                  <p:childTnLst>
                                    <p:set>
                                      <p:cBhvr>
                                        <p:cTn id="691" dur="1" fill="hold">
                                          <p:stCondLst>
                                            <p:cond delay="0"/>
                                          </p:stCondLst>
                                        </p:cTn>
                                        <p:tgtEl>
                                          <p:spTgt spid="179"/>
                                        </p:tgtEl>
                                        <p:attrNameLst>
                                          <p:attrName>style.visibility</p:attrName>
                                        </p:attrNameLst>
                                      </p:cBhvr>
                                      <p:to>
                                        <p:strVal val="visible"/>
                                      </p:to>
                                    </p:set>
                                  </p:childTnLst>
                                </p:cTn>
                              </p:par>
                              <p:par>
                                <p:cTn id="692" presetID="1" presetClass="entr" presetSubtype="0" fill="hold" grpId="0" nodeType="withEffect">
                                  <p:stCondLst>
                                    <p:cond delay="0"/>
                                  </p:stCondLst>
                                  <p:childTnLst>
                                    <p:set>
                                      <p:cBhvr>
                                        <p:cTn id="693" dur="1" fill="hold">
                                          <p:stCondLst>
                                            <p:cond delay="0"/>
                                          </p:stCondLst>
                                        </p:cTn>
                                        <p:tgtEl>
                                          <p:spTgt spid="180"/>
                                        </p:tgtEl>
                                        <p:attrNameLst>
                                          <p:attrName>style.visibility</p:attrName>
                                        </p:attrNameLst>
                                      </p:cBhvr>
                                      <p:to>
                                        <p:strVal val="visible"/>
                                      </p:to>
                                    </p:set>
                                  </p:childTnLst>
                                </p:cTn>
                              </p:par>
                              <p:par>
                                <p:cTn id="694" presetID="1" presetClass="entr" presetSubtype="0" fill="hold" grpId="0" nodeType="withEffect">
                                  <p:stCondLst>
                                    <p:cond delay="0"/>
                                  </p:stCondLst>
                                  <p:childTnLst>
                                    <p:set>
                                      <p:cBhvr>
                                        <p:cTn id="695" dur="1" fill="hold">
                                          <p:stCondLst>
                                            <p:cond delay="0"/>
                                          </p:stCondLst>
                                        </p:cTn>
                                        <p:tgtEl>
                                          <p:spTgt spid="183"/>
                                        </p:tgtEl>
                                        <p:attrNameLst>
                                          <p:attrName>style.visibility</p:attrName>
                                        </p:attrNameLst>
                                      </p:cBhvr>
                                      <p:to>
                                        <p:strVal val="visible"/>
                                      </p:to>
                                    </p:set>
                                  </p:childTnLst>
                                </p:cTn>
                              </p:par>
                              <p:par>
                                <p:cTn id="696" presetID="42" presetClass="path" presetSubtype="0" fill="hold" grpId="1" nodeType="withEffect">
                                  <p:stCondLst>
                                    <p:cond delay="0"/>
                                  </p:stCondLst>
                                  <p:childTnLst>
                                    <p:animMotion origin="layout" path="M -3.75E-6 -3.7037E-6 L -0.06901 -0.11527 " pathEditMode="relative" rAng="0" ptsTypes="AA">
                                      <p:cBhvr>
                                        <p:cTn id="697" dur="840" fill="hold"/>
                                        <p:tgtEl>
                                          <p:spTgt spid="166"/>
                                        </p:tgtEl>
                                        <p:attrNameLst>
                                          <p:attrName>ppt_x</p:attrName>
                                          <p:attrName>ppt_y</p:attrName>
                                        </p:attrNameLst>
                                      </p:cBhvr>
                                      <p:rCtr x="-3451" y="-5764"/>
                                    </p:animMotion>
                                  </p:childTnLst>
                                </p:cTn>
                              </p:par>
                              <p:par>
                                <p:cTn id="698" presetID="6" presetClass="emph" presetSubtype="0" fill="hold" grpId="2" nodeType="withEffect">
                                  <p:stCondLst>
                                    <p:cond delay="0"/>
                                  </p:stCondLst>
                                  <p:childTnLst>
                                    <p:animScale>
                                      <p:cBhvr>
                                        <p:cTn id="699" dur="840" fill="hold"/>
                                        <p:tgtEl>
                                          <p:spTgt spid="166"/>
                                        </p:tgtEl>
                                      </p:cBhvr>
                                      <p:by x="5000" y="5000"/>
                                    </p:animScale>
                                  </p:childTnLst>
                                </p:cTn>
                              </p:par>
                              <p:par>
                                <p:cTn id="700" presetID="10" presetClass="exit" presetSubtype="0" fill="hold" grpId="3" nodeType="withEffect">
                                  <p:stCondLst>
                                    <p:cond delay="0"/>
                                  </p:stCondLst>
                                  <p:childTnLst>
                                    <p:animEffect transition="out" filter="fade">
                                      <p:cBhvr>
                                        <p:cTn id="701" dur="840"/>
                                        <p:tgtEl>
                                          <p:spTgt spid="166"/>
                                        </p:tgtEl>
                                      </p:cBhvr>
                                    </p:animEffect>
                                    <p:set>
                                      <p:cBhvr>
                                        <p:cTn id="702" dur="1" fill="hold">
                                          <p:stCondLst>
                                            <p:cond delay="839"/>
                                          </p:stCondLst>
                                        </p:cTn>
                                        <p:tgtEl>
                                          <p:spTgt spid="166"/>
                                        </p:tgtEl>
                                        <p:attrNameLst>
                                          <p:attrName>style.visibility</p:attrName>
                                        </p:attrNameLst>
                                      </p:cBhvr>
                                      <p:to>
                                        <p:strVal val="hidden"/>
                                      </p:to>
                                    </p:set>
                                  </p:childTnLst>
                                </p:cTn>
                              </p:par>
                              <p:par>
                                <p:cTn id="703" presetID="42" presetClass="path" presetSubtype="0" fill="hold" grpId="1" nodeType="withEffect">
                                  <p:stCondLst>
                                    <p:cond delay="0"/>
                                  </p:stCondLst>
                                  <p:childTnLst>
                                    <p:animMotion origin="layout" path="M -2.5E-6 -2.22222E-6 L 0.0263 0.05996 " pathEditMode="relative" rAng="0" ptsTypes="AA">
                                      <p:cBhvr>
                                        <p:cTn id="704" dur="920" fill="hold"/>
                                        <p:tgtEl>
                                          <p:spTgt spid="167"/>
                                        </p:tgtEl>
                                        <p:attrNameLst>
                                          <p:attrName>ppt_x</p:attrName>
                                          <p:attrName>ppt_y</p:attrName>
                                        </p:attrNameLst>
                                      </p:cBhvr>
                                      <p:rCtr x="1315" y="2986"/>
                                    </p:animMotion>
                                  </p:childTnLst>
                                </p:cTn>
                              </p:par>
                              <p:par>
                                <p:cTn id="705" presetID="6" presetClass="emph" presetSubtype="0" fill="hold" grpId="2" nodeType="withEffect">
                                  <p:stCondLst>
                                    <p:cond delay="0"/>
                                  </p:stCondLst>
                                  <p:childTnLst>
                                    <p:animScale>
                                      <p:cBhvr>
                                        <p:cTn id="706" dur="920" fill="hold"/>
                                        <p:tgtEl>
                                          <p:spTgt spid="167"/>
                                        </p:tgtEl>
                                      </p:cBhvr>
                                      <p:by x="5000" y="5000"/>
                                    </p:animScale>
                                  </p:childTnLst>
                                </p:cTn>
                              </p:par>
                              <p:par>
                                <p:cTn id="707" presetID="10" presetClass="exit" presetSubtype="0" fill="hold" grpId="3" nodeType="withEffect">
                                  <p:stCondLst>
                                    <p:cond delay="0"/>
                                  </p:stCondLst>
                                  <p:childTnLst>
                                    <p:animEffect transition="out" filter="fade">
                                      <p:cBhvr>
                                        <p:cTn id="708" dur="920"/>
                                        <p:tgtEl>
                                          <p:spTgt spid="167"/>
                                        </p:tgtEl>
                                      </p:cBhvr>
                                    </p:animEffect>
                                    <p:set>
                                      <p:cBhvr>
                                        <p:cTn id="709" dur="1" fill="hold">
                                          <p:stCondLst>
                                            <p:cond delay="919"/>
                                          </p:stCondLst>
                                        </p:cTn>
                                        <p:tgtEl>
                                          <p:spTgt spid="167"/>
                                        </p:tgtEl>
                                        <p:attrNameLst>
                                          <p:attrName>style.visibility</p:attrName>
                                        </p:attrNameLst>
                                      </p:cBhvr>
                                      <p:to>
                                        <p:strVal val="hidden"/>
                                      </p:to>
                                    </p:set>
                                  </p:childTnLst>
                                </p:cTn>
                              </p:par>
                              <p:par>
                                <p:cTn id="710" presetID="42" presetClass="path" presetSubtype="0" fill="hold" grpId="1" nodeType="withEffect">
                                  <p:stCondLst>
                                    <p:cond delay="0"/>
                                  </p:stCondLst>
                                  <p:childTnLst>
                                    <p:animMotion origin="layout" path="M 3.125E-6 -2.22222E-6 L -0.03854 0.01111 " pathEditMode="relative" rAng="0" ptsTypes="AA">
                                      <p:cBhvr>
                                        <p:cTn id="711" dur="1080" fill="hold"/>
                                        <p:tgtEl>
                                          <p:spTgt spid="168"/>
                                        </p:tgtEl>
                                        <p:attrNameLst>
                                          <p:attrName>ppt_x</p:attrName>
                                          <p:attrName>ppt_y</p:attrName>
                                        </p:attrNameLst>
                                      </p:cBhvr>
                                      <p:rCtr x="-1927" y="556"/>
                                    </p:animMotion>
                                  </p:childTnLst>
                                </p:cTn>
                              </p:par>
                              <p:par>
                                <p:cTn id="712" presetID="6" presetClass="emph" presetSubtype="0" fill="hold" grpId="2" nodeType="withEffect">
                                  <p:stCondLst>
                                    <p:cond delay="0"/>
                                  </p:stCondLst>
                                  <p:childTnLst>
                                    <p:animScale>
                                      <p:cBhvr>
                                        <p:cTn id="713" dur="1080" fill="hold"/>
                                        <p:tgtEl>
                                          <p:spTgt spid="168"/>
                                        </p:tgtEl>
                                      </p:cBhvr>
                                      <p:by x="5000" y="5000"/>
                                    </p:animScale>
                                  </p:childTnLst>
                                </p:cTn>
                              </p:par>
                              <p:par>
                                <p:cTn id="714" presetID="10" presetClass="exit" presetSubtype="0" fill="hold" grpId="3" nodeType="withEffect">
                                  <p:stCondLst>
                                    <p:cond delay="0"/>
                                  </p:stCondLst>
                                  <p:childTnLst>
                                    <p:animEffect transition="out" filter="fade">
                                      <p:cBhvr>
                                        <p:cTn id="715" dur="1080"/>
                                        <p:tgtEl>
                                          <p:spTgt spid="168"/>
                                        </p:tgtEl>
                                      </p:cBhvr>
                                    </p:animEffect>
                                    <p:set>
                                      <p:cBhvr>
                                        <p:cTn id="716" dur="1" fill="hold">
                                          <p:stCondLst>
                                            <p:cond delay="1079"/>
                                          </p:stCondLst>
                                        </p:cTn>
                                        <p:tgtEl>
                                          <p:spTgt spid="168"/>
                                        </p:tgtEl>
                                        <p:attrNameLst>
                                          <p:attrName>style.visibility</p:attrName>
                                        </p:attrNameLst>
                                      </p:cBhvr>
                                      <p:to>
                                        <p:strVal val="hidden"/>
                                      </p:to>
                                    </p:set>
                                  </p:childTnLst>
                                </p:cTn>
                              </p:par>
                              <p:par>
                                <p:cTn id="717" presetID="42" presetClass="path" presetSubtype="0" fill="hold" grpId="1" nodeType="withEffect">
                                  <p:stCondLst>
                                    <p:cond delay="0"/>
                                  </p:stCondLst>
                                  <p:childTnLst>
                                    <p:animMotion origin="layout" path="M 2.91667E-6 4.44444E-6 L 0.00117 0.06736 " pathEditMode="relative" rAng="0" ptsTypes="AA">
                                      <p:cBhvr>
                                        <p:cTn id="718" dur="1160" fill="hold"/>
                                        <p:tgtEl>
                                          <p:spTgt spid="169"/>
                                        </p:tgtEl>
                                        <p:attrNameLst>
                                          <p:attrName>ppt_x</p:attrName>
                                          <p:attrName>ppt_y</p:attrName>
                                        </p:attrNameLst>
                                      </p:cBhvr>
                                      <p:rCtr x="52" y="3356"/>
                                    </p:animMotion>
                                  </p:childTnLst>
                                </p:cTn>
                              </p:par>
                              <p:par>
                                <p:cTn id="719" presetID="6" presetClass="emph" presetSubtype="0" fill="hold" grpId="2" nodeType="withEffect">
                                  <p:stCondLst>
                                    <p:cond delay="0"/>
                                  </p:stCondLst>
                                  <p:childTnLst>
                                    <p:animScale>
                                      <p:cBhvr>
                                        <p:cTn id="720" dur="1160" fill="hold"/>
                                        <p:tgtEl>
                                          <p:spTgt spid="169"/>
                                        </p:tgtEl>
                                      </p:cBhvr>
                                      <p:by x="5000" y="5000"/>
                                    </p:animScale>
                                  </p:childTnLst>
                                </p:cTn>
                              </p:par>
                              <p:par>
                                <p:cTn id="721" presetID="10" presetClass="exit" presetSubtype="0" fill="hold" grpId="3" nodeType="withEffect">
                                  <p:stCondLst>
                                    <p:cond delay="0"/>
                                  </p:stCondLst>
                                  <p:childTnLst>
                                    <p:animEffect transition="out" filter="fade">
                                      <p:cBhvr>
                                        <p:cTn id="722" dur="1160"/>
                                        <p:tgtEl>
                                          <p:spTgt spid="169"/>
                                        </p:tgtEl>
                                      </p:cBhvr>
                                    </p:animEffect>
                                    <p:set>
                                      <p:cBhvr>
                                        <p:cTn id="723" dur="1" fill="hold">
                                          <p:stCondLst>
                                            <p:cond delay="1159"/>
                                          </p:stCondLst>
                                        </p:cTn>
                                        <p:tgtEl>
                                          <p:spTgt spid="169"/>
                                        </p:tgtEl>
                                        <p:attrNameLst>
                                          <p:attrName>style.visibility</p:attrName>
                                        </p:attrNameLst>
                                      </p:cBhvr>
                                      <p:to>
                                        <p:strVal val="hidden"/>
                                      </p:to>
                                    </p:set>
                                  </p:childTnLst>
                                </p:cTn>
                              </p:par>
                              <p:par>
                                <p:cTn id="724" presetID="42" presetClass="path" presetSubtype="0" fill="hold" grpId="1" nodeType="withEffect">
                                  <p:stCondLst>
                                    <p:cond delay="0"/>
                                  </p:stCondLst>
                                  <p:childTnLst>
                                    <p:animMotion origin="layout" path="M 1.66667E-6 -4.07407E-6 L 0.04219 -0.0956 " pathEditMode="relative" rAng="0" ptsTypes="AA">
                                      <p:cBhvr>
                                        <p:cTn id="725" dur="656" fill="hold"/>
                                        <p:tgtEl>
                                          <p:spTgt spid="178"/>
                                        </p:tgtEl>
                                        <p:attrNameLst>
                                          <p:attrName>ppt_x</p:attrName>
                                          <p:attrName>ppt_y</p:attrName>
                                        </p:attrNameLst>
                                      </p:cBhvr>
                                      <p:rCtr x="2109" y="-4792"/>
                                    </p:animMotion>
                                  </p:childTnLst>
                                </p:cTn>
                              </p:par>
                              <p:par>
                                <p:cTn id="726" presetID="6" presetClass="emph" presetSubtype="0" fill="hold" grpId="2" nodeType="withEffect">
                                  <p:stCondLst>
                                    <p:cond delay="0"/>
                                  </p:stCondLst>
                                  <p:childTnLst>
                                    <p:animScale>
                                      <p:cBhvr>
                                        <p:cTn id="727" dur="656" fill="hold"/>
                                        <p:tgtEl>
                                          <p:spTgt spid="178"/>
                                        </p:tgtEl>
                                      </p:cBhvr>
                                      <p:by x="15000" y="15000"/>
                                    </p:animScale>
                                  </p:childTnLst>
                                </p:cTn>
                              </p:par>
                              <p:par>
                                <p:cTn id="728" presetID="10" presetClass="exit" presetSubtype="0" fill="hold" grpId="3" nodeType="withEffect">
                                  <p:stCondLst>
                                    <p:cond delay="0"/>
                                  </p:stCondLst>
                                  <p:childTnLst>
                                    <p:animEffect transition="out" filter="fade">
                                      <p:cBhvr>
                                        <p:cTn id="729" dur="656"/>
                                        <p:tgtEl>
                                          <p:spTgt spid="178"/>
                                        </p:tgtEl>
                                      </p:cBhvr>
                                    </p:animEffect>
                                    <p:set>
                                      <p:cBhvr>
                                        <p:cTn id="730" dur="1" fill="hold">
                                          <p:stCondLst>
                                            <p:cond delay="655"/>
                                          </p:stCondLst>
                                        </p:cTn>
                                        <p:tgtEl>
                                          <p:spTgt spid="178"/>
                                        </p:tgtEl>
                                        <p:attrNameLst>
                                          <p:attrName>style.visibility</p:attrName>
                                        </p:attrNameLst>
                                      </p:cBhvr>
                                      <p:to>
                                        <p:strVal val="hidden"/>
                                      </p:to>
                                    </p:set>
                                  </p:childTnLst>
                                </p:cTn>
                              </p:par>
                              <p:par>
                                <p:cTn id="731" presetID="42" presetClass="path" presetSubtype="0" fill="hold" grpId="1" nodeType="withEffect">
                                  <p:stCondLst>
                                    <p:cond delay="0"/>
                                  </p:stCondLst>
                                  <p:childTnLst>
                                    <p:animMotion origin="layout" path="M 3.54167E-6 -2.96296E-6 L -0.07266 0.04445 " pathEditMode="relative" rAng="0" ptsTypes="AA">
                                      <p:cBhvr>
                                        <p:cTn id="732" dur="736" fill="hold"/>
                                        <p:tgtEl>
                                          <p:spTgt spid="179"/>
                                        </p:tgtEl>
                                        <p:attrNameLst>
                                          <p:attrName>ppt_x</p:attrName>
                                          <p:attrName>ppt_y</p:attrName>
                                        </p:attrNameLst>
                                      </p:cBhvr>
                                      <p:rCtr x="-3633" y="2222"/>
                                    </p:animMotion>
                                  </p:childTnLst>
                                </p:cTn>
                              </p:par>
                              <p:par>
                                <p:cTn id="733" presetID="6" presetClass="emph" presetSubtype="0" fill="hold" grpId="2" nodeType="withEffect">
                                  <p:stCondLst>
                                    <p:cond delay="0"/>
                                  </p:stCondLst>
                                  <p:childTnLst>
                                    <p:animScale>
                                      <p:cBhvr>
                                        <p:cTn id="734" dur="736" fill="hold"/>
                                        <p:tgtEl>
                                          <p:spTgt spid="179"/>
                                        </p:tgtEl>
                                      </p:cBhvr>
                                      <p:by x="15000" y="15000"/>
                                    </p:animScale>
                                  </p:childTnLst>
                                </p:cTn>
                              </p:par>
                              <p:par>
                                <p:cTn id="735" presetID="10" presetClass="exit" presetSubtype="0" fill="hold" grpId="3" nodeType="withEffect">
                                  <p:stCondLst>
                                    <p:cond delay="0"/>
                                  </p:stCondLst>
                                  <p:childTnLst>
                                    <p:animEffect transition="out" filter="fade">
                                      <p:cBhvr>
                                        <p:cTn id="736" dur="736"/>
                                        <p:tgtEl>
                                          <p:spTgt spid="179"/>
                                        </p:tgtEl>
                                      </p:cBhvr>
                                    </p:animEffect>
                                    <p:set>
                                      <p:cBhvr>
                                        <p:cTn id="737" dur="1" fill="hold">
                                          <p:stCondLst>
                                            <p:cond delay="735"/>
                                          </p:stCondLst>
                                        </p:cTn>
                                        <p:tgtEl>
                                          <p:spTgt spid="179"/>
                                        </p:tgtEl>
                                        <p:attrNameLst>
                                          <p:attrName>style.visibility</p:attrName>
                                        </p:attrNameLst>
                                      </p:cBhvr>
                                      <p:to>
                                        <p:strVal val="hidden"/>
                                      </p:to>
                                    </p:set>
                                  </p:childTnLst>
                                </p:cTn>
                              </p:par>
                              <p:par>
                                <p:cTn id="738" presetID="42" presetClass="path" presetSubtype="0" fill="hold" grpId="1" nodeType="withEffect">
                                  <p:stCondLst>
                                    <p:cond delay="0"/>
                                  </p:stCondLst>
                                  <p:childTnLst>
                                    <p:animMotion origin="layout" path="M 1.04167E-6 -2.59259E-6 L 0.09635 -0.00856 " pathEditMode="relative" rAng="0" ptsTypes="AA">
                                      <p:cBhvr>
                                        <p:cTn id="739" dur="816" fill="hold"/>
                                        <p:tgtEl>
                                          <p:spTgt spid="180"/>
                                        </p:tgtEl>
                                        <p:attrNameLst>
                                          <p:attrName>ppt_x</p:attrName>
                                          <p:attrName>ppt_y</p:attrName>
                                        </p:attrNameLst>
                                      </p:cBhvr>
                                      <p:rCtr x="4818" y="-440"/>
                                    </p:animMotion>
                                  </p:childTnLst>
                                </p:cTn>
                              </p:par>
                              <p:par>
                                <p:cTn id="740" presetID="6" presetClass="emph" presetSubtype="0" fill="hold" grpId="2" nodeType="withEffect">
                                  <p:stCondLst>
                                    <p:cond delay="0"/>
                                  </p:stCondLst>
                                  <p:childTnLst>
                                    <p:animScale>
                                      <p:cBhvr>
                                        <p:cTn id="741" dur="816" fill="hold"/>
                                        <p:tgtEl>
                                          <p:spTgt spid="180"/>
                                        </p:tgtEl>
                                      </p:cBhvr>
                                      <p:by x="15000" y="15000"/>
                                    </p:animScale>
                                  </p:childTnLst>
                                </p:cTn>
                              </p:par>
                              <p:par>
                                <p:cTn id="742" presetID="10" presetClass="exit" presetSubtype="0" fill="hold" grpId="3" nodeType="withEffect">
                                  <p:stCondLst>
                                    <p:cond delay="0"/>
                                  </p:stCondLst>
                                  <p:childTnLst>
                                    <p:animEffect transition="out" filter="fade">
                                      <p:cBhvr>
                                        <p:cTn id="743" dur="816"/>
                                        <p:tgtEl>
                                          <p:spTgt spid="180"/>
                                        </p:tgtEl>
                                      </p:cBhvr>
                                    </p:animEffect>
                                    <p:set>
                                      <p:cBhvr>
                                        <p:cTn id="744" dur="1" fill="hold">
                                          <p:stCondLst>
                                            <p:cond delay="815"/>
                                          </p:stCondLst>
                                        </p:cTn>
                                        <p:tgtEl>
                                          <p:spTgt spid="180"/>
                                        </p:tgtEl>
                                        <p:attrNameLst>
                                          <p:attrName>style.visibility</p:attrName>
                                        </p:attrNameLst>
                                      </p:cBhvr>
                                      <p:to>
                                        <p:strVal val="hidden"/>
                                      </p:to>
                                    </p:set>
                                  </p:childTnLst>
                                </p:cTn>
                              </p:par>
                              <p:par>
                                <p:cTn id="745" presetID="42" presetClass="path" presetSubtype="0" fill="hold" grpId="1" nodeType="withEffect">
                                  <p:stCondLst>
                                    <p:cond delay="0"/>
                                  </p:stCondLst>
                                  <p:childTnLst>
                                    <p:animMotion origin="layout" path="M 6.25E-7 -1.85185E-6 L 0.21797 0.42662 " pathEditMode="relative" rAng="0" ptsTypes="AA">
                                      <p:cBhvr>
                                        <p:cTn id="746" dur="760" fill="hold"/>
                                        <p:tgtEl>
                                          <p:spTgt spid="183"/>
                                        </p:tgtEl>
                                        <p:attrNameLst>
                                          <p:attrName>ppt_x</p:attrName>
                                          <p:attrName>ppt_y</p:attrName>
                                        </p:attrNameLst>
                                      </p:cBhvr>
                                      <p:rCtr x="10898" y="21319"/>
                                    </p:animMotion>
                                  </p:childTnLst>
                                </p:cTn>
                              </p:par>
                              <p:par>
                                <p:cTn id="747" presetID="6" presetClass="emph" presetSubtype="0" fill="hold" grpId="2" nodeType="withEffect">
                                  <p:stCondLst>
                                    <p:cond delay="0"/>
                                  </p:stCondLst>
                                  <p:childTnLst>
                                    <p:animScale>
                                      <p:cBhvr>
                                        <p:cTn id="748" dur="760" fill="hold"/>
                                        <p:tgtEl>
                                          <p:spTgt spid="183"/>
                                        </p:tgtEl>
                                      </p:cBhvr>
                                      <p:by x="150000" y="150000"/>
                                    </p:animScale>
                                  </p:childTnLst>
                                </p:cTn>
                              </p:par>
                              <p:par>
                                <p:cTn id="749" presetID="10" presetClass="exit" presetSubtype="0" fill="hold" grpId="3" nodeType="withEffect">
                                  <p:stCondLst>
                                    <p:cond delay="0"/>
                                  </p:stCondLst>
                                  <p:childTnLst>
                                    <p:animEffect transition="out" filter="fade">
                                      <p:cBhvr>
                                        <p:cTn id="750" dur="760"/>
                                        <p:tgtEl>
                                          <p:spTgt spid="183"/>
                                        </p:tgtEl>
                                      </p:cBhvr>
                                    </p:animEffect>
                                    <p:set>
                                      <p:cBhvr>
                                        <p:cTn id="751" dur="1" fill="hold">
                                          <p:stCondLst>
                                            <p:cond delay="759"/>
                                          </p:stCondLst>
                                        </p:cTn>
                                        <p:tgtEl>
                                          <p:spTgt spid="183"/>
                                        </p:tgtEl>
                                        <p:attrNameLst>
                                          <p:attrName>style.visibility</p:attrName>
                                        </p:attrNameLst>
                                      </p:cBhvr>
                                      <p:to>
                                        <p:strVal val="hidden"/>
                                      </p:to>
                                    </p:set>
                                  </p:childTnLst>
                                </p:cTn>
                              </p:par>
                              <p:par>
                                <p:cTn id="752" presetID="1" presetClass="entr" presetSubtype="0" fill="hold" grpId="0" nodeType="withEffect">
                                  <p:stCondLst>
                                    <p:cond delay="0"/>
                                  </p:stCondLst>
                                  <p:childTnLst>
                                    <p:set>
                                      <p:cBhvr>
                                        <p:cTn id="753" dur="1" fill="hold">
                                          <p:stCondLst>
                                            <p:cond delay="0"/>
                                          </p:stCondLst>
                                        </p:cTn>
                                        <p:tgtEl>
                                          <p:spTgt spid="185"/>
                                        </p:tgtEl>
                                        <p:attrNameLst>
                                          <p:attrName>style.visibility</p:attrName>
                                        </p:attrNameLst>
                                      </p:cBhvr>
                                      <p:to>
                                        <p:strVal val="visible"/>
                                      </p:to>
                                    </p:set>
                                  </p:childTnLst>
                                </p:cTn>
                              </p:par>
                              <p:par>
                                <p:cTn id="754" presetID="1" presetClass="entr" presetSubtype="0" fill="hold" grpId="0" nodeType="withEffect">
                                  <p:stCondLst>
                                    <p:cond delay="0"/>
                                  </p:stCondLst>
                                  <p:childTnLst>
                                    <p:set>
                                      <p:cBhvr>
                                        <p:cTn id="755" dur="1" fill="hold">
                                          <p:stCondLst>
                                            <p:cond delay="0"/>
                                          </p:stCondLst>
                                        </p:cTn>
                                        <p:tgtEl>
                                          <p:spTgt spid="187"/>
                                        </p:tgtEl>
                                        <p:attrNameLst>
                                          <p:attrName>style.visibility</p:attrName>
                                        </p:attrNameLst>
                                      </p:cBhvr>
                                      <p:to>
                                        <p:strVal val="visible"/>
                                      </p:to>
                                    </p:set>
                                  </p:childTnLst>
                                </p:cTn>
                              </p:par>
                              <p:par>
                                <p:cTn id="756" presetID="1" presetClass="entr" presetSubtype="0" fill="hold" grpId="0" nodeType="withEffect">
                                  <p:stCondLst>
                                    <p:cond delay="0"/>
                                  </p:stCondLst>
                                  <p:childTnLst>
                                    <p:set>
                                      <p:cBhvr>
                                        <p:cTn id="757" dur="1" fill="hold">
                                          <p:stCondLst>
                                            <p:cond delay="0"/>
                                          </p:stCondLst>
                                        </p:cTn>
                                        <p:tgtEl>
                                          <p:spTgt spid="189"/>
                                        </p:tgtEl>
                                        <p:attrNameLst>
                                          <p:attrName>style.visibility</p:attrName>
                                        </p:attrNameLst>
                                      </p:cBhvr>
                                      <p:to>
                                        <p:strVal val="visible"/>
                                      </p:to>
                                    </p:set>
                                  </p:childTnLst>
                                </p:cTn>
                              </p:par>
                              <p:par>
                                <p:cTn id="758" presetID="1" presetClass="entr" presetSubtype="0" fill="hold" grpId="0" nodeType="withEffect">
                                  <p:stCondLst>
                                    <p:cond delay="0"/>
                                  </p:stCondLst>
                                  <p:childTnLst>
                                    <p:set>
                                      <p:cBhvr>
                                        <p:cTn id="759" dur="1" fill="hold">
                                          <p:stCondLst>
                                            <p:cond delay="0"/>
                                          </p:stCondLst>
                                        </p:cTn>
                                        <p:tgtEl>
                                          <p:spTgt spid="190"/>
                                        </p:tgtEl>
                                        <p:attrNameLst>
                                          <p:attrName>style.visibility</p:attrName>
                                        </p:attrNameLst>
                                      </p:cBhvr>
                                      <p:to>
                                        <p:strVal val="visible"/>
                                      </p:to>
                                    </p:set>
                                  </p:childTnLst>
                                </p:cTn>
                              </p:par>
                              <p:par>
                                <p:cTn id="760" presetID="1" presetClass="entr" presetSubtype="0" fill="hold" grpId="0" nodeType="withEffect">
                                  <p:stCondLst>
                                    <p:cond delay="0"/>
                                  </p:stCondLst>
                                  <p:childTnLst>
                                    <p:set>
                                      <p:cBhvr>
                                        <p:cTn id="761" dur="1" fill="hold">
                                          <p:stCondLst>
                                            <p:cond delay="0"/>
                                          </p:stCondLst>
                                        </p:cTn>
                                        <p:tgtEl>
                                          <p:spTgt spid="191"/>
                                        </p:tgtEl>
                                        <p:attrNameLst>
                                          <p:attrName>style.visibility</p:attrName>
                                        </p:attrNameLst>
                                      </p:cBhvr>
                                      <p:to>
                                        <p:strVal val="visible"/>
                                      </p:to>
                                    </p:set>
                                  </p:childTnLst>
                                </p:cTn>
                              </p:par>
                              <p:par>
                                <p:cTn id="762" presetID="1" presetClass="entr" presetSubtype="0" fill="hold" grpId="0" nodeType="withEffect">
                                  <p:stCondLst>
                                    <p:cond delay="0"/>
                                  </p:stCondLst>
                                  <p:childTnLst>
                                    <p:set>
                                      <p:cBhvr>
                                        <p:cTn id="763" dur="1" fill="hold">
                                          <p:stCondLst>
                                            <p:cond delay="0"/>
                                          </p:stCondLst>
                                        </p:cTn>
                                        <p:tgtEl>
                                          <p:spTgt spid="193"/>
                                        </p:tgtEl>
                                        <p:attrNameLst>
                                          <p:attrName>style.visibility</p:attrName>
                                        </p:attrNameLst>
                                      </p:cBhvr>
                                      <p:to>
                                        <p:strVal val="visible"/>
                                      </p:to>
                                    </p:set>
                                  </p:childTnLst>
                                </p:cTn>
                              </p:par>
                              <p:par>
                                <p:cTn id="764" presetID="1" presetClass="entr" presetSubtype="0" fill="hold" grpId="0" nodeType="withEffect">
                                  <p:stCondLst>
                                    <p:cond delay="0"/>
                                  </p:stCondLst>
                                  <p:childTnLst>
                                    <p:set>
                                      <p:cBhvr>
                                        <p:cTn id="765" dur="1" fill="hold">
                                          <p:stCondLst>
                                            <p:cond delay="0"/>
                                          </p:stCondLst>
                                        </p:cTn>
                                        <p:tgtEl>
                                          <p:spTgt spid="195"/>
                                        </p:tgtEl>
                                        <p:attrNameLst>
                                          <p:attrName>style.visibility</p:attrName>
                                        </p:attrNameLst>
                                      </p:cBhvr>
                                      <p:to>
                                        <p:strVal val="visible"/>
                                      </p:to>
                                    </p:set>
                                  </p:childTnLst>
                                </p:cTn>
                              </p:par>
                              <p:par>
                                <p:cTn id="766" presetID="1" presetClass="entr" presetSubtype="0" fill="hold" grpId="0" nodeType="withEffect">
                                  <p:stCondLst>
                                    <p:cond delay="0"/>
                                  </p:stCondLst>
                                  <p:childTnLst>
                                    <p:set>
                                      <p:cBhvr>
                                        <p:cTn id="767" dur="1" fill="hold">
                                          <p:stCondLst>
                                            <p:cond delay="0"/>
                                          </p:stCondLst>
                                        </p:cTn>
                                        <p:tgtEl>
                                          <p:spTgt spid="201"/>
                                        </p:tgtEl>
                                        <p:attrNameLst>
                                          <p:attrName>style.visibility</p:attrName>
                                        </p:attrNameLst>
                                      </p:cBhvr>
                                      <p:to>
                                        <p:strVal val="visible"/>
                                      </p:to>
                                    </p:set>
                                  </p:childTnLst>
                                </p:cTn>
                              </p:par>
                              <p:par>
                                <p:cTn id="768" presetID="1" presetClass="entr" presetSubtype="0" fill="hold" grpId="0" nodeType="withEffect">
                                  <p:stCondLst>
                                    <p:cond delay="0"/>
                                  </p:stCondLst>
                                  <p:childTnLst>
                                    <p:set>
                                      <p:cBhvr>
                                        <p:cTn id="769" dur="1" fill="hold">
                                          <p:stCondLst>
                                            <p:cond delay="0"/>
                                          </p:stCondLst>
                                        </p:cTn>
                                        <p:tgtEl>
                                          <p:spTgt spid="203"/>
                                        </p:tgtEl>
                                        <p:attrNameLst>
                                          <p:attrName>style.visibility</p:attrName>
                                        </p:attrNameLst>
                                      </p:cBhvr>
                                      <p:to>
                                        <p:strVal val="visible"/>
                                      </p:to>
                                    </p:set>
                                  </p:childTnLst>
                                </p:cTn>
                              </p:par>
                              <p:par>
                                <p:cTn id="770" presetID="42" presetClass="path" presetSubtype="0" fill="hold" grpId="1" nodeType="withEffect">
                                  <p:stCondLst>
                                    <p:cond delay="0"/>
                                  </p:stCondLst>
                                  <p:childTnLst>
                                    <p:animMotion origin="layout" path="M 4.79167E-6 3.33333E-6 L 0.08828 0.0287 " pathEditMode="relative" rAng="0" ptsTypes="AA">
                                      <p:cBhvr>
                                        <p:cTn id="771" dur="880" fill="hold"/>
                                        <p:tgtEl>
                                          <p:spTgt spid="185"/>
                                        </p:tgtEl>
                                        <p:attrNameLst>
                                          <p:attrName>ppt_x</p:attrName>
                                          <p:attrName>ppt_y</p:attrName>
                                        </p:attrNameLst>
                                      </p:cBhvr>
                                      <p:rCtr x="4414" y="1435"/>
                                    </p:animMotion>
                                  </p:childTnLst>
                                </p:cTn>
                              </p:par>
                              <p:par>
                                <p:cTn id="772" presetID="6" presetClass="emph" presetSubtype="0" fill="hold" grpId="2" nodeType="withEffect">
                                  <p:stCondLst>
                                    <p:cond delay="0"/>
                                  </p:stCondLst>
                                  <p:childTnLst>
                                    <p:animScale>
                                      <p:cBhvr>
                                        <p:cTn id="773" dur="880" fill="hold"/>
                                        <p:tgtEl>
                                          <p:spTgt spid="185"/>
                                        </p:tgtEl>
                                      </p:cBhvr>
                                      <p:by x="12000" y="12000"/>
                                    </p:animScale>
                                  </p:childTnLst>
                                </p:cTn>
                              </p:par>
                              <p:par>
                                <p:cTn id="774" presetID="10" presetClass="exit" presetSubtype="0" fill="hold" grpId="3" nodeType="withEffect">
                                  <p:stCondLst>
                                    <p:cond delay="0"/>
                                  </p:stCondLst>
                                  <p:childTnLst>
                                    <p:animEffect transition="out" filter="fade">
                                      <p:cBhvr>
                                        <p:cTn id="775" dur="880"/>
                                        <p:tgtEl>
                                          <p:spTgt spid="185"/>
                                        </p:tgtEl>
                                      </p:cBhvr>
                                    </p:animEffect>
                                    <p:set>
                                      <p:cBhvr>
                                        <p:cTn id="776" dur="1" fill="hold">
                                          <p:stCondLst>
                                            <p:cond delay="879"/>
                                          </p:stCondLst>
                                        </p:cTn>
                                        <p:tgtEl>
                                          <p:spTgt spid="185"/>
                                        </p:tgtEl>
                                        <p:attrNameLst>
                                          <p:attrName>style.visibility</p:attrName>
                                        </p:attrNameLst>
                                      </p:cBhvr>
                                      <p:to>
                                        <p:strVal val="hidden"/>
                                      </p:to>
                                    </p:set>
                                  </p:childTnLst>
                                </p:cTn>
                              </p:par>
                              <p:par>
                                <p:cTn id="777" presetID="42" presetClass="path" presetSubtype="0" fill="hold" grpId="1" nodeType="withEffect">
                                  <p:stCondLst>
                                    <p:cond delay="0"/>
                                  </p:stCondLst>
                                  <p:childTnLst>
                                    <p:animMotion origin="layout" path="M -2.91667E-6 -7.40741E-7 L 0.103 -0.13009 " pathEditMode="relative" rAng="0" ptsTypes="AA">
                                      <p:cBhvr>
                                        <p:cTn id="778" dur="728" fill="hold"/>
                                        <p:tgtEl>
                                          <p:spTgt spid="187"/>
                                        </p:tgtEl>
                                        <p:attrNameLst>
                                          <p:attrName>ppt_x</p:attrName>
                                          <p:attrName>ppt_y</p:attrName>
                                        </p:attrNameLst>
                                      </p:cBhvr>
                                      <p:rCtr x="5143" y="-6505"/>
                                    </p:animMotion>
                                  </p:childTnLst>
                                </p:cTn>
                              </p:par>
                              <p:par>
                                <p:cTn id="779" presetID="6" presetClass="emph" presetSubtype="0" fill="hold" grpId="2" nodeType="withEffect">
                                  <p:stCondLst>
                                    <p:cond delay="0"/>
                                  </p:stCondLst>
                                  <p:childTnLst>
                                    <p:animScale>
                                      <p:cBhvr>
                                        <p:cTn id="780" dur="728" fill="hold"/>
                                        <p:tgtEl>
                                          <p:spTgt spid="187"/>
                                        </p:tgtEl>
                                      </p:cBhvr>
                                      <p:by x="2000" y="2000"/>
                                    </p:animScale>
                                  </p:childTnLst>
                                </p:cTn>
                              </p:par>
                              <p:par>
                                <p:cTn id="781" presetID="10" presetClass="exit" presetSubtype="0" fill="hold" grpId="3" nodeType="withEffect">
                                  <p:stCondLst>
                                    <p:cond delay="0"/>
                                  </p:stCondLst>
                                  <p:childTnLst>
                                    <p:animEffect transition="out" filter="fade">
                                      <p:cBhvr>
                                        <p:cTn id="782" dur="728"/>
                                        <p:tgtEl>
                                          <p:spTgt spid="187"/>
                                        </p:tgtEl>
                                      </p:cBhvr>
                                    </p:animEffect>
                                    <p:set>
                                      <p:cBhvr>
                                        <p:cTn id="783" dur="1" fill="hold">
                                          <p:stCondLst>
                                            <p:cond delay="727"/>
                                          </p:stCondLst>
                                        </p:cTn>
                                        <p:tgtEl>
                                          <p:spTgt spid="187"/>
                                        </p:tgtEl>
                                        <p:attrNameLst>
                                          <p:attrName>style.visibility</p:attrName>
                                        </p:attrNameLst>
                                      </p:cBhvr>
                                      <p:to>
                                        <p:strVal val="hidden"/>
                                      </p:to>
                                    </p:set>
                                  </p:childTnLst>
                                </p:cTn>
                              </p:par>
                              <p:par>
                                <p:cTn id="784" presetID="42" presetClass="path" presetSubtype="0" fill="hold" grpId="1" nodeType="withEffect">
                                  <p:stCondLst>
                                    <p:cond delay="0"/>
                                  </p:stCondLst>
                                  <p:childTnLst>
                                    <p:animMotion origin="layout" path="M -4.375E-6 -1.11111E-6 L 0.04597 0.08357 " pathEditMode="relative" rAng="0" ptsTypes="AA">
                                      <p:cBhvr>
                                        <p:cTn id="785" dur="1320" fill="hold"/>
                                        <p:tgtEl>
                                          <p:spTgt spid="189"/>
                                        </p:tgtEl>
                                        <p:attrNameLst>
                                          <p:attrName>ppt_x</p:attrName>
                                          <p:attrName>ppt_y</p:attrName>
                                        </p:attrNameLst>
                                      </p:cBhvr>
                                      <p:rCtr x="2292" y="4167"/>
                                    </p:animMotion>
                                  </p:childTnLst>
                                </p:cTn>
                              </p:par>
                              <p:par>
                                <p:cTn id="786" presetID="6" presetClass="emph" presetSubtype="0" fill="hold" grpId="2" nodeType="withEffect">
                                  <p:stCondLst>
                                    <p:cond delay="0"/>
                                  </p:stCondLst>
                                  <p:childTnLst>
                                    <p:animScale>
                                      <p:cBhvr>
                                        <p:cTn id="787" dur="1320" fill="hold"/>
                                        <p:tgtEl>
                                          <p:spTgt spid="189"/>
                                        </p:tgtEl>
                                      </p:cBhvr>
                                      <p:by x="4000" y="4000"/>
                                    </p:animScale>
                                  </p:childTnLst>
                                </p:cTn>
                              </p:par>
                              <p:par>
                                <p:cTn id="788" presetID="10" presetClass="exit" presetSubtype="0" fill="hold" grpId="3" nodeType="withEffect">
                                  <p:stCondLst>
                                    <p:cond delay="0"/>
                                  </p:stCondLst>
                                  <p:childTnLst>
                                    <p:animEffect transition="out" filter="fade">
                                      <p:cBhvr>
                                        <p:cTn id="789" dur="1320"/>
                                        <p:tgtEl>
                                          <p:spTgt spid="189"/>
                                        </p:tgtEl>
                                      </p:cBhvr>
                                    </p:animEffect>
                                    <p:set>
                                      <p:cBhvr>
                                        <p:cTn id="790" dur="1" fill="hold">
                                          <p:stCondLst>
                                            <p:cond delay="1319"/>
                                          </p:stCondLst>
                                        </p:cTn>
                                        <p:tgtEl>
                                          <p:spTgt spid="189"/>
                                        </p:tgtEl>
                                        <p:attrNameLst>
                                          <p:attrName>style.visibility</p:attrName>
                                        </p:attrNameLst>
                                      </p:cBhvr>
                                      <p:to>
                                        <p:strVal val="hidden"/>
                                      </p:to>
                                    </p:set>
                                  </p:childTnLst>
                                </p:cTn>
                              </p:par>
                              <p:par>
                                <p:cTn id="791" presetID="42" presetClass="path" presetSubtype="0" fill="hold" grpId="1" nodeType="withEffect">
                                  <p:stCondLst>
                                    <p:cond delay="0"/>
                                  </p:stCondLst>
                                  <p:childTnLst>
                                    <p:animMotion origin="layout" path="M -3.75E-6 -3.33333E-6 L 0.00625 -0.03865 " pathEditMode="relative" rAng="0" ptsTypes="AA">
                                      <p:cBhvr>
                                        <p:cTn id="792" dur="1056" fill="hold"/>
                                        <p:tgtEl>
                                          <p:spTgt spid="190"/>
                                        </p:tgtEl>
                                        <p:attrNameLst>
                                          <p:attrName>ppt_x</p:attrName>
                                          <p:attrName>ppt_y</p:attrName>
                                        </p:attrNameLst>
                                      </p:cBhvr>
                                      <p:rCtr x="313" y="-1944"/>
                                    </p:animMotion>
                                  </p:childTnLst>
                                </p:cTn>
                              </p:par>
                              <p:par>
                                <p:cTn id="793" presetID="6" presetClass="emph" presetSubtype="0" fill="hold" grpId="2" nodeType="withEffect">
                                  <p:stCondLst>
                                    <p:cond delay="0"/>
                                  </p:stCondLst>
                                  <p:childTnLst>
                                    <p:animScale>
                                      <p:cBhvr>
                                        <p:cTn id="794" dur="1056" fill="hold"/>
                                        <p:tgtEl>
                                          <p:spTgt spid="190"/>
                                        </p:tgtEl>
                                      </p:cBhvr>
                                      <p:by x="4000" y="4000"/>
                                    </p:animScale>
                                  </p:childTnLst>
                                </p:cTn>
                              </p:par>
                              <p:par>
                                <p:cTn id="795" presetID="10" presetClass="exit" presetSubtype="0" fill="hold" grpId="3" nodeType="withEffect">
                                  <p:stCondLst>
                                    <p:cond delay="0"/>
                                  </p:stCondLst>
                                  <p:childTnLst>
                                    <p:animEffect transition="out" filter="fade">
                                      <p:cBhvr>
                                        <p:cTn id="796" dur="1056"/>
                                        <p:tgtEl>
                                          <p:spTgt spid="190"/>
                                        </p:tgtEl>
                                      </p:cBhvr>
                                    </p:animEffect>
                                    <p:set>
                                      <p:cBhvr>
                                        <p:cTn id="797" dur="1" fill="hold">
                                          <p:stCondLst>
                                            <p:cond delay="1055"/>
                                          </p:stCondLst>
                                        </p:cTn>
                                        <p:tgtEl>
                                          <p:spTgt spid="190"/>
                                        </p:tgtEl>
                                        <p:attrNameLst>
                                          <p:attrName>style.visibility</p:attrName>
                                        </p:attrNameLst>
                                      </p:cBhvr>
                                      <p:to>
                                        <p:strVal val="hidden"/>
                                      </p:to>
                                    </p:set>
                                  </p:childTnLst>
                                </p:cTn>
                              </p:par>
                              <p:par>
                                <p:cTn id="798" presetID="42" presetClass="path" presetSubtype="0" fill="hold" grpId="1" nodeType="withEffect">
                                  <p:stCondLst>
                                    <p:cond delay="0"/>
                                  </p:stCondLst>
                                  <p:childTnLst>
                                    <p:animMotion origin="layout" path="M 2.5E-6 4.81481E-6 L 0.10182 -0.00926 " pathEditMode="relative" rAng="0" ptsTypes="AA">
                                      <p:cBhvr>
                                        <p:cTn id="799" dur="784" fill="hold"/>
                                        <p:tgtEl>
                                          <p:spTgt spid="191"/>
                                        </p:tgtEl>
                                        <p:attrNameLst>
                                          <p:attrName>ppt_x</p:attrName>
                                          <p:attrName>ppt_y</p:attrName>
                                        </p:attrNameLst>
                                      </p:cBhvr>
                                      <p:rCtr x="5091" y="-463"/>
                                    </p:animMotion>
                                  </p:childTnLst>
                                </p:cTn>
                              </p:par>
                              <p:par>
                                <p:cTn id="800" presetID="6" presetClass="emph" presetSubtype="0" fill="hold" grpId="2" nodeType="withEffect">
                                  <p:stCondLst>
                                    <p:cond delay="0"/>
                                  </p:stCondLst>
                                  <p:childTnLst>
                                    <p:animScale>
                                      <p:cBhvr>
                                        <p:cTn id="801" dur="784" fill="hold"/>
                                        <p:tgtEl>
                                          <p:spTgt spid="191"/>
                                        </p:tgtEl>
                                      </p:cBhvr>
                                      <p:by x="4000" y="4000"/>
                                    </p:animScale>
                                  </p:childTnLst>
                                </p:cTn>
                              </p:par>
                              <p:par>
                                <p:cTn id="802" presetID="10" presetClass="exit" presetSubtype="0" fill="hold" grpId="3" nodeType="withEffect">
                                  <p:stCondLst>
                                    <p:cond delay="0"/>
                                  </p:stCondLst>
                                  <p:childTnLst>
                                    <p:animEffect transition="out" filter="fade">
                                      <p:cBhvr>
                                        <p:cTn id="803" dur="784"/>
                                        <p:tgtEl>
                                          <p:spTgt spid="191"/>
                                        </p:tgtEl>
                                      </p:cBhvr>
                                    </p:animEffect>
                                    <p:set>
                                      <p:cBhvr>
                                        <p:cTn id="804" dur="1" fill="hold">
                                          <p:stCondLst>
                                            <p:cond delay="783"/>
                                          </p:stCondLst>
                                        </p:cTn>
                                        <p:tgtEl>
                                          <p:spTgt spid="191"/>
                                        </p:tgtEl>
                                        <p:attrNameLst>
                                          <p:attrName>style.visibility</p:attrName>
                                        </p:attrNameLst>
                                      </p:cBhvr>
                                      <p:to>
                                        <p:strVal val="hidden"/>
                                      </p:to>
                                    </p:set>
                                  </p:childTnLst>
                                </p:cTn>
                              </p:par>
                              <p:par>
                                <p:cTn id="805" presetID="42" presetClass="path" presetSubtype="0" fill="hold" grpId="1" nodeType="withEffect">
                                  <p:stCondLst>
                                    <p:cond delay="0"/>
                                  </p:stCondLst>
                                  <p:childTnLst>
                                    <p:animMotion origin="layout" path="M 4.79167E-6 -3.7037E-6 L 0.03476 -0.02615 " pathEditMode="relative" rAng="0" ptsTypes="AA">
                                      <p:cBhvr>
                                        <p:cTn id="806" dur="768" fill="hold"/>
                                        <p:tgtEl>
                                          <p:spTgt spid="193"/>
                                        </p:tgtEl>
                                        <p:attrNameLst>
                                          <p:attrName>ppt_x</p:attrName>
                                          <p:attrName>ppt_y</p:attrName>
                                        </p:attrNameLst>
                                      </p:cBhvr>
                                      <p:rCtr x="1732" y="-1319"/>
                                    </p:animMotion>
                                  </p:childTnLst>
                                </p:cTn>
                              </p:par>
                              <p:par>
                                <p:cTn id="807" presetID="6" presetClass="emph" presetSubtype="0" fill="hold" grpId="2" nodeType="withEffect">
                                  <p:stCondLst>
                                    <p:cond delay="0"/>
                                  </p:stCondLst>
                                  <p:childTnLst>
                                    <p:animScale>
                                      <p:cBhvr>
                                        <p:cTn id="808" dur="768" fill="hold"/>
                                        <p:tgtEl>
                                          <p:spTgt spid="193"/>
                                        </p:tgtEl>
                                      </p:cBhvr>
                                      <p:by x="4000" y="4000"/>
                                    </p:animScale>
                                  </p:childTnLst>
                                </p:cTn>
                              </p:par>
                              <p:par>
                                <p:cTn id="809" presetID="10" presetClass="exit" presetSubtype="0" fill="hold" grpId="3" nodeType="withEffect">
                                  <p:stCondLst>
                                    <p:cond delay="0"/>
                                  </p:stCondLst>
                                  <p:childTnLst>
                                    <p:animEffect transition="out" filter="fade">
                                      <p:cBhvr>
                                        <p:cTn id="810" dur="768"/>
                                        <p:tgtEl>
                                          <p:spTgt spid="193"/>
                                        </p:tgtEl>
                                      </p:cBhvr>
                                    </p:animEffect>
                                    <p:set>
                                      <p:cBhvr>
                                        <p:cTn id="811" dur="1" fill="hold">
                                          <p:stCondLst>
                                            <p:cond delay="767"/>
                                          </p:stCondLst>
                                        </p:cTn>
                                        <p:tgtEl>
                                          <p:spTgt spid="193"/>
                                        </p:tgtEl>
                                        <p:attrNameLst>
                                          <p:attrName>style.visibility</p:attrName>
                                        </p:attrNameLst>
                                      </p:cBhvr>
                                      <p:to>
                                        <p:strVal val="hidden"/>
                                      </p:to>
                                    </p:set>
                                  </p:childTnLst>
                                </p:cTn>
                              </p:par>
                              <p:par>
                                <p:cTn id="812" presetID="42" presetClass="path" presetSubtype="0" fill="hold" grpId="1" nodeType="withEffect">
                                  <p:stCondLst>
                                    <p:cond delay="0"/>
                                  </p:stCondLst>
                                  <p:childTnLst>
                                    <p:animMotion origin="layout" path="M -1.875E-6 2.96296E-6 L 0.02552 -0.06459 " pathEditMode="relative" rAng="0" ptsTypes="AA">
                                      <p:cBhvr>
                                        <p:cTn id="813" dur="1232" fill="hold"/>
                                        <p:tgtEl>
                                          <p:spTgt spid="195"/>
                                        </p:tgtEl>
                                        <p:attrNameLst>
                                          <p:attrName>ppt_x</p:attrName>
                                          <p:attrName>ppt_y</p:attrName>
                                        </p:attrNameLst>
                                      </p:cBhvr>
                                      <p:rCtr x="1276" y="-3241"/>
                                    </p:animMotion>
                                  </p:childTnLst>
                                </p:cTn>
                              </p:par>
                              <p:par>
                                <p:cTn id="814" presetID="6" presetClass="emph" presetSubtype="0" fill="hold" grpId="2" nodeType="withEffect">
                                  <p:stCondLst>
                                    <p:cond delay="0"/>
                                  </p:stCondLst>
                                  <p:childTnLst>
                                    <p:animScale>
                                      <p:cBhvr>
                                        <p:cTn id="815" dur="1232" fill="hold"/>
                                        <p:tgtEl>
                                          <p:spTgt spid="195"/>
                                        </p:tgtEl>
                                      </p:cBhvr>
                                      <p:by x="10000" y="10000"/>
                                    </p:animScale>
                                  </p:childTnLst>
                                </p:cTn>
                              </p:par>
                              <p:par>
                                <p:cTn id="816" presetID="10" presetClass="exit" presetSubtype="0" fill="hold" grpId="3" nodeType="withEffect">
                                  <p:stCondLst>
                                    <p:cond delay="0"/>
                                  </p:stCondLst>
                                  <p:childTnLst>
                                    <p:animEffect transition="out" filter="fade">
                                      <p:cBhvr>
                                        <p:cTn id="817" dur="1232"/>
                                        <p:tgtEl>
                                          <p:spTgt spid="195"/>
                                        </p:tgtEl>
                                      </p:cBhvr>
                                    </p:animEffect>
                                    <p:set>
                                      <p:cBhvr>
                                        <p:cTn id="818" dur="1" fill="hold">
                                          <p:stCondLst>
                                            <p:cond delay="1231"/>
                                          </p:stCondLst>
                                        </p:cTn>
                                        <p:tgtEl>
                                          <p:spTgt spid="195"/>
                                        </p:tgtEl>
                                        <p:attrNameLst>
                                          <p:attrName>style.visibility</p:attrName>
                                        </p:attrNameLst>
                                      </p:cBhvr>
                                      <p:to>
                                        <p:strVal val="hidden"/>
                                      </p:to>
                                    </p:set>
                                  </p:childTnLst>
                                </p:cTn>
                              </p:par>
                              <p:par>
                                <p:cTn id="819" presetID="42" presetClass="path" presetSubtype="0" fill="hold" grpId="1" nodeType="withEffect">
                                  <p:stCondLst>
                                    <p:cond delay="0"/>
                                  </p:stCondLst>
                                  <p:childTnLst>
                                    <p:animMotion origin="layout" path="M -3.125E-6 3.7037E-7 L -0.01263 -0.06551 " pathEditMode="relative" rAng="0" ptsTypes="AA">
                                      <p:cBhvr>
                                        <p:cTn id="820" dur="1048" fill="hold"/>
                                        <p:tgtEl>
                                          <p:spTgt spid="201"/>
                                        </p:tgtEl>
                                        <p:attrNameLst>
                                          <p:attrName>ppt_x</p:attrName>
                                          <p:attrName>ppt_y</p:attrName>
                                        </p:attrNameLst>
                                      </p:cBhvr>
                                      <p:rCtr x="-638" y="-3287"/>
                                    </p:animMotion>
                                  </p:childTnLst>
                                </p:cTn>
                              </p:par>
                              <p:par>
                                <p:cTn id="821" presetID="6" presetClass="emph" presetSubtype="0" fill="hold" grpId="2" nodeType="withEffect">
                                  <p:stCondLst>
                                    <p:cond delay="0"/>
                                  </p:stCondLst>
                                  <p:childTnLst>
                                    <p:animScale>
                                      <p:cBhvr>
                                        <p:cTn id="822" dur="1048" fill="hold"/>
                                        <p:tgtEl>
                                          <p:spTgt spid="201"/>
                                        </p:tgtEl>
                                      </p:cBhvr>
                                      <p:by x="4000" y="4000"/>
                                    </p:animScale>
                                  </p:childTnLst>
                                </p:cTn>
                              </p:par>
                              <p:par>
                                <p:cTn id="823" presetID="10" presetClass="exit" presetSubtype="0" fill="hold" grpId="3" nodeType="withEffect">
                                  <p:stCondLst>
                                    <p:cond delay="0"/>
                                  </p:stCondLst>
                                  <p:childTnLst>
                                    <p:animEffect transition="out" filter="fade">
                                      <p:cBhvr>
                                        <p:cTn id="824" dur="1048"/>
                                        <p:tgtEl>
                                          <p:spTgt spid="201"/>
                                        </p:tgtEl>
                                      </p:cBhvr>
                                    </p:animEffect>
                                    <p:set>
                                      <p:cBhvr>
                                        <p:cTn id="825" dur="1" fill="hold">
                                          <p:stCondLst>
                                            <p:cond delay="1047"/>
                                          </p:stCondLst>
                                        </p:cTn>
                                        <p:tgtEl>
                                          <p:spTgt spid="201"/>
                                        </p:tgtEl>
                                        <p:attrNameLst>
                                          <p:attrName>style.visibility</p:attrName>
                                        </p:attrNameLst>
                                      </p:cBhvr>
                                      <p:to>
                                        <p:strVal val="hidden"/>
                                      </p:to>
                                    </p:set>
                                  </p:childTnLst>
                                </p:cTn>
                              </p:par>
                              <p:par>
                                <p:cTn id="826" presetID="42" presetClass="path" presetSubtype="0" fill="hold" grpId="1" nodeType="withEffect">
                                  <p:stCondLst>
                                    <p:cond delay="0"/>
                                  </p:stCondLst>
                                  <p:childTnLst>
                                    <p:animMotion origin="layout" path="M 0 3.7037E-7 L 0.0043 0.09213 " pathEditMode="relative" rAng="0" ptsTypes="AA">
                                      <p:cBhvr>
                                        <p:cTn id="827" dur="816" fill="hold"/>
                                        <p:tgtEl>
                                          <p:spTgt spid="203"/>
                                        </p:tgtEl>
                                        <p:attrNameLst>
                                          <p:attrName>ppt_x</p:attrName>
                                          <p:attrName>ppt_y</p:attrName>
                                        </p:attrNameLst>
                                      </p:cBhvr>
                                      <p:rCtr x="208" y="4606"/>
                                    </p:animMotion>
                                  </p:childTnLst>
                                </p:cTn>
                              </p:par>
                              <p:par>
                                <p:cTn id="828" presetID="6" presetClass="emph" presetSubtype="0" fill="hold" grpId="2" nodeType="withEffect">
                                  <p:stCondLst>
                                    <p:cond delay="0"/>
                                  </p:stCondLst>
                                  <p:childTnLst>
                                    <p:animScale>
                                      <p:cBhvr>
                                        <p:cTn id="829" dur="816" fill="hold"/>
                                        <p:tgtEl>
                                          <p:spTgt spid="203"/>
                                        </p:tgtEl>
                                      </p:cBhvr>
                                      <p:by x="15000" y="15000"/>
                                    </p:animScale>
                                  </p:childTnLst>
                                </p:cTn>
                              </p:par>
                              <p:par>
                                <p:cTn id="830" presetID="10" presetClass="exit" presetSubtype="0" fill="hold" grpId="3" nodeType="withEffect">
                                  <p:stCondLst>
                                    <p:cond delay="0"/>
                                  </p:stCondLst>
                                  <p:childTnLst>
                                    <p:animEffect transition="out" filter="fade">
                                      <p:cBhvr>
                                        <p:cTn id="831" dur="816"/>
                                        <p:tgtEl>
                                          <p:spTgt spid="203"/>
                                        </p:tgtEl>
                                      </p:cBhvr>
                                    </p:animEffect>
                                    <p:set>
                                      <p:cBhvr>
                                        <p:cTn id="832" dur="1" fill="hold">
                                          <p:stCondLst>
                                            <p:cond delay="815"/>
                                          </p:stCondLst>
                                        </p:cTn>
                                        <p:tgtEl>
                                          <p:spTgt spid="203"/>
                                        </p:tgtEl>
                                        <p:attrNameLst>
                                          <p:attrName>style.visibility</p:attrName>
                                        </p:attrNameLst>
                                      </p:cBhvr>
                                      <p:to>
                                        <p:strVal val="hidden"/>
                                      </p:to>
                                    </p:set>
                                  </p:childTnLst>
                                </p:cTn>
                              </p:par>
                              <p:par>
                                <p:cTn id="833" presetID="1" presetClass="entr" presetSubtype="0" fill="hold" grpId="0" nodeType="withEffect">
                                  <p:stCondLst>
                                    <p:cond delay="0"/>
                                  </p:stCondLst>
                                  <p:childTnLst>
                                    <p:set>
                                      <p:cBhvr>
                                        <p:cTn id="834" dur="1" fill="hold">
                                          <p:stCondLst>
                                            <p:cond delay="0"/>
                                          </p:stCondLst>
                                        </p:cTn>
                                        <p:tgtEl>
                                          <p:spTgt spid="214"/>
                                        </p:tgtEl>
                                        <p:attrNameLst>
                                          <p:attrName>style.visibility</p:attrName>
                                        </p:attrNameLst>
                                      </p:cBhvr>
                                      <p:to>
                                        <p:strVal val="visible"/>
                                      </p:to>
                                    </p:set>
                                  </p:childTnLst>
                                </p:cTn>
                              </p:par>
                              <p:par>
                                <p:cTn id="835" presetID="1" presetClass="entr" presetSubtype="0" fill="hold" grpId="0" nodeType="withEffect">
                                  <p:stCondLst>
                                    <p:cond delay="0"/>
                                  </p:stCondLst>
                                  <p:childTnLst>
                                    <p:set>
                                      <p:cBhvr>
                                        <p:cTn id="836" dur="1" fill="hold">
                                          <p:stCondLst>
                                            <p:cond delay="0"/>
                                          </p:stCondLst>
                                        </p:cTn>
                                        <p:tgtEl>
                                          <p:spTgt spid="216"/>
                                        </p:tgtEl>
                                        <p:attrNameLst>
                                          <p:attrName>style.visibility</p:attrName>
                                        </p:attrNameLst>
                                      </p:cBhvr>
                                      <p:to>
                                        <p:strVal val="visible"/>
                                      </p:to>
                                    </p:set>
                                  </p:childTnLst>
                                </p:cTn>
                              </p:par>
                              <p:par>
                                <p:cTn id="837" presetID="1" presetClass="entr" presetSubtype="0" fill="hold" grpId="0" nodeType="withEffect">
                                  <p:stCondLst>
                                    <p:cond delay="0"/>
                                  </p:stCondLst>
                                  <p:childTnLst>
                                    <p:set>
                                      <p:cBhvr>
                                        <p:cTn id="838" dur="1" fill="hold">
                                          <p:stCondLst>
                                            <p:cond delay="0"/>
                                          </p:stCondLst>
                                        </p:cTn>
                                        <p:tgtEl>
                                          <p:spTgt spid="217"/>
                                        </p:tgtEl>
                                        <p:attrNameLst>
                                          <p:attrName>style.visibility</p:attrName>
                                        </p:attrNameLst>
                                      </p:cBhvr>
                                      <p:to>
                                        <p:strVal val="visible"/>
                                      </p:to>
                                    </p:set>
                                  </p:childTnLst>
                                </p:cTn>
                              </p:par>
                              <p:par>
                                <p:cTn id="839" presetID="1" presetClass="entr" presetSubtype="0" fill="hold" grpId="0" nodeType="withEffect">
                                  <p:stCondLst>
                                    <p:cond delay="0"/>
                                  </p:stCondLst>
                                  <p:childTnLst>
                                    <p:set>
                                      <p:cBhvr>
                                        <p:cTn id="840" dur="1" fill="hold">
                                          <p:stCondLst>
                                            <p:cond delay="0"/>
                                          </p:stCondLst>
                                        </p:cTn>
                                        <p:tgtEl>
                                          <p:spTgt spid="226"/>
                                        </p:tgtEl>
                                        <p:attrNameLst>
                                          <p:attrName>style.visibility</p:attrName>
                                        </p:attrNameLst>
                                      </p:cBhvr>
                                      <p:to>
                                        <p:strVal val="visible"/>
                                      </p:to>
                                    </p:set>
                                  </p:childTnLst>
                                </p:cTn>
                              </p:par>
                              <p:par>
                                <p:cTn id="841" presetID="1" presetClass="entr" presetSubtype="0" fill="hold" grpId="0" nodeType="withEffect">
                                  <p:stCondLst>
                                    <p:cond delay="0"/>
                                  </p:stCondLst>
                                  <p:childTnLst>
                                    <p:set>
                                      <p:cBhvr>
                                        <p:cTn id="842" dur="1" fill="hold">
                                          <p:stCondLst>
                                            <p:cond delay="0"/>
                                          </p:stCondLst>
                                        </p:cTn>
                                        <p:tgtEl>
                                          <p:spTgt spid="228"/>
                                        </p:tgtEl>
                                        <p:attrNameLst>
                                          <p:attrName>style.visibility</p:attrName>
                                        </p:attrNameLst>
                                      </p:cBhvr>
                                      <p:to>
                                        <p:strVal val="visible"/>
                                      </p:to>
                                    </p:set>
                                  </p:childTnLst>
                                </p:cTn>
                              </p:par>
                              <p:par>
                                <p:cTn id="843" presetID="1" presetClass="entr" presetSubtype="0" fill="hold" grpId="0" nodeType="withEffect">
                                  <p:stCondLst>
                                    <p:cond delay="0"/>
                                  </p:stCondLst>
                                  <p:childTnLst>
                                    <p:set>
                                      <p:cBhvr>
                                        <p:cTn id="844" dur="1" fill="hold">
                                          <p:stCondLst>
                                            <p:cond delay="0"/>
                                          </p:stCondLst>
                                        </p:cTn>
                                        <p:tgtEl>
                                          <p:spTgt spid="229"/>
                                        </p:tgtEl>
                                        <p:attrNameLst>
                                          <p:attrName>style.visibility</p:attrName>
                                        </p:attrNameLst>
                                      </p:cBhvr>
                                      <p:to>
                                        <p:strVal val="visible"/>
                                      </p:to>
                                    </p:set>
                                  </p:childTnLst>
                                </p:cTn>
                              </p:par>
                              <p:par>
                                <p:cTn id="845" presetID="1" presetClass="entr" presetSubtype="0" fill="hold" grpId="0" nodeType="withEffect">
                                  <p:stCondLst>
                                    <p:cond delay="0"/>
                                  </p:stCondLst>
                                  <p:childTnLst>
                                    <p:set>
                                      <p:cBhvr>
                                        <p:cTn id="846" dur="1" fill="hold">
                                          <p:stCondLst>
                                            <p:cond delay="0"/>
                                          </p:stCondLst>
                                        </p:cTn>
                                        <p:tgtEl>
                                          <p:spTgt spid="230"/>
                                        </p:tgtEl>
                                        <p:attrNameLst>
                                          <p:attrName>style.visibility</p:attrName>
                                        </p:attrNameLst>
                                      </p:cBhvr>
                                      <p:to>
                                        <p:strVal val="visible"/>
                                      </p:to>
                                    </p:set>
                                  </p:childTnLst>
                                </p:cTn>
                              </p:par>
                              <p:par>
                                <p:cTn id="847" presetID="1" presetClass="entr" presetSubtype="0" fill="hold" grpId="0" nodeType="withEffect">
                                  <p:stCondLst>
                                    <p:cond delay="0"/>
                                  </p:stCondLst>
                                  <p:childTnLst>
                                    <p:set>
                                      <p:cBhvr>
                                        <p:cTn id="848" dur="1" fill="hold">
                                          <p:stCondLst>
                                            <p:cond delay="0"/>
                                          </p:stCondLst>
                                        </p:cTn>
                                        <p:tgtEl>
                                          <p:spTgt spid="231"/>
                                        </p:tgtEl>
                                        <p:attrNameLst>
                                          <p:attrName>style.visibility</p:attrName>
                                        </p:attrNameLst>
                                      </p:cBhvr>
                                      <p:to>
                                        <p:strVal val="visible"/>
                                      </p:to>
                                    </p:set>
                                  </p:childTnLst>
                                </p:cTn>
                              </p:par>
                              <p:par>
                                <p:cTn id="849" presetID="1" presetClass="entr" presetSubtype="0" fill="hold" grpId="0" nodeType="withEffect">
                                  <p:stCondLst>
                                    <p:cond delay="0"/>
                                  </p:stCondLst>
                                  <p:childTnLst>
                                    <p:set>
                                      <p:cBhvr>
                                        <p:cTn id="850" dur="1" fill="hold">
                                          <p:stCondLst>
                                            <p:cond delay="0"/>
                                          </p:stCondLst>
                                        </p:cTn>
                                        <p:tgtEl>
                                          <p:spTgt spid="235"/>
                                        </p:tgtEl>
                                        <p:attrNameLst>
                                          <p:attrName>style.visibility</p:attrName>
                                        </p:attrNameLst>
                                      </p:cBhvr>
                                      <p:to>
                                        <p:strVal val="visible"/>
                                      </p:to>
                                    </p:set>
                                  </p:childTnLst>
                                </p:cTn>
                              </p:par>
                              <p:par>
                                <p:cTn id="851" presetID="1" presetClass="entr" presetSubtype="0" fill="hold" grpId="0" nodeType="withEffect">
                                  <p:stCondLst>
                                    <p:cond delay="0"/>
                                  </p:stCondLst>
                                  <p:childTnLst>
                                    <p:set>
                                      <p:cBhvr>
                                        <p:cTn id="852" dur="1" fill="hold">
                                          <p:stCondLst>
                                            <p:cond delay="0"/>
                                          </p:stCondLst>
                                        </p:cTn>
                                        <p:tgtEl>
                                          <p:spTgt spid="237"/>
                                        </p:tgtEl>
                                        <p:attrNameLst>
                                          <p:attrName>style.visibility</p:attrName>
                                        </p:attrNameLst>
                                      </p:cBhvr>
                                      <p:to>
                                        <p:strVal val="visible"/>
                                      </p:to>
                                    </p:set>
                                  </p:childTnLst>
                                </p:cTn>
                              </p:par>
                              <p:par>
                                <p:cTn id="853" presetID="1" presetClass="entr" presetSubtype="0" fill="hold" grpId="0" nodeType="withEffect">
                                  <p:stCondLst>
                                    <p:cond delay="0"/>
                                  </p:stCondLst>
                                  <p:childTnLst>
                                    <p:set>
                                      <p:cBhvr>
                                        <p:cTn id="854" dur="1" fill="hold">
                                          <p:stCondLst>
                                            <p:cond delay="0"/>
                                          </p:stCondLst>
                                        </p:cTn>
                                        <p:tgtEl>
                                          <p:spTgt spid="239"/>
                                        </p:tgtEl>
                                        <p:attrNameLst>
                                          <p:attrName>style.visibility</p:attrName>
                                        </p:attrNameLst>
                                      </p:cBhvr>
                                      <p:to>
                                        <p:strVal val="visible"/>
                                      </p:to>
                                    </p:set>
                                  </p:childTnLst>
                                </p:cTn>
                              </p:par>
                              <p:par>
                                <p:cTn id="855" presetID="1" presetClass="entr" presetSubtype="0" fill="hold" grpId="0" nodeType="withEffect">
                                  <p:stCondLst>
                                    <p:cond delay="0"/>
                                  </p:stCondLst>
                                  <p:childTnLst>
                                    <p:set>
                                      <p:cBhvr>
                                        <p:cTn id="856" dur="1" fill="hold">
                                          <p:stCondLst>
                                            <p:cond delay="0"/>
                                          </p:stCondLst>
                                        </p:cTn>
                                        <p:tgtEl>
                                          <p:spTgt spid="240"/>
                                        </p:tgtEl>
                                        <p:attrNameLst>
                                          <p:attrName>style.visibility</p:attrName>
                                        </p:attrNameLst>
                                      </p:cBhvr>
                                      <p:to>
                                        <p:strVal val="visible"/>
                                      </p:to>
                                    </p:set>
                                  </p:childTnLst>
                                </p:cTn>
                              </p:par>
                              <p:par>
                                <p:cTn id="857" presetID="1" presetClass="entr" presetSubtype="0" fill="hold" grpId="0" nodeType="withEffect">
                                  <p:stCondLst>
                                    <p:cond delay="0"/>
                                  </p:stCondLst>
                                  <p:childTnLst>
                                    <p:set>
                                      <p:cBhvr>
                                        <p:cTn id="858" dur="1" fill="hold">
                                          <p:stCondLst>
                                            <p:cond delay="0"/>
                                          </p:stCondLst>
                                        </p:cTn>
                                        <p:tgtEl>
                                          <p:spTgt spid="241"/>
                                        </p:tgtEl>
                                        <p:attrNameLst>
                                          <p:attrName>style.visibility</p:attrName>
                                        </p:attrNameLst>
                                      </p:cBhvr>
                                      <p:to>
                                        <p:strVal val="visible"/>
                                      </p:to>
                                    </p:set>
                                  </p:childTnLst>
                                </p:cTn>
                              </p:par>
                              <p:par>
                                <p:cTn id="859" presetID="1" presetClass="entr" presetSubtype="0" fill="hold" grpId="0" nodeType="withEffect">
                                  <p:stCondLst>
                                    <p:cond delay="0"/>
                                  </p:stCondLst>
                                  <p:childTnLst>
                                    <p:set>
                                      <p:cBhvr>
                                        <p:cTn id="860" dur="1" fill="hold">
                                          <p:stCondLst>
                                            <p:cond delay="0"/>
                                          </p:stCondLst>
                                        </p:cTn>
                                        <p:tgtEl>
                                          <p:spTgt spid="242"/>
                                        </p:tgtEl>
                                        <p:attrNameLst>
                                          <p:attrName>style.visibility</p:attrName>
                                        </p:attrNameLst>
                                      </p:cBhvr>
                                      <p:to>
                                        <p:strVal val="visible"/>
                                      </p:to>
                                    </p:set>
                                  </p:childTnLst>
                                </p:cTn>
                              </p:par>
                              <p:par>
                                <p:cTn id="861" presetID="1" presetClass="entr" presetSubtype="0" fill="hold" grpId="0" nodeType="withEffect">
                                  <p:stCondLst>
                                    <p:cond delay="0"/>
                                  </p:stCondLst>
                                  <p:childTnLst>
                                    <p:set>
                                      <p:cBhvr>
                                        <p:cTn id="862" dur="1" fill="hold">
                                          <p:stCondLst>
                                            <p:cond delay="0"/>
                                          </p:stCondLst>
                                        </p:cTn>
                                        <p:tgtEl>
                                          <p:spTgt spid="245"/>
                                        </p:tgtEl>
                                        <p:attrNameLst>
                                          <p:attrName>style.visibility</p:attrName>
                                        </p:attrNameLst>
                                      </p:cBhvr>
                                      <p:to>
                                        <p:strVal val="visible"/>
                                      </p:to>
                                    </p:set>
                                  </p:childTnLst>
                                </p:cTn>
                              </p:par>
                              <p:par>
                                <p:cTn id="863" presetID="1" presetClass="entr" presetSubtype="0" fill="hold" grpId="0" nodeType="withEffect">
                                  <p:stCondLst>
                                    <p:cond delay="0"/>
                                  </p:stCondLst>
                                  <p:childTnLst>
                                    <p:set>
                                      <p:cBhvr>
                                        <p:cTn id="864" dur="1" fill="hold">
                                          <p:stCondLst>
                                            <p:cond delay="0"/>
                                          </p:stCondLst>
                                        </p:cTn>
                                        <p:tgtEl>
                                          <p:spTgt spid="248"/>
                                        </p:tgtEl>
                                        <p:attrNameLst>
                                          <p:attrName>style.visibility</p:attrName>
                                        </p:attrNameLst>
                                      </p:cBhvr>
                                      <p:to>
                                        <p:strVal val="visible"/>
                                      </p:to>
                                    </p:set>
                                  </p:childTnLst>
                                </p:cTn>
                              </p:par>
                              <p:par>
                                <p:cTn id="865" presetID="1" presetClass="entr" presetSubtype="0" fill="hold" grpId="0" nodeType="withEffect">
                                  <p:stCondLst>
                                    <p:cond delay="0"/>
                                  </p:stCondLst>
                                  <p:childTnLst>
                                    <p:set>
                                      <p:cBhvr>
                                        <p:cTn id="866" dur="1" fill="hold">
                                          <p:stCondLst>
                                            <p:cond delay="0"/>
                                          </p:stCondLst>
                                        </p:cTn>
                                        <p:tgtEl>
                                          <p:spTgt spid="249"/>
                                        </p:tgtEl>
                                        <p:attrNameLst>
                                          <p:attrName>style.visibility</p:attrName>
                                        </p:attrNameLst>
                                      </p:cBhvr>
                                      <p:to>
                                        <p:strVal val="visible"/>
                                      </p:to>
                                    </p:set>
                                  </p:childTnLst>
                                </p:cTn>
                              </p:par>
                              <p:par>
                                <p:cTn id="867" presetID="1" presetClass="entr" presetSubtype="0" fill="hold" grpId="0" nodeType="withEffect">
                                  <p:stCondLst>
                                    <p:cond delay="0"/>
                                  </p:stCondLst>
                                  <p:childTnLst>
                                    <p:set>
                                      <p:cBhvr>
                                        <p:cTn id="868" dur="1" fill="hold">
                                          <p:stCondLst>
                                            <p:cond delay="0"/>
                                          </p:stCondLst>
                                        </p:cTn>
                                        <p:tgtEl>
                                          <p:spTgt spid="253"/>
                                        </p:tgtEl>
                                        <p:attrNameLst>
                                          <p:attrName>style.visibility</p:attrName>
                                        </p:attrNameLst>
                                      </p:cBhvr>
                                      <p:to>
                                        <p:strVal val="visible"/>
                                      </p:to>
                                    </p:set>
                                  </p:childTnLst>
                                </p:cTn>
                              </p:par>
                              <p:par>
                                <p:cTn id="869" presetID="1" presetClass="entr" presetSubtype="0" fill="hold" grpId="0" nodeType="withEffect">
                                  <p:stCondLst>
                                    <p:cond delay="0"/>
                                  </p:stCondLst>
                                  <p:childTnLst>
                                    <p:set>
                                      <p:cBhvr>
                                        <p:cTn id="870" dur="1" fill="hold">
                                          <p:stCondLst>
                                            <p:cond delay="0"/>
                                          </p:stCondLst>
                                        </p:cTn>
                                        <p:tgtEl>
                                          <p:spTgt spid="254"/>
                                        </p:tgtEl>
                                        <p:attrNameLst>
                                          <p:attrName>style.visibility</p:attrName>
                                        </p:attrNameLst>
                                      </p:cBhvr>
                                      <p:to>
                                        <p:strVal val="visible"/>
                                      </p:to>
                                    </p:set>
                                  </p:childTnLst>
                                </p:cTn>
                              </p:par>
                              <p:par>
                                <p:cTn id="871" presetID="1" presetClass="entr" presetSubtype="0" fill="hold" grpId="0" nodeType="withEffect">
                                  <p:stCondLst>
                                    <p:cond delay="0"/>
                                  </p:stCondLst>
                                  <p:childTnLst>
                                    <p:set>
                                      <p:cBhvr>
                                        <p:cTn id="872" dur="1" fill="hold">
                                          <p:stCondLst>
                                            <p:cond delay="0"/>
                                          </p:stCondLst>
                                        </p:cTn>
                                        <p:tgtEl>
                                          <p:spTgt spid="257"/>
                                        </p:tgtEl>
                                        <p:attrNameLst>
                                          <p:attrName>style.visibility</p:attrName>
                                        </p:attrNameLst>
                                      </p:cBhvr>
                                      <p:to>
                                        <p:strVal val="visible"/>
                                      </p:to>
                                    </p:set>
                                  </p:childTnLst>
                                </p:cTn>
                              </p:par>
                              <p:par>
                                <p:cTn id="873" presetID="1" presetClass="entr" presetSubtype="0" fill="hold" grpId="0" nodeType="withEffect">
                                  <p:stCondLst>
                                    <p:cond delay="0"/>
                                  </p:stCondLst>
                                  <p:childTnLst>
                                    <p:set>
                                      <p:cBhvr>
                                        <p:cTn id="874" dur="1" fill="hold">
                                          <p:stCondLst>
                                            <p:cond delay="0"/>
                                          </p:stCondLst>
                                        </p:cTn>
                                        <p:tgtEl>
                                          <p:spTgt spid="262"/>
                                        </p:tgtEl>
                                        <p:attrNameLst>
                                          <p:attrName>style.visibility</p:attrName>
                                        </p:attrNameLst>
                                      </p:cBhvr>
                                      <p:to>
                                        <p:strVal val="visible"/>
                                      </p:to>
                                    </p:set>
                                  </p:childTnLst>
                                </p:cTn>
                              </p:par>
                              <p:par>
                                <p:cTn id="875" presetID="1" presetClass="entr" presetSubtype="0" fill="hold" grpId="0" nodeType="withEffect">
                                  <p:stCondLst>
                                    <p:cond delay="0"/>
                                  </p:stCondLst>
                                  <p:childTnLst>
                                    <p:set>
                                      <p:cBhvr>
                                        <p:cTn id="876" dur="1" fill="hold">
                                          <p:stCondLst>
                                            <p:cond delay="0"/>
                                          </p:stCondLst>
                                        </p:cTn>
                                        <p:tgtEl>
                                          <p:spTgt spid="267"/>
                                        </p:tgtEl>
                                        <p:attrNameLst>
                                          <p:attrName>style.visibility</p:attrName>
                                        </p:attrNameLst>
                                      </p:cBhvr>
                                      <p:to>
                                        <p:strVal val="visible"/>
                                      </p:to>
                                    </p:set>
                                  </p:childTnLst>
                                </p:cTn>
                              </p:par>
                              <p:par>
                                <p:cTn id="877" presetID="1" presetClass="entr" presetSubtype="0" fill="hold" grpId="0" nodeType="withEffect">
                                  <p:stCondLst>
                                    <p:cond delay="0"/>
                                  </p:stCondLst>
                                  <p:childTnLst>
                                    <p:set>
                                      <p:cBhvr>
                                        <p:cTn id="878" dur="1" fill="hold">
                                          <p:stCondLst>
                                            <p:cond delay="0"/>
                                          </p:stCondLst>
                                        </p:cTn>
                                        <p:tgtEl>
                                          <p:spTgt spid="275"/>
                                        </p:tgtEl>
                                        <p:attrNameLst>
                                          <p:attrName>style.visibility</p:attrName>
                                        </p:attrNameLst>
                                      </p:cBhvr>
                                      <p:to>
                                        <p:strVal val="visible"/>
                                      </p:to>
                                    </p:set>
                                  </p:childTnLst>
                                </p:cTn>
                              </p:par>
                              <p:par>
                                <p:cTn id="879" presetID="1" presetClass="entr" presetSubtype="0" fill="hold" grpId="0" nodeType="withEffect">
                                  <p:stCondLst>
                                    <p:cond delay="0"/>
                                  </p:stCondLst>
                                  <p:childTnLst>
                                    <p:set>
                                      <p:cBhvr>
                                        <p:cTn id="880" dur="1" fill="hold">
                                          <p:stCondLst>
                                            <p:cond delay="0"/>
                                          </p:stCondLst>
                                        </p:cTn>
                                        <p:tgtEl>
                                          <p:spTgt spid="277"/>
                                        </p:tgtEl>
                                        <p:attrNameLst>
                                          <p:attrName>style.visibility</p:attrName>
                                        </p:attrNameLst>
                                      </p:cBhvr>
                                      <p:to>
                                        <p:strVal val="visible"/>
                                      </p:to>
                                    </p:set>
                                  </p:childTnLst>
                                </p:cTn>
                              </p:par>
                              <p:par>
                                <p:cTn id="881" presetID="1" presetClass="entr" presetSubtype="0" fill="hold" grpId="0" nodeType="withEffect">
                                  <p:stCondLst>
                                    <p:cond delay="0"/>
                                  </p:stCondLst>
                                  <p:childTnLst>
                                    <p:set>
                                      <p:cBhvr>
                                        <p:cTn id="882" dur="1" fill="hold">
                                          <p:stCondLst>
                                            <p:cond delay="0"/>
                                          </p:stCondLst>
                                        </p:cTn>
                                        <p:tgtEl>
                                          <p:spTgt spid="279"/>
                                        </p:tgtEl>
                                        <p:attrNameLst>
                                          <p:attrName>style.visibility</p:attrName>
                                        </p:attrNameLst>
                                      </p:cBhvr>
                                      <p:to>
                                        <p:strVal val="visible"/>
                                      </p:to>
                                    </p:set>
                                  </p:childTnLst>
                                </p:cTn>
                              </p:par>
                              <p:par>
                                <p:cTn id="883" presetID="1" presetClass="entr" presetSubtype="0" fill="hold" grpId="0" nodeType="withEffect">
                                  <p:stCondLst>
                                    <p:cond delay="0"/>
                                  </p:stCondLst>
                                  <p:childTnLst>
                                    <p:set>
                                      <p:cBhvr>
                                        <p:cTn id="884" dur="1" fill="hold">
                                          <p:stCondLst>
                                            <p:cond delay="0"/>
                                          </p:stCondLst>
                                        </p:cTn>
                                        <p:tgtEl>
                                          <p:spTgt spid="283"/>
                                        </p:tgtEl>
                                        <p:attrNameLst>
                                          <p:attrName>style.visibility</p:attrName>
                                        </p:attrNameLst>
                                      </p:cBhvr>
                                      <p:to>
                                        <p:strVal val="visible"/>
                                      </p:to>
                                    </p:set>
                                  </p:childTnLst>
                                </p:cTn>
                              </p:par>
                              <p:par>
                                <p:cTn id="885" presetID="1" presetClass="entr" presetSubtype="0" fill="hold" grpId="0" nodeType="withEffect">
                                  <p:stCondLst>
                                    <p:cond delay="0"/>
                                  </p:stCondLst>
                                  <p:childTnLst>
                                    <p:set>
                                      <p:cBhvr>
                                        <p:cTn id="886" dur="1" fill="hold">
                                          <p:stCondLst>
                                            <p:cond delay="0"/>
                                          </p:stCondLst>
                                        </p:cTn>
                                        <p:tgtEl>
                                          <p:spTgt spid="286"/>
                                        </p:tgtEl>
                                        <p:attrNameLst>
                                          <p:attrName>style.visibility</p:attrName>
                                        </p:attrNameLst>
                                      </p:cBhvr>
                                      <p:to>
                                        <p:strVal val="visible"/>
                                      </p:to>
                                    </p:set>
                                  </p:childTnLst>
                                </p:cTn>
                              </p:par>
                              <p:par>
                                <p:cTn id="887" presetID="1" presetClass="entr" presetSubtype="0" fill="hold" grpId="0" nodeType="withEffect">
                                  <p:stCondLst>
                                    <p:cond delay="0"/>
                                  </p:stCondLst>
                                  <p:childTnLst>
                                    <p:set>
                                      <p:cBhvr>
                                        <p:cTn id="888" dur="1" fill="hold">
                                          <p:stCondLst>
                                            <p:cond delay="0"/>
                                          </p:stCondLst>
                                        </p:cTn>
                                        <p:tgtEl>
                                          <p:spTgt spid="287"/>
                                        </p:tgtEl>
                                        <p:attrNameLst>
                                          <p:attrName>style.visibility</p:attrName>
                                        </p:attrNameLst>
                                      </p:cBhvr>
                                      <p:to>
                                        <p:strVal val="visible"/>
                                      </p:to>
                                    </p:set>
                                  </p:childTnLst>
                                </p:cTn>
                              </p:par>
                              <p:par>
                                <p:cTn id="889" presetID="1" presetClass="entr" presetSubtype="0" fill="hold" grpId="0" nodeType="withEffect">
                                  <p:stCondLst>
                                    <p:cond delay="0"/>
                                  </p:stCondLst>
                                  <p:childTnLst>
                                    <p:set>
                                      <p:cBhvr>
                                        <p:cTn id="890" dur="1" fill="hold">
                                          <p:stCondLst>
                                            <p:cond delay="0"/>
                                          </p:stCondLst>
                                        </p:cTn>
                                        <p:tgtEl>
                                          <p:spTgt spid="295"/>
                                        </p:tgtEl>
                                        <p:attrNameLst>
                                          <p:attrName>style.visibility</p:attrName>
                                        </p:attrNameLst>
                                      </p:cBhvr>
                                      <p:to>
                                        <p:strVal val="visible"/>
                                      </p:to>
                                    </p:set>
                                  </p:childTnLst>
                                </p:cTn>
                              </p:par>
                              <p:par>
                                <p:cTn id="891" presetID="42" presetClass="path" presetSubtype="0" fill="hold" grpId="1" nodeType="withEffect">
                                  <p:stCondLst>
                                    <p:cond delay="128"/>
                                  </p:stCondLst>
                                  <p:childTnLst>
                                    <p:animMotion origin="layout" path="M 4.79167E-6 2.96296E-6 L -0.39454 -0.13102 " pathEditMode="relative" rAng="0" ptsTypes="AA">
                                      <p:cBhvr>
                                        <p:cTn id="892" dur="864" fill="hold"/>
                                        <p:tgtEl>
                                          <p:spTgt spid="214"/>
                                        </p:tgtEl>
                                        <p:attrNameLst>
                                          <p:attrName>ppt_x</p:attrName>
                                          <p:attrName>ppt_y</p:attrName>
                                        </p:attrNameLst>
                                      </p:cBhvr>
                                      <p:rCtr x="-19727" y="-6551"/>
                                    </p:animMotion>
                                  </p:childTnLst>
                                </p:cTn>
                              </p:par>
                              <p:par>
                                <p:cTn id="893" presetID="6" presetClass="emph" presetSubtype="0" fill="hold" grpId="2" nodeType="withEffect">
                                  <p:stCondLst>
                                    <p:cond delay="128"/>
                                  </p:stCondLst>
                                  <p:childTnLst>
                                    <p:animScale>
                                      <p:cBhvr>
                                        <p:cTn id="894" dur="864" fill="hold"/>
                                        <p:tgtEl>
                                          <p:spTgt spid="214"/>
                                        </p:tgtEl>
                                      </p:cBhvr>
                                      <p:by x="150000" y="150000"/>
                                    </p:animScale>
                                  </p:childTnLst>
                                </p:cTn>
                              </p:par>
                              <p:par>
                                <p:cTn id="895" presetID="10" presetClass="exit" presetSubtype="0" fill="hold" grpId="3" nodeType="withEffect">
                                  <p:stCondLst>
                                    <p:cond delay="128"/>
                                  </p:stCondLst>
                                  <p:childTnLst>
                                    <p:animEffect transition="out" filter="fade">
                                      <p:cBhvr>
                                        <p:cTn id="896" dur="864"/>
                                        <p:tgtEl>
                                          <p:spTgt spid="214"/>
                                        </p:tgtEl>
                                      </p:cBhvr>
                                    </p:animEffect>
                                    <p:set>
                                      <p:cBhvr>
                                        <p:cTn id="897" dur="1" fill="hold">
                                          <p:stCondLst>
                                            <p:cond delay="863"/>
                                          </p:stCondLst>
                                        </p:cTn>
                                        <p:tgtEl>
                                          <p:spTgt spid="214"/>
                                        </p:tgtEl>
                                        <p:attrNameLst>
                                          <p:attrName>style.visibility</p:attrName>
                                        </p:attrNameLst>
                                      </p:cBhvr>
                                      <p:to>
                                        <p:strVal val="hidden"/>
                                      </p:to>
                                    </p:set>
                                  </p:childTnLst>
                                </p:cTn>
                              </p:par>
                              <p:par>
                                <p:cTn id="898" presetID="42" presetClass="path" presetSubtype="0" fill="hold" grpId="1" nodeType="withEffect">
                                  <p:stCondLst>
                                    <p:cond delay="128"/>
                                  </p:stCondLst>
                                  <p:childTnLst>
                                    <p:animMotion origin="layout" path="M -2.70833E-6 -3.33333E-6 L -0.00768 -0.0493 " pathEditMode="relative" rAng="0" ptsTypes="AA">
                                      <p:cBhvr>
                                        <p:cTn id="899" dur="1080" fill="hold"/>
                                        <p:tgtEl>
                                          <p:spTgt spid="216"/>
                                        </p:tgtEl>
                                        <p:attrNameLst>
                                          <p:attrName>ppt_x</p:attrName>
                                          <p:attrName>ppt_y</p:attrName>
                                        </p:attrNameLst>
                                      </p:cBhvr>
                                      <p:rCtr x="-391" y="-2477"/>
                                    </p:animMotion>
                                  </p:childTnLst>
                                </p:cTn>
                              </p:par>
                              <p:par>
                                <p:cTn id="900" presetID="6" presetClass="emph" presetSubtype="0" fill="hold" grpId="2" nodeType="withEffect">
                                  <p:stCondLst>
                                    <p:cond delay="128"/>
                                  </p:stCondLst>
                                  <p:childTnLst>
                                    <p:animScale>
                                      <p:cBhvr>
                                        <p:cTn id="901" dur="1080" fill="hold"/>
                                        <p:tgtEl>
                                          <p:spTgt spid="216"/>
                                        </p:tgtEl>
                                      </p:cBhvr>
                                      <p:by x="20000" y="20000"/>
                                    </p:animScale>
                                  </p:childTnLst>
                                </p:cTn>
                              </p:par>
                              <p:par>
                                <p:cTn id="902" presetID="10" presetClass="exit" presetSubtype="0" fill="hold" grpId="3" nodeType="withEffect">
                                  <p:stCondLst>
                                    <p:cond delay="128"/>
                                  </p:stCondLst>
                                  <p:childTnLst>
                                    <p:animEffect transition="out" filter="fade">
                                      <p:cBhvr>
                                        <p:cTn id="903" dur="1080"/>
                                        <p:tgtEl>
                                          <p:spTgt spid="216"/>
                                        </p:tgtEl>
                                      </p:cBhvr>
                                    </p:animEffect>
                                    <p:set>
                                      <p:cBhvr>
                                        <p:cTn id="904" dur="1" fill="hold">
                                          <p:stCondLst>
                                            <p:cond delay="1079"/>
                                          </p:stCondLst>
                                        </p:cTn>
                                        <p:tgtEl>
                                          <p:spTgt spid="216"/>
                                        </p:tgtEl>
                                        <p:attrNameLst>
                                          <p:attrName>style.visibility</p:attrName>
                                        </p:attrNameLst>
                                      </p:cBhvr>
                                      <p:to>
                                        <p:strVal val="hidden"/>
                                      </p:to>
                                    </p:set>
                                  </p:childTnLst>
                                </p:cTn>
                              </p:par>
                              <p:par>
                                <p:cTn id="905" presetID="42" presetClass="path" presetSubtype="0" fill="hold" grpId="1" nodeType="withEffect">
                                  <p:stCondLst>
                                    <p:cond delay="128"/>
                                  </p:stCondLst>
                                  <p:childTnLst>
                                    <p:animMotion origin="layout" path="M -2.29167E-6 1.85185E-6 L -0.01653 0.0875 " pathEditMode="relative" rAng="0" ptsTypes="AA">
                                      <p:cBhvr>
                                        <p:cTn id="906" dur="1296" fill="hold"/>
                                        <p:tgtEl>
                                          <p:spTgt spid="217"/>
                                        </p:tgtEl>
                                        <p:attrNameLst>
                                          <p:attrName>ppt_x</p:attrName>
                                          <p:attrName>ppt_y</p:attrName>
                                        </p:attrNameLst>
                                      </p:cBhvr>
                                      <p:rCtr x="-833" y="4375"/>
                                    </p:animMotion>
                                  </p:childTnLst>
                                </p:cTn>
                              </p:par>
                              <p:par>
                                <p:cTn id="907" presetID="6" presetClass="emph" presetSubtype="0" fill="hold" grpId="2" nodeType="withEffect">
                                  <p:stCondLst>
                                    <p:cond delay="128"/>
                                  </p:stCondLst>
                                  <p:childTnLst>
                                    <p:animScale>
                                      <p:cBhvr>
                                        <p:cTn id="908" dur="1296" fill="hold"/>
                                        <p:tgtEl>
                                          <p:spTgt spid="217"/>
                                        </p:tgtEl>
                                      </p:cBhvr>
                                      <p:by x="20000" y="20000"/>
                                    </p:animScale>
                                  </p:childTnLst>
                                </p:cTn>
                              </p:par>
                              <p:par>
                                <p:cTn id="909" presetID="10" presetClass="exit" presetSubtype="0" fill="hold" grpId="3" nodeType="withEffect">
                                  <p:stCondLst>
                                    <p:cond delay="128"/>
                                  </p:stCondLst>
                                  <p:childTnLst>
                                    <p:animEffect transition="out" filter="fade">
                                      <p:cBhvr>
                                        <p:cTn id="910" dur="1296"/>
                                        <p:tgtEl>
                                          <p:spTgt spid="217"/>
                                        </p:tgtEl>
                                      </p:cBhvr>
                                    </p:animEffect>
                                    <p:set>
                                      <p:cBhvr>
                                        <p:cTn id="911" dur="1" fill="hold">
                                          <p:stCondLst>
                                            <p:cond delay="1295"/>
                                          </p:stCondLst>
                                        </p:cTn>
                                        <p:tgtEl>
                                          <p:spTgt spid="217"/>
                                        </p:tgtEl>
                                        <p:attrNameLst>
                                          <p:attrName>style.visibility</p:attrName>
                                        </p:attrNameLst>
                                      </p:cBhvr>
                                      <p:to>
                                        <p:strVal val="hidden"/>
                                      </p:to>
                                    </p:set>
                                  </p:childTnLst>
                                </p:cTn>
                              </p:par>
                              <p:par>
                                <p:cTn id="912" presetID="42" presetClass="path" presetSubtype="0" fill="hold" grpId="1" nodeType="withEffect">
                                  <p:stCondLst>
                                    <p:cond delay="128"/>
                                  </p:stCondLst>
                                  <p:childTnLst>
                                    <p:animMotion origin="layout" path="M -1.45833E-6 -2.59259E-6 L 0.01576 0.08912 " pathEditMode="relative" rAng="0" ptsTypes="AA">
                                      <p:cBhvr>
                                        <p:cTn id="913" dur="665" fill="hold"/>
                                        <p:tgtEl>
                                          <p:spTgt spid="226"/>
                                        </p:tgtEl>
                                        <p:attrNameLst>
                                          <p:attrName>ppt_x</p:attrName>
                                          <p:attrName>ppt_y</p:attrName>
                                        </p:attrNameLst>
                                      </p:cBhvr>
                                      <p:rCtr x="781" y="4444"/>
                                    </p:animMotion>
                                  </p:childTnLst>
                                </p:cTn>
                              </p:par>
                              <p:par>
                                <p:cTn id="914" presetID="6" presetClass="emph" presetSubtype="0" fill="hold" grpId="2" nodeType="withEffect">
                                  <p:stCondLst>
                                    <p:cond delay="128"/>
                                  </p:stCondLst>
                                  <p:childTnLst>
                                    <p:animScale>
                                      <p:cBhvr>
                                        <p:cTn id="915" dur="665" fill="hold"/>
                                        <p:tgtEl>
                                          <p:spTgt spid="226"/>
                                        </p:tgtEl>
                                      </p:cBhvr>
                                      <p:by x="5000" y="5000"/>
                                    </p:animScale>
                                  </p:childTnLst>
                                </p:cTn>
                              </p:par>
                              <p:par>
                                <p:cTn id="916" presetID="10" presetClass="exit" presetSubtype="0" fill="hold" grpId="3" nodeType="withEffect">
                                  <p:stCondLst>
                                    <p:cond delay="128"/>
                                  </p:stCondLst>
                                  <p:childTnLst>
                                    <p:animEffect transition="out" filter="fade">
                                      <p:cBhvr>
                                        <p:cTn id="917" dur="665"/>
                                        <p:tgtEl>
                                          <p:spTgt spid="226"/>
                                        </p:tgtEl>
                                      </p:cBhvr>
                                    </p:animEffect>
                                    <p:set>
                                      <p:cBhvr>
                                        <p:cTn id="918" dur="1" fill="hold">
                                          <p:stCondLst>
                                            <p:cond delay="664"/>
                                          </p:stCondLst>
                                        </p:cTn>
                                        <p:tgtEl>
                                          <p:spTgt spid="226"/>
                                        </p:tgtEl>
                                        <p:attrNameLst>
                                          <p:attrName>style.visibility</p:attrName>
                                        </p:attrNameLst>
                                      </p:cBhvr>
                                      <p:to>
                                        <p:strVal val="hidden"/>
                                      </p:to>
                                    </p:set>
                                  </p:childTnLst>
                                </p:cTn>
                              </p:par>
                              <p:par>
                                <p:cTn id="919" presetID="42" presetClass="path" presetSubtype="0" fill="hold" grpId="1" nodeType="withEffect">
                                  <p:stCondLst>
                                    <p:cond delay="128"/>
                                  </p:stCondLst>
                                  <p:childTnLst>
                                    <p:animMotion origin="layout" path="M 3.125E-6 3.7037E-6 L 0.06862 -0.05093 " pathEditMode="relative" rAng="0" ptsTypes="AA">
                                      <p:cBhvr>
                                        <p:cTn id="920" dur="1184" fill="hold"/>
                                        <p:tgtEl>
                                          <p:spTgt spid="228"/>
                                        </p:tgtEl>
                                        <p:attrNameLst>
                                          <p:attrName>ppt_x</p:attrName>
                                          <p:attrName>ppt_y</p:attrName>
                                        </p:attrNameLst>
                                      </p:cBhvr>
                                      <p:rCtr x="3424" y="-2546"/>
                                    </p:animMotion>
                                  </p:childTnLst>
                                </p:cTn>
                              </p:par>
                              <p:par>
                                <p:cTn id="921" presetID="6" presetClass="emph" presetSubtype="0" fill="hold" grpId="2" nodeType="withEffect">
                                  <p:stCondLst>
                                    <p:cond delay="128"/>
                                  </p:stCondLst>
                                  <p:childTnLst>
                                    <p:animScale>
                                      <p:cBhvr>
                                        <p:cTn id="922" dur="1184" fill="hold"/>
                                        <p:tgtEl>
                                          <p:spTgt spid="228"/>
                                        </p:tgtEl>
                                      </p:cBhvr>
                                      <p:by x="15000" y="15000"/>
                                    </p:animScale>
                                  </p:childTnLst>
                                </p:cTn>
                              </p:par>
                              <p:par>
                                <p:cTn id="923" presetID="10" presetClass="exit" presetSubtype="0" fill="hold" grpId="3" nodeType="withEffect">
                                  <p:stCondLst>
                                    <p:cond delay="128"/>
                                  </p:stCondLst>
                                  <p:childTnLst>
                                    <p:animEffect transition="out" filter="fade">
                                      <p:cBhvr>
                                        <p:cTn id="924" dur="1184"/>
                                        <p:tgtEl>
                                          <p:spTgt spid="228"/>
                                        </p:tgtEl>
                                      </p:cBhvr>
                                    </p:animEffect>
                                    <p:set>
                                      <p:cBhvr>
                                        <p:cTn id="925" dur="1" fill="hold">
                                          <p:stCondLst>
                                            <p:cond delay="1183"/>
                                          </p:stCondLst>
                                        </p:cTn>
                                        <p:tgtEl>
                                          <p:spTgt spid="228"/>
                                        </p:tgtEl>
                                        <p:attrNameLst>
                                          <p:attrName>style.visibility</p:attrName>
                                        </p:attrNameLst>
                                      </p:cBhvr>
                                      <p:to>
                                        <p:strVal val="hidden"/>
                                      </p:to>
                                    </p:set>
                                  </p:childTnLst>
                                </p:cTn>
                              </p:par>
                              <p:par>
                                <p:cTn id="926" presetID="42" presetClass="path" presetSubtype="0" fill="hold" grpId="1" nodeType="withEffect">
                                  <p:stCondLst>
                                    <p:cond delay="128"/>
                                  </p:stCondLst>
                                  <p:childTnLst>
                                    <p:animMotion origin="layout" path="M -2.08333E-7 -4.44444E-6 L 0.03216 -0.0905 " pathEditMode="relative" rAng="0" ptsTypes="AA">
                                      <p:cBhvr>
                                        <p:cTn id="927" dur="1270" fill="hold"/>
                                        <p:tgtEl>
                                          <p:spTgt spid="229"/>
                                        </p:tgtEl>
                                        <p:attrNameLst>
                                          <p:attrName>ppt_x</p:attrName>
                                          <p:attrName>ppt_y</p:attrName>
                                        </p:attrNameLst>
                                      </p:cBhvr>
                                      <p:rCtr x="1602" y="-4537"/>
                                    </p:animMotion>
                                  </p:childTnLst>
                                </p:cTn>
                              </p:par>
                              <p:par>
                                <p:cTn id="928" presetID="6" presetClass="emph" presetSubtype="0" fill="hold" grpId="2" nodeType="withEffect">
                                  <p:stCondLst>
                                    <p:cond delay="128"/>
                                  </p:stCondLst>
                                  <p:childTnLst>
                                    <p:animScale>
                                      <p:cBhvr>
                                        <p:cTn id="929" dur="1270" fill="hold"/>
                                        <p:tgtEl>
                                          <p:spTgt spid="229"/>
                                        </p:tgtEl>
                                      </p:cBhvr>
                                      <p:by x="15000" y="15000"/>
                                    </p:animScale>
                                  </p:childTnLst>
                                </p:cTn>
                              </p:par>
                              <p:par>
                                <p:cTn id="930" presetID="10" presetClass="exit" presetSubtype="0" fill="hold" grpId="3" nodeType="withEffect">
                                  <p:stCondLst>
                                    <p:cond delay="128"/>
                                  </p:stCondLst>
                                  <p:childTnLst>
                                    <p:animEffect transition="out" filter="fade">
                                      <p:cBhvr>
                                        <p:cTn id="931" dur="1270"/>
                                        <p:tgtEl>
                                          <p:spTgt spid="229"/>
                                        </p:tgtEl>
                                      </p:cBhvr>
                                    </p:animEffect>
                                    <p:set>
                                      <p:cBhvr>
                                        <p:cTn id="932" dur="1" fill="hold">
                                          <p:stCondLst>
                                            <p:cond delay="1269"/>
                                          </p:stCondLst>
                                        </p:cTn>
                                        <p:tgtEl>
                                          <p:spTgt spid="229"/>
                                        </p:tgtEl>
                                        <p:attrNameLst>
                                          <p:attrName>style.visibility</p:attrName>
                                        </p:attrNameLst>
                                      </p:cBhvr>
                                      <p:to>
                                        <p:strVal val="hidden"/>
                                      </p:to>
                                    </p:set>
                                  </p:childTnLst>
                                </p:cTn>
                              </p:par>
                              <p:par>
                                <p:cTn id="933" presetID="42" presetClass="path" presetSubtype="0" fill="hold" grpId="1" nodeType="withEffect">
                                  <p:stCondLst>
                                    <p:cond delay="128"/>
                                  </p:stCondLst>
                                  <p:childTnLst>
                                    <p:animMotion origin="layout" path="M -3.33333E-6 1.85185E-6 L 0.13216 -0.03125 " pathEditMode="relative" rAng="0" ptsTypes="AA">
                                      <p:cBhvr>
                                        <p:cTn id="934" dur="968" fill="hold"/>
                                        <p:tgtEl>
                                          <p:spTgt spid="230"/>
                                        </p:tgtEl>
                                        <p:attrNameLst>
                                          <p:attrName>ppt_x</p:attrName>
                                          <p:attrName>ppt_y</p:attrName>
                                        </p:attrNameLst>
                                      </p:cBhvr>
                                      <p:rCtr x="6602" y="-1574"/>
                                    </p:animMotion>
                                  </p:childTnLst>
                                </p:cTn>
                              </p:par>
                              <p:par>
                                <p:cTn id="935" presetID="6" presetClass="emph" presetSubtype="0" fill="hold" grpId="2" nodeType="withEffect">
                                  <p:stCondLst>
                                    <p:cond delay="128"/>
                                  </p:stCondLst>
                                  <p:childTnLst>
                                    <p:animScale>
                                      <p:cBhvr>
                                        <p:cTn id="936" dur="968" fill="hold"/>
                                        <p:tgtEl>
                                          <p:spTgt spid="230"/>
                                        </p:tgtEl>
                                      </p:cBhvr>
                                      <p:by x="15000" y="15000"/>
                                    </p:animScale>
                                  </p:childTnLst>
                                </p:cTn>
                              </p:par>
                              <p:par>
                                <p:cTn id="937" presetID="10" presetClass="exit" presetSubtype="0" fill="hold" grpId="3" nodeType="withEffect">
                                  <p:stCondLst>
                                    <p:cond delay="128"/>
                                  </p:stCondLst>
                                  <p:childTnLst>
                                    <p:animEffect transition="out" filter="fade">
                                      <p:cBhvr>
                                        <p:cTn id="938" dur="968"/>
                                        <p:tgtEl>
                                          <p:spTgt spid="230"/>
                                        </p:tgtEl>
                                      </p:cBhvr>
                                    </p:animEffect>
                                    <p:set>
                                      <p:cBhvr>
                                        <p:cTn id="939" dur="1" fill="hold">
                                          <p:stCondLst>
                                            <p:cond delay="967"/>
                                          </p:stCondLst>
                                        </p:cTn>
                                        <p:tgtEl>
                                          <p:spTgt spid="230"/>
                                        </p:tgtEl>
                                        <p:attrNameLst>
                                          <p:attrName>style.visibility</p:attrName>
                                        </p:attrNameLst>
                                      </p:cBhvr>
                                      <p:to>
                                        <p:strVal val="hidden"/>
                                      </p:to>
                                    </p:set>
                                  </p:childTnLst>
                                </p:cTn>
                              </p:par>
                              <p:par>
                                <p:cTn id="940" presetID="42" presetClass="path" presetSubtype="0" fill="hold" grpId="1" nodeType="withEffect">
                                  <p:stCondLst>
                                    <p:cond delay="128"/>
                                  </p:stCondLst>
                                  <p:childTnLst>
                                    <p:animMotion origin="layout" path="M 4.16667E-7 1.11111E-6 L -0.03516 0.02731 " pathEditMode="relative" rAng="0" ptsTypes="AA">
                                      <p:cBhvr>
                                        <p:cTn id="941" dur="1140" fill="hold"/>
                                        <p:tgtEl>
                                          <p:spTgt spid="231"/>
                                        </p:tgtEl>
                                        <p:attrNameLst>
                                          <p:attrName>ppt_x</p:attrName>
                                          <p:attrName>ppt_y</p:attrName>
                                        </p:attrNameLst>
                                      </p:cBhvr>
                                      <p:rCtr x="-1758" y="1366"/>
                                    </p:animMotion>
                                  </p:childTnLst>
                                </p:cTn>
                              </p:par>
                              <p:par>
                                <p:cTn id="942" presetID="6" presetClass="emph" presetSubtype="0" fill="hold" grpId="2" nodeType="withEffect">
                                  <p:stCondLst>
                                    <p:cond delay="128"/>
                                  </p:stCondLst>
                                  <p:childTnLst>
                                    <p:animScale>
                                      <p:cBhvr>
                                        <p:cTn id="943" dur="1140" fill="hold"/>
                                        <p:tgtEl>
                                          <p:spTgt spid="231"/>
                                        </p:tgtEl>
                                      </p:cBhvr>
                                      <p:by x="15000" y="15000"/>
                                    </p:animScale>
                                  </p:childTnLst>
                                </p:cTn>
                              </p:par>
                              <p:par>
                                <p:cTn id="944" presetID="10" presetClass="exit" presetSubtype="0" fill="hold" grpId="3" nodeType="withEffect">
                                  <p:stCondLst>
                                    <p:cond delay="128"/>
                                  </p:stCondLst>
                                  <p:childTnLst>
                                    <p:animEffect transition="out" filter="fade">
                                      <p:cBhvr>
                                        <p:cTn id="945" dur="1140"/>
                                        <p:tgtEl>
                                          <p:spTgt spid="231"/>
                                        </p:tgtEl>
                                      </p:cBhvr>
                                    </p:animEffect>
                                    <p:set>
                                      <p:cBhvr>
                                        <p:cTn id="946" dur="1" fill="hold">
                                          <p:stCondLst>
                                            <p:cond delay="1139"/>
                                          </p:stCondLst>
                                        </p:cTn>
                                        <p:tgtEl>
                                          <p:spTgt spid="231"/>
                                        </p:tgtEl>
                                        <p:attrNameLst>
                                          <p:attrName>style.visibility</p:attrName>
                                        </p:attrNameLst>
                                      </p:cBhvr>
                                      <p:to>
                                        <p:strVal val="hidden"/>
                                      </p:to>
                                    </p:set>
                                  </p:childTnLst>
                                </p:cTn>
                              </p:par>
                              <p:par>
                                <p:cTn id="947" presetID="42" presetClass="path" presetSubtype="0" fill="hold" grpId="1" nodeType="withEffect">
                                  <p:stCondLst>
                                    <p:cond delay="128"/>
                                  </p:stCondLst>
                                  <p:childTnLst>
                                    <p:animMotion origin="layout" path="M 4.375E-6 2.96296E-6 L -0.05925 0.02014 " pathEditMode="relative" rAng="0" ptsTypes="AA">
                                      <p:cBhvr>
                                        <p:cTn id="948" dur="1071" fill="hold"/>
                                        <p:tgtEl>
                                          <p:spTgt spid="235"/>
                                        </p:tgtEl>
                                        <p:attrNameLst>
                                          <p:attrName>ppt_x</p:attrName>
                                          <p:attrName>ppt_y</p:attrName>
                                        </p:attrNameLst>
                                      </p:cBhvr>
                                      <p:rCtr x="-2969" y="995"/>
                                    </p:animMotion>
                                  </p:childTnLst>
                                </p:cTn>
                              </p:par>
                              <p:par>
                                <p:cTn id="949" presetID="6" presetClass="emph" presetSubtype="0" fill="hold" grpId="2" nodeType="withEffect">
                                  <p:stCondLst>
                                    <p:cond delay="128"/>
                                  </p:stCondLst>
                                  <p:childTnLst>
                                    <p:animScale>
                                      <p:cBhvr>
                                        <p:cTn id="950" dur="1071" fill="hold"/>
                                        <p:tgtEl>
                                          <p:spTgt spid="235"/>
                                        </p:tgtEl>
                                      </p:cBhvr>
                                      <p:by x="5000" y="5000"/>
                                    </p:animScale>
                                  </p:childTnLst>
                                </p:cTn>
                              </p:par>
                              <p:par>
                                <p:cTn id="951" presetID="10" presetClass="exit" presetSubtype="0" fill="hold" grpId="3" nodeType="withEffect">
                                  <p:stCondLst>
                                    <p:cond delay="128"/>
                                  </p:stCondLst>
                                  <p:childTnLst>
                                    <p:animEffect transition="out" filter="fade">
                                      <p:cBhvr>
                                        <p:cTn id="952" dur="1071"/>
                                        <p:tgtEl>
                                          <p:spTgt spid="235"/>
                                        </p:tgtEl>
                                      </p:cBhvr>
                                    </p:animEffect>
                                    <p:set>
                                      <p:cBhvr>
                                        <p:cTn id="953" dur="1" fill="hold">
                                          <p:stCondLst>
                                            <p:cond delay="1070"/>
                                          </p:stCondLst>
                                        </p:cTn>
                                        <p:tgtEl>
                                          <p:spTgt spid="235"/>
                                        </p:tgtEl>
                                        <p:attrNameLst>
                                          <p:attrName>style.visibility</p:attrName>
                                        </p:attrNameLst>
                                      </p:cBhvr>
                                      <p:to>
                                        <p:strVal val="hidden"/>
                                      </p:to>
                                    </p:set>
                                  </p:childTnLst>
                                </p:cTn>
                              </p:par>
                              <p:par>
                                <p:cTn id="954" presetID="42" presetClass="path" presetSubtype="0" fill="hold" grpId="1" nodeType="withEffect">
                                  <p:stCondLst>
                                    <p:cond delay="128"/>
                                  </p:stCondLst>
                                  <p:childTnLst>
                                    <p:animMotion origin="layout" path="M 2.70833E-6 0 L -0.08295 -0.00602 " pathEditMode="relative" rAng="0" ptsTypes="AA">
                                      <p:cBhvr>
                                        <p:cTn id="955" dur="908" fill="hold"/>
                                        <p:tgtEl>
                                          <p:spTgt spid="237"/>
                                        </p:tgtEl>
                                        <p:attrNameLst>
                                          <p:attrName>ppt_x</p:attrName>
                                          <p:attrName>ppt_y</p:attrName>
                                        </p:attrNameLst>
                                      </p:cBhvr>
                                      <p:rCtr x="-4154" y="-301"/>
                                    </p:animMotion>
                                  </p:childTnLst>
                                </p:cTn>
                              </p:par>
                              <p:par>
                                <p:cTn id="956" presetID="6" presetClass="emph" presetSubtype="0" fill="hold" grpId="2" nodeType="withEffect">
                                  <p:stCondLst>
                                    <p:cond delay="128"/>
                                  </p:stCondLst>
                                  <p:childTnLst>
                                    <p:animScale>
                                      <p:cBhvr>
                                        <p:cTn id="957" dur="908" fill="hold"/>
                                        <p:tgtEl>
                                          <p:spTgt spid="237"/>
                                        </p:tgtEl>
                                      </p:cBhvr>
                                      <p:by x="7000" y="7000"/>
                                    </p:animScale>
                                  </p:childTnLst>
                                </p:cTn>
                              </p:par>
                              <p:par>
                                <p:cTn id="958" presetID="10" presetClass="exit" presetSubtype="0" fill="hold" grpId="3" nodeType="withEffect">
                                  <p:stCondLst>
                                    <p:cond delay="128"/>
                                  </p:stCondLst>
                                  <p:childTnLst>
                                    <p:animEffect transition="out" filter="fade">
                                      <p:cBhvr>
                                        <p:cTn id="959" dur="908"/>
                                        <p:tgtEl>
                                          <p:spTgt spid="237"/>
                                        </p:tgtEl>
                                      </p:cBhvr>
                                    </p:animEffect>
                                    <p:set>
                                      <p:cBhvr>
                                        <p:cTn id="960" dur="1" fill="hold">
                                          <p:stCondLst>
                                            <p:cond delay="907"/>
                                          </p:stCondLst>
                                        </p:cTn>
                                        <p:tgtEl>
                                          <p:spTgt spid="237"/>
                                        </p:tgtEl>
                                        <p:attrNameLst>
                                          <p:attrName>style.visibility</p:attrName>
                                        </p:attrNameLst>
                                      </p:cBhvr>
                                      <p:to>
                                        <p:strVal val="hidden"/>
                                      </p:to>
                                    </p:set>
                                  </p:childTnLst>
                                </p:cTn>
                              </p:par>
                              <p:par>
                                <p:cTn id="961" presetID="42" presetClass="path" presetSubtype="0" fill="hold" grpId="1" nodeType="withEffect">
                                  <p:stCondLst>
                                    <p:cond delay="128"/>
                                  </p:stCondLst>
                                  <p:childTnLst>
                                    <p:animMotion origin="layout" path="M 1.45833E-6 3.33333E-6 L -0.07865 0.01828 " pathEditMode="relative" rAng="0" ptsTypes="AA">
                                      <p:cBhvr>
                                        <p:cTn id="962" dur="950" fill="hold"/>
                                        <p:tgtEl>
                                          <p:spTgt spid="239"/>
                                        </p:tgtEl>
                                        <p:attrNameLst>
                                          <p:attrName>ppt_x</p:attrName>
                                          <p:attrName>ppt_y</p:attrName>
                                        </p:attrNameLst>
                                      </p:cBhvr>
                                      <p:rCtr x="-3932" y="903"/>
                                    </p:animMotion>
                                  </p:childTnLst>
                                </p:cTn>
                              </p:par>
                              <p:par>
                                <p:cTn id="963" presetID="6" presetClass="emph" presetSubtype="0" fill="hold" grpId="2" nodeType="withEffect">
                                  <p:stCondLst>
                                    <p:cond delay="128"/>
                                  </p:stCondLst>
                                  <p:childTnLst>
                                    <p:animScale>
                                      <p:cBhvr>
                                        <p:cTn id="964" dur="950" fill="hold"/>
                                        <p:tgtEl>
                                          <p:spTgt spid="239"/>
                                        </p:tgtEl>
                                      </p:cBhvr>
                                      <p:by x="12000" y="12000"/>
                                    </p:animScale>
                                  </p:childTnLst>
                                </p:cTn>
                              </p:par>
                              <p:par>
                                <p:cTn id="965" presetID="10" presetClass="exit" presetSubtype="0" fill="hold" grpId="3" nodeType="withEffect">
                                  <p:stCondLst>
                                    <p:cond delay="128"/>
                                  </p:stCondLst>
                                  <p:childTnLst>
                                    <p:animEffect transition="out" filter="fade">
                                      <p:cBhvr>
                                        <p:cTn id="966" dur="950"/>
                                        <p:tgtEl>
                                          <p:spTgt spid="239"/>
                                        </p:tgtEl>
                                      </p:cBhvr>
                                    </p:animEffect>
                                    <p:set>
                                      <p:cBhvr>
                                        <p:cTn id="967" dur="1" fill="hold">
                                          <p:stCondLst>
                                            <p:cond delay="949"/>
                                          </p:stCondLst>
                                        </p:cTn>
                                        <p:tgtEl>
                                          <p:spTgt spid="239"/>
                                        </p:tgtEl>
                                        <p:attrNameLst>
                                          <p:attrName>style.visibility</p:attrName>
                                        </p:attrNameLst>
                                      </p:cBhvr>
                                      <p:to>
                                        <p:strVal val="hidden"/>
                                      </p:to>
                                    </p:set>
                                  </p:childTnLst>
                                </p:cTn>
                              </p:par>
                              <p:par>
                                <p:cTn id="968" presetID="42" presetClass="path" presetSubtype="0" fill="hold" grpId="1" nodeType="withEffect">
                                  <p:stCondLst>
                                    <p:cond delay="128"/>
                                  </p:stCondLst>
                                  <p:childTnLst>
                                    <p:animMotion origin="layout" path="M 2.70833E-6 -1.85185E-6 L -0.07266 0.01713 " pathEditMode="relative" rAng="0" ptsTypes="AA">
                                      <p:cBhvr>
                                        <p:cTn id="969" dur="1123" fill="hold"/>
                                        <p:tgtEl>
                                          <p:spTgt spid="240"/>
                                        </p:tgtEl>
                                        <p:attrNameLst>
                                          <p:attrName>ppt_x</p:attrName>
                                          <p:attrName>ppt_y</p:attrName>
                                        </p:attrNameLst>
                                      </p:cBhvr>
                                      <p:rCtr x="-3633" y="856"/>
                                    </p:animMotion>
                                  </p:childTnLst>
                                </p:cTn>
                              </p:par>
                              <p:par>
                                <p:cTn id="970" presetID="6" presetClass="emph" presetSubtype="0" fill="hold" grpId="2" nodeType="withEffect">
                                  <p:stCondLst>
                                    <p:cond delay="128"/>
                                  </p:stCondLst>
                                  <p:childTnLst>
                                    <p:animScale>
                                      <p:cBhvr>
                                        <p:cTn id="971" dur="1123" fill="hold"/>
                                        <p:tgtEl>
                                          <p:spTgt spid="240"/>
                                        </p:tgtEl>
                                      </p:cBhvr>
                                      <p:by x="2000" y="2000"/>
                                    </p:animScale>
                                  </p:childTnLst>
                                </p:cTn>
                              </p:par>
                              <p:par>
                                <p:cTn id="972" presetID="10" presetClass="exit" presetSubtype="0" fill="hold" grpId="3" nodeType="withEffect">
                                  <p:stCondLst>
                                    <p:cond delay="128"/>
                                  </p:stCondLst>
                                  <p:childTnLst>
                                    <p:animEffect transition="out" filter="fade">
                                      <p:cBhvr>
                                        <p:cTn id="973" dur="1123"/>
                                        <p:tgtEl>
                                          <p:spTgt spid="240"/>
                                        </p:tgtEl>
                                      </p:cBhvr>
                                    </p:animEffect>
                                    <p:set>
                                      <p:cBhvr>
                                        <p:cTn id="974" dur="1" fill="hold">
                                          <p:stCondLst>
                                            <p:cond delay="1122"/>
                                          </p:stCondLst>
                                        </p:cTn>
                                        <p:tgtEl>
                                          <p:spTgt spid="240"/>
                                        </p:tgtEl>
                                        <p:attrNameLst>
                                          <p:attrName>style.visibility</p:attrName>
                                        </p:attrNameLst>
                                      </p:cBhvr>
                                      <p:to>
                                        <p:strVal val="hidden"/>
                                      </p:to>
                                    </p:set>
                                  </p:childTnLst>
                                </p:cTn>
                              </p:par>
                              <p:par>
                                <p:cTn id="975" presetID="42" presetClass="path" presetSubtype="0" fill="hold" grpId="1" nodeType="withEffect">
                                  <p:stCondLst>
                                    <p:cond delay="128"/>
                                  </p:stCondLst>
                                  <p:childTnLst>
                                    <p:animMotion origin="layout" path="M 2.08333E-7 4.44444E-6 L -0.01263 -0.06551 " pathEditMode="relative" rAng="0" ptsTypes="AA">
                                      <p:cBhvr>
                                        <p:cTn id="976" dur="1132" fill="hold"/>
                                        <p:tgtEl>
                                          <p:spTgt spid="241"/>
                                        </p:tgtEl>
                                        <p:attrNameLst>
                                          <p:attrName>ppt_x</p:attrName>
                                          <p:attrName>ppt_y</p:attrName>
                                        </p:attrNameLst>
                                      </p:cBhvr>
                                      <p:rCtr x="-638" y="-3287"/>
                                    </p:animMotion>
                                  </p:childTnLst>
                                </p:cTn>
                              </p:par>
                              <p:par>
                                <p:cTn id="977" presetID="6" presetClass="emph" presetSubtype="0" fill="hold" grpId="2" nodeType="withEffect">
                                  <p:stCondLst>
                                    <p:cond delay="128"/>
                                  </p:stCondLst>
                                  <p:childTnLst>
                                    <p:animScale>
                                      <p:cBhvr>
                                        <p:cTn id="978" dur="1132" fill="hold"/>
                                        <p:tgtEl>
                                          <p:spTgt spid="241"/>
                                        </p:tgtEl>
                                      </p:cBhvr>
                                      <p:by x="4000" y="4000"/>
                                    </p:animScale>
                                  </p:childTnLst>
                                </p:cTn>
                              </p:par>
                              <p:par>
                                <p:cTn id="979" presetID="10" presetClass="exit" presetSubtype="0" fill="hold" grpId="3" nodeType="withEffect">
                                  <p:stCondLst>
                                    <p:cond delay="128"/>
                                  </p:stCondLst>
                                  <p:childTnLst>
                                    <p:animEffect transition="out" filter="fade">
                                      <p:cBhvr>
                                        <p:cTn id="980" dur="1132"/>
                                        <p:tgtEl>
                                          <p:spTgt spid="241"/>
                                        </p:tgtEl>
                                      </p:cBhvr>
                                    </p:animEffect>
                                    <p:set>
                                      <p:cBhvr>
                                        <p:cTn id="981" dur="1" fill="hold">
                                          <p:stCondLst>
                                            <p:cond delay="1131"/>
                                          </p:stCondLst>
                                        </p:cTn>
                                        <p:tgtEl>
                                          <p:spTgt spid="241"/>
                                        </p:tgtEl>
                                        <p:attrNameLst>
                                          <p:attrName>style.visibility</p:attrName>
                                        </p:attrNameLst>
                                      </p:cBhvr>
                                      <p:to>
                                        <p:strVal val="hidden"/>
                                      </p:to>
                                    </p:set>
                                  </p:childTnLst>
                                </p:cTn>
                              </p:par>
                              <p:par>
                                <p:cTn id="982" presetID="42" presetClass="path" presetSubtype="0" fill="hold" grpId="1" nodeType="withEffect">
                                  <p:stCondLst>
                                    <p:cond delay="128"/>
                                  </p:stCondLst>
                                  <p:childTnLst>
                                    <p:animMotion origin="layout" path="M 4.16667E-7 4.07407E-6 L -0.11732 -0.0794 " pathEditMode="relative" rAng="0" ptsTypes="AA">
                                      <p:cBhvr>
                                        <p:cTn id="983" dur="1339" fill="hold"/>
                                        <p:tgtEl>
                                          <p:spTgt spid="242"/>
                                        </p:tgtEl>
                                        <p:attrNameLst>
                                          <p:attrName>ppt_x</p:attrName>
                                          <p:attrName>ppt_y</p:attrName>
                                        </p:attrNameLst>
                                      </p:cBhvr>
                                      <p:rCtr x="-5872" y="-3981"/>
                                    </p:animMotion>
                                  </p:childTnLst>
                                </p:cTn>
                              </p:par>
                              <p:par>
                                <p:cTn id="984" presetID="6" presetClass="emph" presetSubtype="0" fill="hold" grpId="2" nodeType="withEffect">
                                  <p:stCondLst>
                                    <p:cond delay="128"/>
                                  </p:stCondLst>
                                  <p:childTnLst>
                                    <p:animScale>
                                      <p:cBhvr>
                                        <p:cTn id="985" dur="1339" fill="hold"/>
                                        <p:tgtEl>
                                          <p:spTgt spid="242"/>
                                        </p:tgtEl>
                                      </p:cBhvr>
                                      <p:by x="4000" y="4000"/>
                                    </p:animScale>
                                  </p:childTnLst>
                                </p:cTn>
                              </p:par>
                              <p:par>
                                <p:cTn id="986" presetID="10" presetClass="exit" presetSubtype="0" fill="hold" grpId="3" nodeType="withEffect">
                                  <p:stCondLst>
                                    <p:cond delay="128"/>
                                  </p:stCondLst>
                                  <p:childTnLst>
                                    <p:animEffect transition="out" filter="fade">
                                      <p:cBhvr>
                                        <p:cTn id="987" dur="1339"/>
                                        <p:tgtEl>
                                          <p:spTgt spid="242"/>
                                        </p:tgtEl>
                                      </p:cBhvr>
                                    </p:animEffect>
                                    <p:set>
                                      <p:cBhvr>
                                        <p:cTn id="988" dur="1" fill="hold">
                                          <p:stCondLst>
                                            <p:cond delay="1338"/>
                                          </p:stCondLst>
                                        </p:cTn>
                                        <p:tgtEl>
                                          <p:spTgt spid="242"/>
                                        </p:tgtEl>
                                        <p:attrNameLst>
                                          <p:attrName>style.visibility</p:attrName>
                                        </p:attrNameLst>
                                      </p:cBhvr>
                                      <p:to>
                                        <p:strVal val="hidden"/>
                                      </p:to>
                                    </p:set>
                                  </p:childTnLst>
                                </p:cTn>
                              </p:par>
                              <p:par>
                                <p:cTn id="989" presetID="42" presetClass="path" presetSubtype="0" fill="hold" grpId="1" nodeType="withEffect">
                                  <p:stCondLst>
                                    <p:cond delay="128"/>
                                  </p:stCondLst>
                                  <p:childTnLst>
                                    <p:animMotion origin="layout" path="M 3.54167E-6 -3.33333E-6 L -0.03633 -0.02615 " pathEditMode="relative" rAng="0" ptsTypes="AA">
                                      <p:cBhvr>
                                        <p:cTn id="990" dur="1080" fill="hold"/>
                                        <p:tgtEl>
                                          <p:spTgt spid="245"/>
                                        </p:tgtEl>
                                        <p:attrNameLst>
                                          <p:attrName>ppt_x</p:attrName>
                                          <p:attrName>ppt_y</p:attrName>
                                        </p:attrNameLst>
                                      </p:cBhvr>
                                      <p:rCtr x="-1823" y="-1319"/>
                                    </p:animMotion>
                                  </p:childTnLst>
                                </p:cTn>
                              </p:par>
                              <p:par>
                                <p:cTn id="991" presetID="6" presetClass="emph" presetSubtype="0" fill="hold" grpId="2" nodeType="withEffect">
                                  <p:stCondLst>
                                    <p:cond delay="128"/>
                                  </p:stCondLst>
                                  <p:childTnLst>
                                    <p:animScale>
                                      <p:cBhvr>
                                        <p:cTn id="992" dur="1080" fill="hold"/>
                                        <p:tgtEl>
                                          <p:spTgt spid="245"/>
                                        </p:tgtEl>
                                      </p:cBhvr>
                                      <p:by x="5000" y="5000"/>
                                    </p:animScale>
                                  </p:childTnLst>
                                </p:cTn>
                              </p:par>
                              <p:par>
                                <p:cTn id="993" presetID="10" presetClass="exit" presetSubtype="0" fill="hold" grpId="3" nodeType="withEffect">
                                  <p:stCondLst>
                                    <p:cond delay="128"/>
                                  </p:stCondLst>
                                  <p:childTnLst>
                                    <p:animEffect transition="out" filter="fade">
                                      <p:cBhvr>
                                        <p:cTn id="994" dur="1080"/>
                                        <p:tgtEl>
                                          <p:spTgt spid="245"/>
                                        </p:tgtEl>
                                      </p:cBhvr>
                                    </p:animEffect>
                                    <p:set>
                                      <p:cBhvr>
                                        <p:cTn id="995" dur="1" fill="hold">
                                          <p:stCondLst>
                                            <p:cond delay="1079"/>
                                          </p:stCondLst>
                                        </p:cTn>
                                        <p:tgtEl>
                                          <p:spTgt spid="245"/>
                                        </p:tgtEl>
                                        <p:attrNameLst>
                                          <p:attrName>style.visibility</p:attrName>
                                        </p:attrNameLst>
                                      </p:cBhvr>
                                      <p:to>
                                        <p:strVal val="hidden"/>
                                      </p:to>
                                    </p:set>
                                  </p:childTnLst>
                                </p:cTn>
                              </p:par>
                              <p:par>
                                <p:cTn id="996" presetID="42" presetClass="path" presetSubtype="0" fill="hold" grpId="1" nodeType="withEffect">
                                  <p:stCondLst>
                                    <p:cond delay="128"/>
                                  </p:stCondLst>
                                  <p:childTnLst>
                                    <p:animMotion origin="layout" path="M -1.875E-6 2.22222E-6 L -0.01992 -0.11042 " pathEditMode="relative" rAng="0" ptsTypes="AA">
                                      <p:cBhvr>
                                        <p:cTn id="997" dur="812" fill="hold"/>
                                        <p:tgtEl>
                                          <p:spTgt spid="248"/>
                                        </p:tgtEl>
                                        <p:attrNameLst>
                                          <p:attrName>ppt_x</p:attrName>
                                          <p:attrName>ppt_y</p:attrName>
                                        </p:attrNameLst>
                                      </p:cBhvr>
                                      <p:rCtr x="-1003" y="-5532"/>
                                    </p:animMotion>
                                  </p:childTnLst>
                                </p:cTn>
                              </p:par>
                              <p:par>
                                <p:cTn id="998" presetID="6" presetClass="emph" presetSubtype="0" fill="hold" grpId="2" nodeType="withEffect">
                                  <p:stCondLst>
                                    <p:cond delay="128"/>
                                  </p:stCondLst>
                                  <p:childTnLst>
                                    <p:animScale>
                                      <p:cBhvr>
                                        <p:cTn id="999" dur="812" fill="hold"/>
                                        <p:tgtEl>
                                          <p:spTgt spid="248"/>
                                        </p:tgtEl>
                                      </p:cBhvr>
                                      <p:by x="5000" y="5000"/>
                                    </p:animScale>
                                  </p:childTnLst>
                                </p:cTn>
                              </p:par>
                              <p:par>
                                <p:cTn id="1000" presetID="10" presetClass="exit" presetSubtype="0" fill="hold" grpId="3" nodeType="withEffect">
                                  <p:stCondLst>
                                    <p:cond delay="128"/>
                                  </p:stCondLst>
                                  <p:childTnLst>
                                    <p:animEffect transition="out" filter="fade">
                                      <p:cBhvr>
                                        <p:cTn id="1001" dur="812"/>
                                        <p:tgtEl>
                                          <p:spTgt spid="248"/>
                                        </p:tgtEl>
                                      </p:cBhvr>
                                    </p:animEffect>
                                    <p:set>
                                      <p:cBhvr>
                                        <p:cTn id="1002" dur="1" fill="hold">
                                          <p:stCondLst>
                                            <p:cond delay="811"/>
                                          </p:stCondLst>
                                        </p:cTn>
                                        <p:tgtEl>
                                          <p:spTgt spid="248"/>
                                        </p:tgtEl>
                                        <p:attrNameLst>
                                          <p:attrName>style.visibility</p:attrName>
                                        </p:attrNameLst>
                                      </p:cBhvr>
                                      <p:to>
                                        <p:strVal val="hidden"/>
                                      </p:to>
                                    </p:set>
                                  </p:childTnLst>
                                </p:cTn>
                              </p:par>
                              <p:par>
                                <p:cTn id="1003" presetID="42" presetClass="path" presetSubtype="0" fill="hold" grpId="1" nodeType="withEffect">
                                  <p:stCondLst>
                                    <p:cond delay="128"/>
                                  </p:stCondLst>
                                  <p:childTnLst>
                                    <p:animMotion origin="layout" path="M -1.04167E-6 -4.81481E-6 L -0.03737 -0.01504 " pathEditMode="relative" rAng="0" ptsTypes="AA">
                                      <p:cBhvr>
                                        <p:cTn id="1004" dur="985" fill="hold"/>
                                        <p:tgtEl>
                                          <p:spTgt spid="249"/>
                                        </p:tgtEl>
                                        <p:attrNameLst>
                                          <p:attrName>ppt_x</p:attrName>
                                          <p:attrName>ppt_y</p:attrName>
                                        </p:attrNameLst>
                                      </p:cBhvr>
                                      <p:rCtr x="-1875" y="-764"/>
                                    </p:animMotion>
                                  </p:childTnLst>
                                </p:cTn>
                              </p:par>
                              <p:par>
                                <p:cTn id="1005" presetID="6" presetClass="emph" presetSubtype="0" fill="hold" grpId="2" nodeType="withEffect">
                                  <p:stCondLst>
                                    <p:cond delay="128"/>
                                  </p:stCondLst>
                                  <p:childTnLst>
                                    <p:animScale>
                                      <p:cBhvr>
                                        <p:cTn id="1006" dur="985" fill="hold"/>
                                        <p:tgtEl>
                                          <p:spTgt spid="249"/>
                                        </p:tgtEl>
                                      </p:cBhvr>
                                      <p:by x="5000" y="5000"/>
                                    </p:animScale>
                                  </p:childTnLst>
                                </p:cTn>
                              </p:par>
                              <p:par>
                                <p:cTn id="1007" presetID="10" presetClass="exit" presetSubtype="0" fill="hold" grpId="3" nodeType="withEffect">
                                  <p:stCondLst>
                                    <p:cond delay="128"/>
                                  </p:stCondLst>
                                  <p:childTnLst>
                                    <p:animEffect transition="out" filter="fade">
                                      <p:cBhvr>
                                        <p:cTn id="1008" dur="985"/>
                                        <p:tgtEl>
                                          <p:spTgt spid="249"/>
                                        </p:tgtEl>
                                      </p:cBhvr>
                                    </p:animEffect>
                                    <p:set>
                                      <p:cBhvr>
                                        <p:cTn id="1009" dur="1" fill="hold">
                                          <p:stCondLst>
                                            <p:cond delay="984"/>
                                          </p:stCondLst>
                                        </p:cTn>
                                        <p:tgtEl>
                                          <p:spTgt spid="249"/>
                                        </p:tgtEl>
                                        <p:attrNameLst>
                                          <p:attrName>style.visibility</p:attrName>
                                        </p:attrNameLst>
                                      </p:cBhvr>
                                      <p:to>
                                        <p:strVal val="hidden"/>
                                      </p:to>
                                    </p:set>
                                  </p:childTnLst>
                                </p:cTn>
                              </p:par>
                              <p:par>
                                <p:cTn id="1010" presetID="42" presetClass="path" presetSubtype="0" fill="hold" grpId="1" nodeType="withEffect">
                                  <p:stCondLst>
                                    <p:cond delay="128"/>
                                  </p:stCondLst>
                                  <p:childTnLst>
                                    <p:animMotion origin="layout" path="M 1.25E-6 2.96296E-6 L -0.04492 0.01921 " pathEditMode="relative" rAng="0" ptsTypes="AA">
                                      <p:cBhvr>
                                        <p:cTn id="1011" dur="735" fill="hold"/>
                                        <p:tgtEl>
                                          <p:spTgt spid="253"/>
                                        </p:tgtEl>
                                        <p:attrNameLst>
                                          <p:attrName>ppt_x</p:attrName>
                                          <p:attrName>ppt_y</p:attrName>
                                        </p:attrNameLst>
                                      </p:cBhvr>
                                      <p:rCtr x="-2253" y="949"/>
                                    </p:animMotion>
                                  </p:childTnLst>
                                </p:cTn>
                              </p:par>
                              <p:par>
                                <p:cTn id="1012" presetID="6" presetClass="emph" presetSubtype="0" fill="hold" grpId="2" nodeType="withEffect">
                                  <p:stCondLst>
                                    <p:cond delay="128"/>
                                  </p:stCondLst>
                                  <p:childTnLst>
                                    <p:animScale>
                                      <p:cBhvr>
                                        <p:cTn id="1013" dur="735" fill="hold"/>
                                        <p:tgtEl>
                                          <p:spTgt spid="253"/>
                                        </p:tgtEl>
                                      </p:cBhvr>
                                      <p:by x="7000" y="7000"/>
                                    </p:animScale>
                                  </p:childTnLst>
                                </p:cTn>
                              </p:par>
                              <p:par>
                                <p:cTn id="1014" presetID="10" presetClass="exit" presetSubtype="0" fill="hold" grpId="3" nodeType="withEffect">
                                  <p:stCondLst>
                                    <p:cond delay="128"/>
                                  </p:stCondLst>
                                  <p:childTnLst>
                                    <p:animEffect transition="out" filter="fade">
                                      <p:cBhvr>
                                        <p:cTn id="1015" dur="735"/>
                                        <p:tgtEl>
                                          <p:spTgt spid="253"/>
                                        </p:tgtEl>
                                      </p:cBhvr>
                                    </p:animEffect>
                                    <p:set>
                                      <p:cBhvr>
                                        <p:cTn id="1016" dur="1" fill="hold">
                                          <p:stCondLst>
                                            <p:cond delay="734"/>
                                          </p:stCondLst>
                                        </p:cTn>
                                        <p:tgtEl>
                                          <p:spTgt spid="253"/>
                                        </p:tgtEl>
                                        <p:attrNameLst>
                                          <p:attrName>style.visibility</p:attrName>
                                        </p:attrNameLst>
                                      </p:cBhvr>
                                      <p:to>
                                        <p:strVal val="hidden"/>
                                      </p:to>
                                    </p:set>
                                  </p:childTnLst>
                                </p:cTn>
                              </p:par>
                              <p:par>
                                <p:cTn id="1017" presetID="42" presetClass="path" presetSubtype="0" fill="hold" grpId="1" nodeType="withEffect">
                                  <p:stCondLst>
                                    <p:cond delay="128"/>
                                  </p:stCondLst>
                                  <p:childTnLst>
                                    <p:animMotion origin="layout" path="M -3.54167E-6 2.59259E-6 L 0.08828 0.0287 " pathEditMode="relative" rAng="0" ptsTypes="AA">
                                      <p:cBhvr>
                                        <p:cTn id="1018" dur="950" fill="hold"/>
                                        <p:tgtEl>
                                          <p:spTgt spid="254"/>
                                        </p:tgtEl>
                                        <p:attrNameLst>
                                          <p:attrName>ppt_x</p:attrName>
                                          <p:attrName>ppt_y</p:attrName>
                                        </p:attrNameLst>
                                      </p:cBhvr>
                                      <p:rCtr x="4414" y="1435"/>
                                    </p:animMotion>
                                  </p:childTnLst>
                                </p:cTn>
                              </p:par>
                              <p:par>
                                <p:cTn id="1019" presetID="6" presetClass="emph" presetSubtype="0" fill="hold" grpId="2" nodeType="withEffect">
                                  <p:stCondLst>
                                    <p:cond delay="128"/>
                                  </p:stCondLst>
                                  <p:childTnLst>
                                    <p:animScale>
                                      <p:cBhvr>
                                        <p:cTn id="1020" dur="950" fill="hold"/>
                                        <p:tgtEl>
                                          <p:spTgt spid="254"/>
                                        </p:tgtEl>
                                      </p:cBhvr>
                                      <p:by x="12000" y="12000"/>
                                    </p:animScale>
                                  </p:childTnLst>
                                </p:cTn>
                              </p:par>
                              <p:par>
                                <p:cTn id="1021" presetID="10" presetClass="exit" presetSubtype="0" fill="hold" grpId="3" nodeType="withEffect">
                                  <p:stCondLst>
                                    <p:cond delay="128"/>
                                  </p:stCondLst>
                                  <p:childTnLst>
                                    <p:animEffect transition="out" filter="fade">
                                      <p:cBhvr>
                                        <p:cTn id="1022" dur="950"/>
                                        <p:tgtEl>
                                          <p:spTgt spid="254"/>
                                        </p:tgtEl>
                                      </p:cBhvr>
                                    </p:animEffect>
                                    <p:set>
                                      <p:cBhvr>
                                        <p:cTn id="1023" dur="1" fill="hold">
                                          <p:stCondLst>
                                            <p:cond delay="949"/>
                                          </p:stCondLst>
                                        </p:cTn>
                                        <p:tgtEl>
                                          <p:spTgt spid="254"/>
                                        </p:tgtEl>
                                        <p:attrNameLst>
                                          <p:attrName>style.visibility</p:attrName>
                                        </p:attrNameLst>
                                      </p:cBhvr>
                                      <p:to>
                                        <p:strVal val="hidden"/>
                                      </p:to>
                                    </p:set>
                                  </p:childTnLst>
                                </p:cTn>
                              </p:par>
                              <p:par>
                                <p:cTn id="1024" presetID="42" presetClass="path" presetSubtype="0" fill="hold" grpId="1" nodeType="withEffect">
                                  <p:stCondLst>
                                    <p:cond delay="128"/>
                                  </p:stCondLst>
                                  <p:childTnLst>
                                    <p:animMotion origin="layout" path="M 4.58333E-6 3.7037E-6 L 0.12708 0.04166 " pathEditMode="relative" rAng="0" ptsTypes="AA">
                                      <p:cBhvr>
                                        <p:cTn id="1025" dur="1210" fill="hold"/>
                                        <p:tgtEl>
                                          <p:spTgt spid="257"/>
                                        </p:tgtEl>
                                        <p:attrNameLst>
                                          <p:attrName>ppt_x</p:attrName>
                                          <p:attrName>ppt_y</p:attrName>
                                        </p:attrNameLst>
                                      </p:cBhvr>
                                      <p:rCtr x="6354" y="2083"/>
                                    </p:animMotion>
                                  </p:childTnLst>
                                </p:cTn>
                              </p:par>
                              <p:par>
                                <p:cTn id="1026" presetID="6" presetClass="emph" presetSubtype="0" fill="hold" grpId="2" nodeType="withEffect">
                                  <p:stCondLst>
                                    <p:cond delay="128"/>
                                  </p:stCondLst>
                                  <p:childTnLst>
                                    <p:animScale>
                                      <p:cBhvr>
                                        <p:cTn id="1027" dur="1210" fill="hold"/>
                                        <p:tgtEl>
                                          <p:spTgt spid="257"/>
                                        </p:tgtEl>
                                      </p:cBhvr>
                                      <p:by x="2000" y="2000"/>
                                    </p:animScale>
                                  </p:childTnLst>
                                </p:cTn>
                              </p:par>
                              <p:par>
                                <p:cTn id="1028" presetID="10" presetClass="exit" presetSubtype="0" fill="hold" grpId="3" nodeType="withEffect">
                                  <p:stCondLst>
                                    <p:cond delay="128"/>
                                  </p:stCondLst>
                                  <p:childTnLst>
                                    <p:animEffect transition="out" filter="fade">
                                      <p:cBhvr>
                                        <p:cTn id="1029" dur="1210"/>
                                        <p:tgtEl>
                                          <p:spTgt spid="257"/>
                                        </p:tgtEl>
                                      </p:cBhvr>
                                    </p:animEffect>
                                    <p:set>
                                      <p:cBhvr>
                                        <p:cTn id="1030" dur="1" fill="hold">
                                          <p:stCondLst>
                                            <p:cond delay="1209"/>
                                          </p:stCondLst>
                                        </p:cTn>
                                        <p:tgtEl>
                                          <p:spTgt spid="257"/>
                                        </p:tgtEl>
                                        <p:attrNameLst>
                                          <p:attrName>style.visibility</p:attrName>
                                        </p:attrNameLst>
                                      </p:cBhvr>
                                      <p:to>
                                        <p:strVal val="hidden"/>
                                      </p:to>
                                    </p:set>
                                  </p:childTnLst>
                                </p:cTn>
                              </p:par>
                              <p:par>
                                <p:cTn id="1031" presetID="42" presetClass="path" presetSubtype="0" fill="hold" grpId="1" nodeType="withEffect">
                                  <p:stCondLst>
                                    <p:cond delay="128"/>
                                  </p:stCondLst>
                                  <p:childTnLst>
                                    <p:animMotion origin="layout" path="M 4.16667E-7 -2.22222E-6 L 0.0082 0.15787 " pathEditMode="relative" rAng="0" ptsTypes="AA">
                                      <p:cBhvr>
                                        <p:cTn id="1032" dur="795" fill="hold"/>
                                        <p:tgtEl>
                                          <p:spTgt spid="262"/>
                                        </p:tgtEl>
                                        <p:attrNameLst>
                                          <p:attrName>ppt_x</p:attrName>
                                          <p:attrName>ppt_y</p:attrName>
                                        </p:attrNameLst>
                                      </p:cBhvr>
                                      <p:rCtr x="404" y="7894"/>
                                    </p:animMotion>
                                  </p:childTnLst>
                                </p:cTn>
                              </p:par>
                              <p:par>
                                <p:cTn id="1033" presetID="6" presetClass="emph" presetSubtype="0" fill="hold" grpId="2" nodeType="withEffect">
                                  <p:stCondLst>
                                    <p:cond delay="128"/>
                                  </p:stCondLst>
                                  <p:childTnLst>
                                    <p:animScale>
                                      <p:cBhvr>
                                        <p:cTn id="1034" dur="795" fill="hold"/>
                                        <p:tgtEl>
                                          <p:spTgt spid="262"/>
                                        </p:tgtEl>
                                      </p:cBhvr>
                                      <p:by x="15000" y="15000"/>
                                    </p:animScale>
                                  </p:childTnLst>
                                </p:cTn>
                              </p:par>
                              <p:par>
                                <p:cTn id="1035" presetID="10" presetClass="exit" presetSubtype="0" fill="hold" grpId="3" nodeType="withEffect">
                                  <p:stCondLst>
                                    <p:cond delay="128"/>
                                  </p:stCondLst>
                                  <p:childTnLst>
                                    <p:animEffect transition="out" filter="fade">
                                      <p:cBhvr>
                                        <p:cTn id="1036" dur="795"/>
                                        <p:tgtEl>
                                          <p:spTgt spid="262"/>
                                        </p:tgtEl>
                                      </p:cBhvr>
                                    </p:animEffect>
                                    <p:set>
                                      <p:cBhvr>
                                        <p:cTn id="1037" dur="1" fill="hold">
                                          <p:stCondLst>
                                            <p:cond delay="794"/>
                                          </p:stCondLst>
                                        </p:cTn>
                                        <p:tgtEl>
                                          <p:spTgt spid="262"/>
                                        </p:tgtEl>
                                        <p:attrNameLst>
                                          <p:attrName>style.visibility</p:attrName>
                                        </p:attrNameLst>
                                      </p:cBhvr>
                                      <p:to>
                                        <p:strVal val="hidden"/>
                                      </p:to>
                                    </p:set>
                                  </p:childTnLst>
                                </p:cTn>
                              </p:par>
                              <p:par>
                                <p:cTn id="1038" presetID="42" presetClass="path" presetSubtype="0" fill="hold" grpId="1" nodeType="withEffect">
                                  <p:stCondLst>
                                    <p:cond delay="128"/>
                                  </p:stCondLst>
                                  <p:childTnLst>
                                    <p:animMotion origin="layout" path="M 3.54167E-6 -7.40741E-7 L 0.08528 0.01574 " pathEditMode="relative" rAng="0" ptsTypes="AA">
                                      <p:cBhvr>
                                        <p:cTn id="1039" dur="760" fill="hold"/>
                                        <p:tgtEl>
                                          <p:spTgt spid="267"/>
                                        </p:tgtEl>
                                        <p:attrNameLst>
                                          <p:attrName>ppt_x</p:attrName>
                                          <p:attrName>ppt_y</p:attrName>
                                        </p:attrNameLst>
                                      </p:cBhvr>
                                      <p:rCtr x="4258" y="787"/>
                                    </p:animMotion>
                                  </p:childTnLst>
                                </p:cTn>
                              </p:par>
                              <p:par>
                                <p:cTn id="1040" presetID="6" presetClass="emph" presetSubtype="0" fill="hold" grpId="2" nodeType="withEffect">
                                  <p:stCondLst>
                                    <p:cond delay="128"/>
                                  </p:stCondLst>
                                  <p:childTnLst>
                                    <p:animScale>
                                      <p:cBhvr>
                                        <p:cTn id="1041" dur="760" fill="hold"/>
                                        <p:tgtEl>
                                          <p:spTgt spid="267"/>
                                        </p:tgtEl>
                                      </p:cBhvr>
                                      <p:by x="7000" y="7000"/>
                                    </p:animScale>
                                  </p:childTnLst>
                                </p:cTn>
                              </p:par>
                              <p:par>
                                <p:cTn id="1042" presetID="10" presetClass="exit" presetSubtype="0" fill="hold" grpId="3" nodeType="withEffect">
                                  <p:stCondLst>
                                    <p:cond delay="128"/>
                                  </p:stCondLst>
                                  <p:childTnLst>
                                    <p:animEffect transition="out" filter="fade">
                                      <p:cBhvr>
                                        <p:cTn id="1043" dur="760"/>
                                        <p:tgtEl>
                                          <p:spTgt spid="267"/>
                                        </p:tgtEl>
                                      </p:cBhvr>
                                    </p:animEffect>
                                    <p:set>
                                      <p:cBhvr>
                                        <p:cTn id="1044" dur="1" fill="hold">
                                          <p:stCondLst>
                                            <p:cond delay="759"/>
                                          </p:stCondLst>
                                        </p:cTn>
                                        <p:tgtEl>
                                          <p:spTgt spid="267"/>
                                        </p:tgtEl>
                                        <p:attrNameLst>
                                          <p:attrName>style.visibility</p:attrName>
                                        </p:attrNameLst>
                                      </p:cBhvr>
                                      <p:to>
                                        <p:strVal val="hidden"/>
                                      </p:to>
                                    </p:set>
                                  </p:childTnLst>
                                </p:cTn>
                              </p:par>
                              <p:par>
                                <p:cTn id="1045" presetID="42" presetClass="path" presetSubtype="0" fill="hold" grpId="1" nodeType="withEffect">
                                  <p:stCondLst>
                                    <p:cond delay="128"/>
                                  </p:stCondLst>
                                  <p:childTnLst>
                                    <p:animMotion origin="layout" path="M 4.58333E-6 -4.44444E-6 L -0.01263 -0.0655 " pathEditMode="relative" rAng="0" ptsTypes="AA">
                                      <p:cBhvr>
                                        <p:cTn id="1046" dur="1132" fill="hold"/>
                                        <p:tgtEl>
                                          <p:spTgt spid="275"/>
                                        </p:tgtEl>
                                        <p:attrNameLst>
                                          <p:attrName>ppt_x</p:attrName>
                                          <p:attrName>ppt_y</p:attrName>
                                        </p:attrNameLst>
                                      </p:cBhvr>
                                      <p:rCtr x="-638" y="-3287"/>
                                    </p:animMotion>
                                  </p:childTnLst>
                                </p:cTn>
                              </p:par>
                              <p:par>
                                <p:cTn id="1047" presetID="6" presetClass="emph" presetSubtype="0" fill="hold" grpId="2" nodeType="withEffect">
                                  <p:stCondLst>
                                    <p:cond delay="128"/>
                                  </p:stCondLst>
                                  <p:childTnLst>
                                    <p:animScale>
                                      <p:cBhvr>
                                        <p:cTn id="1048" dur="1132" fill="hold"/>
                                        <p:tgtEl>
                                          <p:spTgt spid="275"/>
                                        </p:tgtEl>
                                      </p:cBhvr>
                                      <p:by x="4000" y="4000"/>
                                    </p:animScale>
                                  </p:childTnLst>
                                </p:cTn>
                              </p:par>
                              <p:par>
                                <p:cTn id="1049" presetID="10" presetClass="exit" presetSubtype="0" fill="hold" grpId="3" nodeType="withEffect">
                                  <p:stCondLst>
                                    <p:cond delay="128"/>
                                  </p:stCondLst>
                                  <p:childTnLst>
                                    <p:animEffect transition="out" filter="fade">
                                      <p:cBhvr>
                                        <p:cTn id="1050" dur="1132"/>
                                        <p:tgtEl>
                                          <p:spTgt spid="275"/>
                                        </p:tgtEl>
                                      </p:cBhvr>
                                    </p:animEffect>
                                    <p:set>
                                      <p:cBhvr>
                                        <p:cTn id="1051" dur="1" fill="hold">
                                          <p:stCondLst>
                                            <p:cond delay="1131"/>
                                          </p:stCondLst>
                                        </p:cTn>
                                        <p:tgtEl>
                                          <p:spTgt spid="275"/>
                                        </p:tgtEl>
                                        <p:attrNameLst>
                                          <p:attrName>style.visibility</p:attrName>
                                        </p:attrNameLst>
                                      </p:cBhvr>
                                      <p:to>
                                        <p:strVal val="hidden"/>
                                      </p:to>
                                    </p:set>
                                  </p:childTnLst>
                                </p:cTn>
                              </p:par>
                              <p:par>
                                <p:cTn id="1052" presetID="42" presetClass="path" presetSubtype="0" fill="hold" grpId="1" nodeType="withEffect">
                                  <p:stCondLst>
                                    <p:cond delay="128"/>
                                  </p:stCondLst>
                                  <p:childTnLst>
                                    <p:animMotion origin="layout" path="M 8.33333E-7 4.07407E-6 L -0.11445 0.01527 " pathEditMode="relative" rAng="0" ptsTypes="AA">
                                      <p:cBhvr>
                                        <p:cTn id="1053" dur="648" fill="hold"/>
                                        <p:tgtEl>
                                          <p:spTgt spid="277"/>
                                        </p:tgtEl>
                                        <p:attrNameLst>
                                          <p:attrName>ppt_x</p:attrName>
                                          <p:attrName>ppt_y</p:attrName>
                                        </p:attrNameLst>
                                      </p:cBhvr>
                                      <p:rCtr x="-5729" y="764"/>
                                    </p:animMotion>
                                  </p:childTnLst>
                                </p:cTn>
                              </p:par>
                              <p:par>
                                <p:cTn id="1054" presetID="6" presetClass="emph" presetSubtype="0" fill="hold" grpId="2" nodeType="withEffect">
                                  <p:stCondLst>
                                    <p:cond delay="128"/>
                                  </p:stCondLst>
                                  <p:childTnLst>
                                    <p:animScale>
                                      <p:cBhvr>
                                        <p:cTn id="1055" dur="648" fill="hold"/>
                                        <p:tgtEl>
                                          <p:spTgt spid="277"/>
                                        </p:tgtEl>
                                      </p:cBhvr>
                                      <p:by x="10000" y="10000"/>
                                    </p:animScale>
                                  </p:childTnLst>
                                </p:cTn>
                              </p:par>
                              <p:par>
                                <p:cTn id="1056" presetID="10" presetClass="exit" presetSubtype="0" fill="hold" grpId="3" nodeType="withEffect">
                                  <p:stCondLst>
                                    <p:cond delay="128"/>
                                  </p:stCondLst>
                                  <p:childTnLst>
                                    <p:animEffect transition="out" filter="fade">
                                      <p:cBhvr>
                                        <p:cTn id="1057" dur="648"/>
                                        <p:tgtEl>
                                          <p:spTgt spid="277"/>
                                        </p:tgtEl>
                                      </p:cBhvr>
                                    </p:animEffect>
                                    <p:set>
                                      <p:cBhvr>
                                        <p:cTn id="1058" dur="1" fill="hold">
                                          <p:stCondLst>
                                            <p:cond delay="647"/>
                                          </p:stCondLst>
                                        </p:cTn>
                                        <p:tgtEl>
                                          <p:spTgt spid="277"/>
                                        </p:tgtEl>
                                        <p:attrNameLst>
                                          <p:attrName>style.visibility</p:attrName>
                                        </p:attrNameLst>
                                      </p:cBhvr>
                                      <p:to>
                                        <p:strVal val="hidden"/>
                                      </p:to>
                                    </p:set>
                                  </p:childTnLst>
                                </p:cTn>
                              </p:par>
                              <p:par>
                                <p:cTn id="1059" presetID="42" presetClass="path" presetSubtype="0" fill="hold" grpId="1" nodeType="withEffect">
                                  <p:stCondLst>
                                    <p:cond delay="128"/>
                                  </p:stCondLst>
                                  <p:childTnLst>
                                    <p:animMotion origin="layout" path="M 3.33333E-6 7.40741E-7 L 0.06445 -0.01042 " pathEditMode="relative" rAng="0" ptsTypes="AA">
                                      <p:cBhvr>
                                        <p:cTn id="1060" dur="778" fill="hold"/>
                                        <p:tgtEl>
                                          <p:spTgt spid="279"/>
                                        </p:tgtEl>
                                        <p:attrNameLst>
                                          <p:attrName>ppt_x</p:attrName>
                                          <p:attrName>ppt_y</p:attrName>
                                        </p:attrNameLst>
                                      </p:cBhvr>
                                      <p:rCtr x="3216" y="-532"/>
                                    </p:animMotion>
                                  </p:childTnLst>
                                </p:cTn>
                              </p:par>
                              <p:par>
                                <p:cTn id="1061" presetID="6" presetClass="emph" presetSubtype="0" fill="hold" grpId="2" nodeType="withEffect">
                                  <p:stCondLst>
                                    <p:cond delay="128"/>
                                  </p:stCondLst>
                                  <p:childTnLst>
                                    <p:animScale>
                                      <p:cBhvr>
                                        <p:cTn id="1062" dur="778" fill="hold"/>
                                        <p:tgtEl>
                                          <p:spTgt spid="279"/>
                                        </p:tgtEl>
                                      </p:cBhvr>
                                      <p:by x="20000" y="20000"/>
                                    </p:animScale>
                                  </p:childTnLst>
                                </p:cTn>
                              </p:par>
                              <p:par>
                                <p:cTn id="1063" presetID="10" presetClass="exit" presetSubtype="0" fill="hold" grpId="3" nodeType="withEffect">
                                  <p:stCondLst>
                                    <p:cond delay="128"/>
                                  </p:stCondLst>
                                  <p:childTnLst>
                                    <p:animEffect transition="out" filter="fade">
                                      <p:cBhvr>
                                        <p:cTn id="1064" dur="778"/>
                                        <p:tgtEl>
                                          <p:spTgt spid="279"/>
                                        </p:tgtEl>
                                      </p:cBhvr>
                                    </p:animEffect>
                                    <p:set>
                                      <p:cBhvr>
                                        <p:cTn id="1065" dur="1" fill="hold">
                                          <p:stCondLst>
                                            <p:cond delay="777"/>
                                          </p:stCondLst>
                                        </p:cTn>
                                        <p:tgtEl>
                                          <p:spTgt spid="279"/>
                                        </p:tgtEl>
                                        <p:attrNameLst>
                                          <p:attrName>style.visibility</p:attrName>
                                        </p:attrNameLst>
                                      </p:cBhvr>
                                      <p:to>
                                        <p:strVal val="hidden"/>
                                      </p:to>
                                    </p:set>
                                  </p:childTnLst>
                                </p:cTn>
                              </p:par>
                              <p:par>
                                <p:cTn id="1066" presetID="42" presetClass="path" presetSubtype="0" fill="hold" grpId="1" nodeType="withEffect">
                                  <p:stCondLst>
                                    <p:cond delay="128"/>
                                  </p:stCondLst>
                                  <p:childTnLst>
                                    <p:animMotion origin="layout" path="M 1.45833E-6 -1.48148E-6 L 0.03216 -0.09051 " pathEditMode="relative" rAng="0" ptsTypes="AA">
                                      <p:cBhvr>
                                        <p:cTn id="1067" dur="1270" fill="hold"/>
                                        <p:tgtEl>
                                          <p:spTgt spid="283"/>
                                        </p:tgtEl>
                                        <p:attrNameLst>
                                          <p:attrName>ppt_x</p:attrName>
                                          <p:attrName>ppt_y</p:attrName>
                                        </p:attrNameLst>
                                      </p:cBhvr>
                                      <p:rCtr x="1602" y="-4537"/>
                                    </p:animMotion>
                                  </p:childTnLst>
                                </p:cTn>
                              </p:par>
                              <p:par>
                                <p:cTn id="1068" presetID="6" presetClass="emph" presetSubtype="0" fill="hold" grpId="2" nodeType="withEffect">
                                  <p:stCondLst>
                                    <p:cond delay="128"/>
                                  </p:stCondLst>
                                  <p:childTnLst>
                                    <p:animScale>
                                      <p:cBhvr>
                                        <p:cTn id="1069" dur="1270" fill="hold"/>
                                        <p:tgtEl>
                                          <p:spTgt spid="283"/>
                                        </p:tgtEl>
                                      </p:cBhvr>
                                      <p:by x="15000" y="15000"/>
                                    </p:animScale>
                                  </p:childTnLst>
                                </p:cTn>
                              </p:par>
                              <p:par>
                                <p:cTn id="1070" presetID="10" presetClass="exit" presetSubtype="0" fill="hold" grpId="3" nodeType="withEffect">
                                  <p:stCondLst>
                                    <p:cond delay="128"/>
                                  </p:stCondLst>
                                  <p:childTnLst>
                                    <p:animEffect transition="out" filter="fade">
                                      <p:cBhvr>
                                        <p:cTn id="1071" dur="1270"/>
                                        <p:tgtEl>
                                          <p:spTgt spid="283"/>
                                        </p:tgtEl>
                                      </p:cBhvr>
                                    </p:animEffect>
                                    <p:set>
                                      <p:cBhvr>
                                        <p:cTn id="1072" dur="1" fill="hold">
                                          <p:stCondLst>
                                            <p:cond delay="1269"/>
                                          </p:stCondLst>
                                        </p:cTn>
                                        <p:tgtEl>
                                          <p:spTgt spid="283"/>
                                        </p:tgtEl>
                                        <p:attrNameLst>
                                          <p:attrName>style.visibility</p:attrName>
                                        </p:attrNameLst>
                                      </p:cBhvr>
                                      <p:to>
                                        <p:strVal val="hidden"/>
                                      </p:to>
                                    </p:set>
                                  </p:childTnLst>
                                </p:cTn>
                              </p:par>
                              <p:par>
                                <p:cTn id="1073" presetID="42" presetClass="path" presetSubtype="0" fill="hold" grpId="1" nodeType="withEffect">
                                  <p:stCondLst>
                                    <p:cond delay="128"/>
                                  </p:stCondLst>
                                  <p:childTnLst>
                                    <p:animMotion origin="layout" path="M -3.125E-6 2.59259E-6 L -0.00716 0.1169 " pathEditMode="relative" rAng="0" ptsTypes="AA">
                                      <p:cBhvr>
                                        <p:cTn id="1074" dur="1037" fill="hold"/>
                                        <p:tgtEl>
                                          <p:spTgt spid="286"/>
                                        </p:tgtEl>
                                        <p:attrNameLst>
                                          <p:attrName>ppt_x</p:attrName>
                                          <p:attrName>ppt_y</p:attrName>
                                        </p:attrNameLst>
                                      </p:cBhvr>
                                      <p:rCtr x="-365" y="5833"/>
                                    </p:animMotion>
                                  </p:childTnLst>
                                </p:cTn>
                              </p:par>
                              <p:par>
                                <p:cTn id="1075" presetID="6" presetClass="emph" presetSubtype="0" fill="hold" grpId="2" nodeType="withEffect">
                                  <p:stCondLst>
                                    <p:cond delay="128"/>
                                  </p:stCondLst>
                                  <p:childTnLst>
                                    <p:animScale>
                                      <p:cBhvr>
                                        <p:cTn id="1076" dur="1037" fill="hold"/>
                                        <p:tgtEl>
                                          <p:spTgt spid="286"/>
                                        </p:tgtEl>
                                      </p:cBhvr>
                                      <p:by x="12000" y="12000"/>
                                    </p:animScale>
                                  </p:childTnLst>
                                </p:cTn>
                              </p:par>
                              <p:par>
                                <p:cTn id="1077" presetID="10" presetClass="exit" presetSubtype="0" fill="hold" grpId="3" nodeType="withEffect">
                                  <p:stCondLst>
                                    <p:cond delay="128"/>
                                  </p:stCondLst>
                                  <p:childTnLst>
                                    <p:animEffect transition="out" filter="fade">
                                      <p:cBhvr>
                                        <p:cTn id="1078" dur="1037"/>
                                        <p:tgtEl>
                                          <p:spTgt spid="286"/>
                                        </p:tgtEl>
                                      </p:cBhvr>
                                    </p:animEffect>
                                    <p:set>
                                      <p:cBhvr>
                                        <p:cTn id="1079" dur="1" fill="hold">
                                          <p:stCondLst>
                                            <p:cond delay="1036"/>
                                          </p:stCondLst>
                                        </p:cTn>
                                        <p:tgtEl>
                                          <p:spTgt spid="286"/>
                                        </p:tgtEl>
                                        <p:attrNameLst>
                                          <p:attrName>style.visibility</p:attrName>
                                        </p:attrNameLst>
                                      </p:cBhvr>
                                      <p:to>
                                        <p:strVal val="hidden"/>
                                      </p:to>
                                    </p:set>
                                  </p:childTnLst>
                                </p:cTn>
                              </p:par>
                              <p:par>
                                <p:cTn id="1080" presetID="42" presetClass="path" presetSubtype="0" fill="hold" grpId="1" nodeType="withEffect">
                                  <p:stCondLst>
                                    <p:cond delay="128"/>
                                  </p:stCondLst>
                                  <p:childTnLst>
                                    <p:animMotion origin="layout" path="M -3.75E-6 1.85185E-6 L 0.103 -0.13009 " pathEditMode="relative" rAng="0" ptsTypes="AA">
                                      <p:cBhvr>
                                        <p:cTn id="1081" dur="787" fill="hold"/>
                                        <p:tgtEl>
                                          <p:spTgt spid="287"/>
                                        </p:tgtEl>
                                        <p:attrNameLst>
                                          <p:attrName>ppt_x</p:attrName>
                                          <p:attrName>ppt_y</p:attrName>
                                        </p:attrNameLst>
                                      </p:cBhvr>
                                      <p:rCtr x="5143" y="-6505"/>
                                    </p:animMotion>
                                  </p:childTnLst>
                                </p:cTn>
                              </p:par>
                              <p:par>
                                <p:cTn id="1082" presetID="6" presetClass="emph" presetSubtype="0" fill="hold" grpId="2" nodeType="withEffect">
                                  <p:stCondLst>
                                    <p:cond delay="128"/>
                                  </p:stCondLst>
                                  <p:childTnLst>
                                    <p:animScale>
                                      <p:cBhvr>
                                        <p:cTn id="1083" dur="787" fill="hold"/>
                                        <p:tgtEl>
                                          <p:spTgt spid="287"/>
                                        </p:tgtEl>
                                      </p:cBhvr>
                                      <p:by x="2000" y="2000"/>
                                    </p:animScale>
                                  </p:childTnLst>
                                </p:cTn>
                              </p:par>
                              <p:par>
                                <p:cTn id="1084" presetID="10" presetClass="exit" presetSubtype="0" fill="hold" grpId="3" nodeType="withEffect">
                                  <p:stCondLst>
                                    <p:cond delay="128"/>
                                  </p:stCondLst>
                                  <p:childTnLst>
                                    <p:animEffect transition="out" filter="fade">
                                      <p:cBhvr>
                                        <p:cTn id="1085" dur="787"/>
                                        <p:tgtEl>
                                          <p:spTgt spid="287"/>
                                        </p:tgtEl>
                                      </p:cBhvr>
                                    </p:animEffect>
                                    <p:set>
                                      <p:cBhvr>
                                        <p:cTn id="1086" dur="1" fill="hold">
                                          <p:stCondLst>
                                            <p:cond delay="786"/>
                                          </p:stCondLst>
                                        </p:cTn>
                                        <p:tgtEl>
                                          <p:spTgt spid="287"/>
                                        </p:tgtEl>
                                        <p:attrNameLst>
                                          <p:attrName>style.visibility</p:attrName>
                                        </p:attrNameLst>
                                      </p:cBhvr>
                                      <p:to>
                                        <p:strVal val="hidden"/>
                                      </p:to>
                                    </p:set>
                                  </p:childTnLst>
                                </p:cTn>
                              </p:par>
                              <p:par>
                                <p:cTn id="1087" presetID="42" presetClass="path" presetSubtype="0" fill="hold" grpId="1" nodeType="withEffect">
                                  <p:stCondLst>
                                    <p:cond delay="128"/>
                                  </p:stCondLst>
                                  <p:childTnLst>
                                    <p:animMotion origin="layout" path="M -1.66667E-6 2.22222E-6 L 0.0043 0.09213 " pathEditMode="relative" rAng="0" ptsTypes="AA">
                                      <p:cBhvr>
                                        <p:cTn id="1088" dur="881" fill="hold"/>
                                        <p:tgtEl>
                                          <p:spTgt spid="295"/>
                                        </p:tgtEl>
                                        <p:attrNameLst>
                                          <p:attrName>ppt_x</p:attrName>
                                          <p:attrName>ppt_y</p:attrName>
                                        </p:attrNameLst>
                                      </p:cBhvr>
                                      <p:rCtr x="208" y="4606"/>
                                    </p:animMotion>
                                  </p:childTnLst>
                                </p:cTn>
                              </p:par>
                              <p:par>
                                <p:cTn id="1089" presetID="6" presetClass="emph" presetSubtype="0" fill="hold" grpId="2" nodeType="withEffect">
                                  <p:stCondLst>
                                    <p:cond delay="128"/>
                                  </p:stCondLst>
                                  <p:childTnLst>
                                    <p:animScale>
                                      <p:cBhvr>
                                        <p:cTn id="1090" dur="881" fill="hold"/>
                                        <p:tgtEl>
                                          <p:spTgt spid="295"/>
                                        </p:tgtEl>
                                      </p:cBhvr>
                                      <p:by x="15000" y="15000"/>
                                    </p:animScale>
                                  </p:childTnLst>
                                </p:cTn>
                              </p:par>
                              <p:par>
                                <p:cTn id="1091" presetID="10" presetClass="exit" presetSubtype="0" fill="hold" grpId="3" nodeType="withEffect">
                                  <p:stCondLst>
                                    <p:cond delay="128"/>
                                  </p:stCondLst>
                                  <p:childTnLst>
                                    <p:animEffect transition="out" filter="fade">
                                      <p:cBhvr>
                                        <p:cTn id="1092" dur="881"/>
                                        <p:tgtEl>
                                          <p:spTgt spid="295"/>
                                        </p:tgtEl>
                                      </p:cBhvr>
                                    </p:animEffect>
                                    <p:set>
                                      <p:cBhvr>
                                        <p:cTn id="1093" dur="1" fill="hold">
                                          <p:stCondLst>
                                            <p:cond delay="880"/>
                                          </p:stCondLst>
                                        </p:cTn>
                                        <p:tgtEl>
                                          <p:spTgt spid="295"/>
                                        </p:tgtEl>
                                        <p:attrNameLst>
                                          <p:attrName>style.visibility</p:attrName>
                                        </p:attrNameLst>
                                      </p:cBhvr>
                                      <p:to>
                                        <p:strVal val="hidden"/>
                                      </p:to>
                                    </p:set>
                                  </p:childTnLst>
                                </p:cTn>
                              </p:par>
                              <p:par>
                                <p:cTn id="1094" presetID="1" presetClass="entr" presetSubtype="0" fill="hold" grpId="0" nodeType="withEffect">
                                  <p:stCondLst>
                                    <p:cond delay="0"/>
                                  </p:stCondLst>
                                  <p:childTnLst>
                                    <p:set>
                                      <p:cBhvr>
                                        <p:cTn id="1095" dur="1" fill="hold">
                                          <p:stCondLst>
                                            <p:cond delay="0"/>
                                          </p:stCondLst>
                                        </p:cTn>
                                        <p:tgtEl>
                                          <p:spTgt spid="301"/>
                                        </p:tgtEl>
                                        <p:attrNameLst>
                                          <p:attrName>style.visibility</p:attrName>
                                        </p:attrNameLst>
                                      </p:cBhvr>
                                      <p:to>
                                        <p:strVal val="visible"/>
                                      </p:to>
                                    </p:set>
                                  </p:childTnLst>
                                </p:cTn>
                              </p:par>
                              <p:par>
                                <p:cTn id="1096" presetID="1" presetClass="entr" presetSubtype="0" fill="hold" grpId="0" nodeType="withEffect">
                                  <p:stCondLst>
                                    <p:cond delay="0"/>
                                  </p:stCondLst>
                                  <p:childTnLst>
                                    <p:set>
                                      <p:cBhvr>
                                        <p:cTn id="1097" dur="1" fill="hold">
                                          <p:stCondLst>
                                            <p:cond delay="0"/>
                                          </p:stCondLst>
                                        </p:cTn>
                                        <p:tgtEl>
                                          <p:spTgt spid="305"/>
                                        </p:tgtEl>
                                        <p:attrNameLst>
                                          <p:attrName>style.visibility</p:attrName>
                                        </p:attrNameLst>
                                      </p:cBhvr>
                                      <p:to>
                                        <p:strVal val="visible"/>
                                      </p:to>
                                    </p:set>
                                  </p:childTnLst>
                                </p:cTn>
                              </p:par>
                              <p:par>
                                <p:cTn id="1098" presetID="1" presetClass="entr" presetSubtype="0" fill="hold" grpId="0" nodeType="withEffect">
                                  <p:stCondLst>
                                    <p:cond delay="0"/>
                                  </p:stCondLst>
                                  <p:childTnLst>
                                    <p:set>
                                      <p:cBhvr>
                                        <p:cTn id="1099" dur="1" fill="hold">
                                          <p:stCondLst>
                                            <p:cond delay="0"/>
                                          </p:stCondLst>
                                        </p:cTn>
                                        <p:tgtEl>
                                          <p:spTgt spid="306"/>
                                        </p:tgtEl>
                                        <p:attrNameLst>
                                          <p:attrName>style.visibility</p:attrName>
                                        </p:attrNameLst>
                                      </p:cBhvr>
                                      <p:to>
                                        <p:strVal val="visible"/>
                                      </p:to>
                                    </p:set>
                                  </p:childTnLst>
                                </p:cTn>
                              </p:par>
                              <p:par>
                                <p:cTn id="1100" presetID="1" presetClass="entr" presetSubtype="0" fill="hold" grpId="0" nodeType="withEffect">
                                  <p:stCondLst>
                                    <p:cond delay="0"/>
                                  </p:stCondLst>
                                  <p:childTnLst>
                                    <p:set>
                                      <p:cBhvr>
                                        <p:cTn id="1101" dur="1" fill="hold">
                                          <p:stCondLst>
                                            <p:cond delay="0"/>
                                          </p:stCondLst>
                                        </p:cTn>
                                        <p:tgtEl>
                                          <p:spTgt spid="307"/>
                                        </p:tgtEl>
                                        <p:attrNameLst>
                                          <p:attrName>style.visibility</p:attrName>
                                        </p:attrNameLst>
                                      </p:cBhvr>
                                      <p:to>
                                        <p:strVal val="visible"/>
                                      </p:to>
                                    </p:set>
                                  </p:childTnLst>
                                </p:cTn>
                              </p:par>
                              <p:par>
                                <p:cTn id="1102" presetID="1" presetClass="entr" presetSubtype="0" fill="hold" grpId="0" nodeType="withEffect">
                                  <p:stCondLst>
                                    <p:cond delay="0"/>
                                  </p:stCondLst>
                                  <p:childTnLst>
                                    <p:set>
                                      <p:cBhvr>
                                        <p:cTn id="1103" dur="1" fill="hold">
                                          <p:stCondLst>
                                            <p:cond delay="0"/>
                                          </p:stCondLst>
                                        </p:cTn>
                                        <p:tgtEl>
                                          <p:spTgt spid="308"/>
                                        </p:tgtEl>
                                        <p:attrNameLst>
                                          <p:attrName>style.visibility</p:attrName>
                                        </p:attrNameLst>
                                      </p:cBhvr>
                                      <p:to>
                                        <p:strVal val="visible"/>
                                      </p:to>
                                    </p:set>
                                  </p:childTnLst>
                                </p:cTn>
                              </p:par>
                              <p:par>
                                <p:cTn id="1104" presetID="1" presetClass="entr" presetSubtype="0" fill="hold" grpId="0" nodeType="withEffect">
                                  <p:stCondLst>
                                    <p:cond delay="0"/>
                                  </p:stCondLst>
                                  <p:childTnLst>
                                    <p:set>
                                      <p:cBhvr>
                                        <p:cTn id="1105" dur="1" fill="hold">
                                          <p:stCondLst>
                                            <p:cond delay="0"/>
                                          </p:stCondLst>
                                        </p:cTn>
                                        <p:tgtEl>
                                          <p:spTgt spid="310"/>
                                        </p:tgtEl>
                                        <p:attrNameLst>
                                          <p:attrName>style.visibility</p:attrName>
                                        </p:attrNameLst>
                                      </p:cBhvr>
                                      <p:to>
                                        <p:strVal val="visible"/>
                                      </p:to>
                                    </p:set>
                                  </p:childTnLst>
                                </p:cTn>
                              </p:par>
                              <p:par>
                                <p:cTn id="1106" presetID="1" presetClass="entr" presetSubtype="0" fill="hold" grpId="0" nodeType="withEffect">
                                  <p:stCondLst>
                                    <p:cond delay="0"/>
                                  </p:stCondLst>
                                  <p:childTnLst>
                                    <p:set>
                                      <p:cBhvr>
                                        <p:cTn id="1107" dur="1" fill="hold">
                                          <p:stCondLst>
                                            <p:cond delay="0"/>
                                          </p:stCondLst>
                                        </p:cTn>
                                        <p:tgtEl>
                                          <p:spTgt spid="312"/>
                                        </p:tgtEl>
                                        <p:attrNameLst>
                                          <p:attrName>style.visibility</p:attrName>
                                        </p:attrNameLst>
                                      </p:cBhvr>
                                      <p:to>
                                        <p:strVal val="visible"/>
                                      </p:to>
                                    </p:set>
                                  </p:childTnLst>
                                </p:cTn>
                              </p:par>
                              <p:par>
                                <p:cTn id="1108" presetID="1" presetClass="entr" presetSubtype="0" fill="hold" grpId="0" nodeType="withEffect">
                                  <p:stCondLst>
                                    <p:cond delay="0"/>
                                  </p:stCondLst>
                                  <p:childTnLst>
                                    <p:set>
                                      <p:cBhvr>
                                        <p:cTn id="1109" dur="1" fill="hold">
                                          <p:stCondLst>
                                            <p:cond delay="0"/>
                                          </p:stCondLst>
                                        </p:cTn>
                                        <p:tgtEl>
                                          <p:spTgt spid="315"/>
                                        </p:tgtEl>
                                        <p:attrNameLst>
                                          <p:attrName>style.visibility</p:attrName>
                                        </p:attrNameLst>
                                      </p:cBhvr>
                                      <p:to>
                                        <p:strVal val="visible"/>
                                      </p:to>
                                    </p:set>
                                  </p:childTnLst>
                                </p:cTn>
                              </p:par>
                              <p:par>
                                <p:cTn id="1110" presetID="1" presetClass="entr" presetSubtype="0" fill="hold" grpId="0" nodeType="withEffect">
                                  <p:stCondLst>
                                    <p:cond delay="0"/>
                                  </p:stCondLst>
                                  <p:childTnLst>
                                    <p:set>
                                      <p:cBhvr>
                                        <p:cTn id="1111" dur="1" fill="hold">
                                          <p:stCondLst>
                                            <p:cond delay="0"/>
                                          </p:stCondLst>
                                        </p:cTn>
                                        <p:tgtEl>
                                          <p:spTgt spid="318"/>
                                        </p:tgtEl>
                                        <p:attrNameLst>
                                          <p:attrName>style.visibility</p:attrName>
                                        </p:attrNameLst>
                                      </p:cBhvr>
                                      <p:to>
                                        <p:strVal val="visible"/>
                                      </p:to>
                                    </p:set>
                                  </p:childTnLst>
                                </p:cTn>
                              </p:par>
                              <p:par>
                                <p:cTn id="1112" presetID="1" presetClass="entr" presetSubtype="0" fill="hold" grpId="0" nodeType="withEffect">
                                  <p:stCondLst>
                                    <p:cond delay="0"/>
                                  </p:stCondLst>
                                  <p:childTnLst>
                                    <p:set>
                                      <p:cBhvr>
                                        <p:cTn id="1113" dur="1" fill="hold">
                                          <p:stCondLst>
                                            <p:cond delay="0"/>
                                          </p:stCondLst>
                                        </p:cTn>
                                        <p:tgtEl>
                                          <p:spTgt spid="324"/>
                                        </p:tgtEl>
                                        <p:attrNameLst>
                                          <p:attrName>style.visibility</p:attrName>
                                        </p:attrNameLst>
                                      </p:cBhvr>
                                      <p:to>
                                        <p:strVal val="visible"/>
                                      </p:to>
                                    </p:set>
                                  </p:childTnLst>
                                </p:cTn>
                              </p:par>
                              <p:par>
                                <p:cTn id="1114" presetID="1" presetClass="entr" presetSubtype="0" fill="hold" grpId="0" nodeType="withEffect">
                                  <p:stCondLst>
                                    <p:cond delay="0"/>
                                  </p:stCondLst>
                                  <p:childTnLst>
                                    <p:set>
                                      <p:cBhvr>
                                        <p:cTn id="1115" dur="1" fill="hold">
                                          <p:stCondLst>
                                            <p:cond delay="0"/>
                                          </p:stCondLst>
                                        </p:cTn>
                                        <p:tgtEl>
                                          <p:spTgt spid="325"/>
                                        </p:tgtEl>
                                        <p:attrNameLst>
                                          <p:attrName>style.visibility</p:attrName>
                                        </p:attrNameLst>
                                      </p:cBhvr>
                                      <p:to>
                                        <p:strVal val="visible"/>
                                      </p:to>
                                    </p:set>
                                  </p:childTnLst>
                                </p:cTn>
                              </p:par>
                              <p:par>
                                <p:cTn id="1116" presetID="1" presetClass="entr" presetSubtype="0" fill="hold" grpId="0" nodeType="withEffect">
                                  <p:stCondLst>
                                    <p:cond delay="0"/>
                                  </p:stCondLst>
                                  <p:childTnLst>
                                    <p:set>
                                      <p:cBhvr>
                                        <p:cTn id="1117" dur="1" fill="hold">
                                          <p:stCondLst>
                                            <p:cond delay="0"/>
                                          </p:stCondLst>
                                        </p:cTn>
                                        <p:tgtEl>
                                          <p:spTgt spid="330"/>
                                        </p:tgtEl>
                                        <p:attrNameLst>
                                          <p:attrName>style.visibility</p:attrName>
                                        </p:attrNameLst>
                                      </p:cBhvr>
                                      <p:to>
                                        <p:strVal val="visible"/>
                                      </p:to>
                                    </p:set>
                                  </p:childTnLst>
                                </p:cTn>
                              </p:par>
                              <p:par>
                                <p:cTn id="1118" presetID="1" presetClass="entr" presetSubtype="0" fill="hold" grpId="0" nodeType="withEffect">
                                  <p:stCondLst>
                                    <p:cond delay="0"/>
                                  </p:stCondLst>
                                  <p:childTnLst>
                                    <p:set>
                                      <p:cBhvr>
                                        <p:cTn id="1119" dur="1" fill="hold">
                                          <p:stCondLst>
                                            <p:cond delay="0"/>
                                          </p:stCondLst>
                                        </p:cTn>
                                        <p:tgtEl>
                                          <p:spTgt spid="333"/>
                                        </p:tgtEl>
                                        <p:attrNameLst>
                                          <p:attrName>style.visibility</p:attrName>
                                        </p:attrNameLst>
                                      </p:cBhvr>
                                      <p:to>
                                        <p:strVal val="visible"/>
                                      </p:to>
                                    </p:set>
                                  </p:childTnLst>
                                </p:cTn>
                              </p:par>
                              <p:par>
                                <p:cTn id="1120" presetID="1" presetClass="entr" presetSubtype="0" fill="hold" grpId="0" nodeType="withEffect">
                                  <p:stCondLst>
                                    <p:cond delay="0"/>
                                  </p:stCondLst>
                                  <p:childTnLst>
                                    <p:set>
                                      <p:cBhvr>
                                        <p:cTn id="1121" dur="1" fill="hold">
                                          <p:stCondLst>
                                            <p:cond delay="0"/>
                                          </p:stCondLst>
                                        </p:cTn>
                                        <p:tgtEl>
                                          <p:spTgt spid="338"/>
                                        </p:tgtEl>
                                        <p:attrNameLst>
                                          <p:attrName>style.visibility</p:attrName>
                                        </p:attrNameLst>
                                      </p:cBhvr>
                                      <p:to>
                                        <p:strVal val="visible"/>
                                      </p:to>
                                    </p:set>
                                  </p:childTnLst>
                                </p:cTn>
                              </p:par>
                              <p:par>
                                <p:cTn id="1122" presetID="1" presetClass="entr" presetSubtype="0" fill="hold" grpId="0" nodeType="withEffect">
                                  <p:stCondLst>
                                    <p:cond delay="0"/>
                                  </p:stCondLst>
                                  <p:childTnLst>
                                    <p:set>
                                      <p:cBhvr>
                                        <p:cTn id="1123" dur="1" fill="hold">
                                          <p:stCondLst>
                                            <p:cond delay="0"/>
                                          </p:stCondLst>
                                        </p:cTn>
                                        <p:tgtEl>
                                          <p:spTgt spid="339"/>
                                        </p:tgtEl>
                                        <p:attrNameLst>
                                          <p:attrName>style.visibility</p:attrName>
                                        </p:attrNameLst>
                                      </p:cBhvr>
                                      <p:to>
                                        <p:strVal val="visible"/>
                                      </p:to>
                                    </p:set>
                                  </p:childTnLst>
                                </p:cTn>
                              </p:par>
                              <p:par>
                                <p:cTn id="1124" presetID="1" presetClass="entr" presetSubtype="0" fill="hold" grpId="0" nodeType="withEffect">
                                  <p:stCondLst>
                                    <p:cond delay="0"/>
                                  </p:stCondLst>
                                  <p:childTnLst>
                                    <p:set>
                                      <p:cBhvr>
                                        <p:cTn id="1125" dur="1" fill="hold">
                                          <p:stCondLst>
                                            <p:cond delay="0"/>
                                          </p:stCondLst>
                                        </p:cTn>
                                        <p:tgtEl>
                                          <p:spTgt spid="342"/>
                                        </p:tgtEl>
                                        <p:attrNameLst>
                                          <p:attrName>style.visibility</p:attrName>
                                        </p:attrNameLst>
                                      </p:cBhvr>
                                      <p:to>
                                        <p:strVal val="visible"/>
                                      </p:to>
                                    </p:set>
                                  </p:childTnLst>
                                </p:cTn>
                              </p:par>
                              <p:par>
                                <p:cTn id="1126" presetID="1" presetClass="entr" presetSubtype="0" fill="hold" grpId="0" nodeType="withEffect">
                                  <p:stCondLst>
                                    <p:cond delay="0"/>
                                  </p:stCondLst>
                                  <p:childTnLst>
                                    <p:set>
                                      <p:cBhvr>
                                        <p:cTn id="1127" dur="1" fill="hold">
                                          <p:stCondLst>
                                            <p:cond delay="0"/>
                                          </p:stCondLst>
                                        </p:cTn>
                                        <p:tgtEl>
                                          <p:spTgt spid="343"/>
                                        </p:tgtEl>
                                        <p:attrNameLst>
                                          <p:attrName>style.visibility</p:attrName>
                                        </p:attrNameLst>
                                      </p:cBhvr>
                                      <p:to>
                                        <p:strVal val="visible"/>
                                      </p:to>
                                    </p:set>
                                  </p:childTnLst>
                                </p:cTn>
                              </p:par>
                              <p:par>
                                <p:cTn id="1128" presetID="1" presetClass="entr" presetSubtype="0" fill="hold" grpId="0" nodeType="withEffect">
                                  <p:stCondLst>
                                    <p:cond delay="0"/>
                                  </p:stCondLst>
                                  <p:childTnLst>
                                    <p:set>
                                      <p:cBhvr>
                                        <p:cTn id="1129" dur="1" fill="hold">
                                          <p:stCondLst>
                                            <p:cond delay="0"/>
                                          </p:stCondLst>
                                        </p:cTn>
                                        <p:tgtEl>
                                          <p:spTgt spid="345"/>
                                        </p:tgtEl>
                                        <p:attrNameLst>
                                          <p:attrName>style.visibility</p:attrName>
                                        </p:attrNameLst>
                                      </p:cBhvr>
                                      <p:to>
                                        <p:strVal val="visible"/>
                                      </p:to>
                                    </p:set>
                                  </p:childTnLst>
                                </p:cTn>
                              </p:par>
                              <p:par>
                                <p:cTn id="1130" presetID="1" presetClass="entr" presetSubtype="0" fill="hold" grpId="0" nodeType="withEffect">
                                  <p:stCondLst>
                                    <p:cond delay="0"/>
                                  </p:stCondLst>
                                  <p:childTnLst>
                                    <p:set>
                                      <p:cBhvr>
                                        <p:cTn id="1131" dur="1" fill="hold">
                                          <p:stCondLst>
                                            <p:cond delay="0"/>
                                          </p:stCondLst>
                                        </p:cTn>
                                        <p:tgtEl>
                                          <p:spTgt spid="348"/>
                                        </p:tgtEl>
                                        <p:attrNameLst>
                                          <p:attrName>style.visibility</p:attrName>
                                        </p:attrNameLst>
                                      </p:cBhvr>
                                      <p:to>
                                        <p:strVal val="visible"/>
                                      </p:to>
                                    </p:set>
                                  </p:childTnLst>
                                </p:cTn>
                              </p:par>
                              <p:par>
                                <p:cTn id="1132" presetID="1" presetClass="entr" presetSubtype="0" fill="hold" grpId="0" nodeType="withEffect">
                                  <p:stCondLst>
                                    <p:cond delay="0"/>
                                  </p:stCondLst>
                                  <p:childTnLst>
                                    <p:set>
                                      <p:cBhvr>
                                        <p:cTn id="1133" dur="1" fill="hold">
                                          <p:stCondLst>
                                            <p:cond delay="0"/>
                                          </p:stCondLst>
                                        </p:cTn>
                                        <p:tgtEl>
                                          <p:spTgt spid="350"/>
                                        </p:tgtEl>
                                        <p:attrNameLst>
                                          <p:attrName>style.visibility</p:attrName>
                                        </p:attrNameLst>
                                      </p:cBhvr>
                                      <p:to>
                                        <p:strVal val="visible"/>
                                      </p:to>
                                    </p:set>
                                  </p:childTnLst>
                                </p:cTn>
                              </p:par>
                              <p:par>
                                <p:cTn id="1134" presetID="1" presetClass="entr" presetSubtype="0" fill="hold" grpId="0" nodeType="withEffect">
                                  <p:stCondLst>
                                    <p:cond delay="0"/>
                                  </p:stCondLst>
                                  <p:childTnLst>
                                    <p:set>
                                      <p:cBhvr>
                                        <p:cTn id="1135" dur="1" fill="hold">
                                          <p:stCondLst>
                                            <p:cond delay="0"/>
                                          </p:stCondLst>
                                        </p:cTn>
                                        <p:tgtEl>
                                          <p:spTgt spid="361"/>
                                        </p:tgtEl>
                                        <p:attrNameLst>
                                          <p:attrName>style.visibility</p:attrName>
                                        </p:attrNameLst>
                                      </p:cBhvr>
                                      <p:to>
                                        <p:strVal val="visible"/>
                                      </p:to>
                                    </p:set>
                                  </p:childTnLst>
                                </p:cTn>
                              </p:par>
                              <p:par>
                                <p:cTn id="1136" presetID="1" presetClass="entr" presetSubtype="0" fill="hold" grpId="0" nodeType="withEffect">
                                  <p:stCondLst>
                                    <p:cond delay="0"/>
                                  </p:stCondLst>
                                  <p:childTnLst>
                                    <p:set>
                                      <p:cBhvr>
                                        <p:cTn id="1137" dur="1" fill="hold">
                                          <p:stCondLst>
                                            <p:cond delay="0"/>
                                          </p:stCondLst>
                                        </p:cTn>
                                        <p:tgtEl>
                                          <p:spTgt spid="362"/>
                                        </p:tgtEl>
                                        <p:attrNameLst>
                                          <p:attrName>style.visibility</p:attrName>
                                        </p:attrNameLst>
                                      </p:cBhvr>
                                      <p:to>
                                        <p:strVal val="visible"/>
                                      </p:to>
                                    </p:set>
                                  </p:childTnLst>
                                </p:cTn>
                              </p:par>
                              <p:par>
                                <p:cTn id="1138" presetID="1" presetClass="entr" presetSubtype="0" fill="hold" grpId="0" nodeType="withEffect">
                                  <p:stCondLst>
                                    <p:cond delay="0"/>
                                  </p:stCondLst>
                                  <p:childTnLst>
                                    <p:set>
                                      <p:cBhvr>
                                        <p:cTn id="1139" dur="1" fill="hold">
                                          <p:stCondLst>
                                            <p:cond delay="0"/>
                                          </p:stCondLst>
                                        </p:cTn>
                                        <p:tgtEl>
                                          <p:spTgt spid="363"/>
                                        </p:tgtEl>
                                        <p:attrNameLst>
                                          <p:attrName>style.visibility</p:attrName>
                                        </p:attrNameLst>
                                      </p:cBhvr>
                                      <p:to>
                                        <p:strVal val="visible"/>
                                      </p:to>
                                    </p:set>
                                  </p:childTnLst>
                                </p:cTn>
                              </p:par>
                              <p:par>
                                <p:cTn id="1140" presetID="1" presetClass="entr" presetSubtype="0" fill="hold" grpId="0" nodeType="withEffect">
                                  <p:stCondLst>
                                    <p:cond delay="0"/>
                                  </p:stCondLst>
                                  <p:childTnLst>
                                    <p:set>
                                      <p:cBhvr>
                                        <p:cTn id="1141" dur="1" fill="hold">
                                          <p:stCondLst>
                                            <p:cond delay="0"/>
                                          </p:stCondLst>
                                        </p:cTn>
                                        <p:tgtEl>
                                          <p:spTgt spid="369"/>
                                        </p:tgtEl>
                                        <p:attrNameLst>
                                          <p:attrName>style.visibility</p:attrName>
                                        </p:attrNameLst>
                                      </p:cBhvr>
                                      <p:to>
                                        <p:strVal val="visible"/>
                                      </p:to>
                                    </p:set>
                                  </p:childTnLst>
                                </p:cTn>
                              </p:par>
                              <p:par>
                                <p:cTn id="1142" presetID="1" presetClass="entr" presetSubtype="0" fill="hold" grpId="0" nodeType="withEffect">
                                  <p:stCondLst>
                                    <p:cond delay="0"/>
                                  </p:stCondLst>
                                  <p:childTnLst>
                                    <p:set>
                                      <p:cBhvr>
                                        <p:cTn id="1143" dur="1" fill="hold">
                                          <p:stCondLst>
                                            <p:cond delay="0"/>
                                          </p:stCondLst>
                                        </p:cTn>
                                        <p:tgtEl>
                                          <p:spTgt spid="371"/>
                                        </p:tgtEl>
                                        <p:attrNameLst>
                                          <p:attrName>style.visibility</p:attrName>
                                        </p:attrNameLst>
                                      </p:cBhvr>
                                      <p:to>
                                        <p:strVal val="visible"/>
                                      </p:to>
                                    </p:set>
                                  </p:childTnLst>
                                </p:cTn>
                              </p:par>
                              <p:par>
                                <p:cTn id="1144" presetID="1" presetClass="entr" presetSubtype="0" fill="hold" grpId="0" nodeType="withEffect">
                                  <p:stCondLst>
                                    <p:cond delay="0"/>
                                  </p:stCondLst>
                                  <p:childTnLst>
                                    <p:set>
                                      <p:cBhvr>
                                        <p:cTn id="1145" dur="1" fill="hold">
                                          <p:stCondLst>
                                            <p:cond delay="0"/>
                                          </p:stCondLst>
                                        </p:cTn>
                                        <p:tgtEl>
                                          <p:spTgt spid="372"/>
                                        </p:tgtEl>
                                        <p:attrNameLst>
                                          <p:attrName>style.visibility</p:attrName>
                                        </p:attrNameLst>
                                      </p:cBhvr>
                                      <p:to>
                                        <p:strVal val="visible"/>
                                      </p:to>
                                    </p:set>
                                  </p:childTnLst>
                                </p:cTn>
                              </p:par>
                              <p:par>
                                <p:cTn id="1146" presetID="42" presetClass="path" presetSubtype="0" fill="hold" grpId="1" nodeType="withEffect">
                                  <p:stCondLst>
                                    <p:cond delay="192"/>
                                  </p:stCondLst>
                                  <p:childTnLst>
                                    <p:animMotion origin="layout" path="M 1.875E-6 -1.85185E-6 L 0.01224 -0.08426 " pathEditMode="relative" rAng="0" ptsTypes="AA">
                                      <p:cBhvr>
                                        <p:cTn id="1147" dur="742" fill="hold"/>
                                        <p:tgtEl>
                                          <p:spTgt spid="301"/>
                                        </p:tgtEl>
                                        <p:attrNameLst>
                                          <p:attrName>ppt_x</p:attrName>
                                          <p:attrName>ppt_y</p:attrName>
                                        </p:attrNameLst>
                                      </p:cBhvr>
                                      <p:rCtr x="612" y="-4213"/>
                                    </p:animMotion>
                                  </p:childTnLst>
                                </p:cTn>
                              </p:par>
                              <p:par>
                                <p:cTn id="1148" presetID="6" presetClass="emph" presetSubtype="0" fill="hold" grpId="2" nodeType="withEffect">
                                  <p:stCondLst>
                                    <p:cond delay="192"/>
                                  </p:stCondLst>
                                  <p:childTnLst>
                                    <p:animScale>
                                      <p:cBhvr>
                                        <p:cTn id="1149" dur="742" fill="hold"/>
                                        <p:tgtEl>
                                          <p:spTgt spid="301"/>
                                        </p:tgtEl>
                                      </p:cBhvr>
                                      <p:by x="20000" y="20000"/>
                                    </p:animScale>
                                  </p:childTnLst>
                                </p:cTn>
                              </p:par>
                              <p:par>
                                <p:cTn id="1150" presetID="10" presetClass="exit" presetSubtype="0" fill="hold" grpId="3" nodeType="withEffect">
                                  <p:stCondLst>
                                    <p:cond delay="192"/>
                                  </p:stCondLst>
                                  <p:childTnLst>
                                    <p:animEffect transition="out" filter="fade">
                                      <p:cBhvr>
                                        <p:cTn id="1151" dur="742"/>
                                        <p:tgtEl>
                                          <p:spTgt spid="301"/>
                                        </p:tgtEl>
                                      </p:cBhvr>
                                    </p:animEffect>
                                    <p:set>
                                      <p:cBhvr>
                                        <p:cTn id="1152" dur="1" fill="hold">
                                          <p:stCondLst>
                                            <p:cond delay="741"/>
                                          </p:stCondLst>
                                        </p:cTn>
                                        <p:tgtEl>
                                          <p:spTgt spid="301"/>
                                        </p:tgtEl>
                                        <p:attrNameLst>
                                          <p:attrName>style.visibility</p:attrName>
                                        </p:attrNameLst>
                                      </p:cBhvr>
                                      <p:to>
                                        <p:strVal val="hidden"/>
                                      </p:to>
                                    </p:set>
                                  </p:childTnLst>
                                </p:cTn>
                              </p:par>
                              <p:par>
                                <p:cTn id="1153" presetID="42" presetClass="path" presetSubtype="0" fill="hold" grpId="1" nodeType="withEffect">
                                  <p:stCondLst>
                                    <p:cond delay="192"/>
                                  </p:stCondLst>
                                  <p:childTnLst>
                                    <p:animMotion origin="layout" path="M 2.91667E-6 2.96296E-6 L 0.13711 -0.04769 " pathEditMode="relative" rAng="0" ptsTypes="AA">
                                      <p:cBhvr>
                                        <p:cTn id="1154" dur="1429" fill="hold"/>
                                        <p:tgtEl>
                                          <p:spTgt spid="305"/>
                                        </p:tgtEl>
                                        <p:attrNameLst>
                                          <p:attrName>ppt_x</p:attrName>
                                          <p:attrName>ppt_y</p:attrName>
                                        </p:attrNameLst>
                                      </p:cBhvr>
                                      <p:rCtr x="6849" y="-2384"/>
                                    </p:animMotion>
                                  </p:childTnLst>
                                </p:cTn>
                              </p:par>
                              <p:par>
                                <p:cTn id="1155" presetID="6" presetClass="emph" presetSubtype="0" fill="hold" grpId="2" nodeType="withEffect">
                                  <p:stCondLst>
                                    <p:cond delay="192"/>
                                  </p:stCondLst>
                                  <p:childTnLst>
                                    <p:animScale>
                                      <p:cBhvr>
                                        <p:cTn id="1156" dur="1429" fill="hold"/>
                                        <p:tgtEl>
                                          <p:spTgt spid="305"/>
                                        </p:tgtEl>
                                      </p:cBhvr>
                                      <p:by x="10000" y="10000"/>
                                    </p:animScale>
                                  </p:childTnLst>
                                </p:cTn>
                              </p:par>
                              <p:par>
                                <p:cTn id="1157" presetID="10" presetClass="exit" presetSubtype="0" fill="hold" grpId="3" nodeType="withEffect">
                                  <p:stCondLst>
                                    <p:cond delay="192"/>
                                  </p:stCondLst>
                                  <p:childTnLst>
                                    <p:animEffect transition="out" filter="fade">
                                      <p:cBhvr>
                                        <p:cTn id="1158" dur="1429"/>
                                        <p:tgtEl>
                                          <p:spTgt spid="305"/>
                                        </p:tgtEl>
                                      </p:cBhvr>
                                    </p:animEffect>
                                    <p:set>
                                      <p:cBhvr>
                                        <p:cTn id="1159" dur="1" fill="hold">
                                          <p:stCondLst>
                                            <p:cond delay="1428"/>
                                          </p:stCondLst>
                                        </p:cTn>
                                        <p:tgtEl>
                                          <p:spTgt spid="305"/>
                                        </p:tgtEl>
                                        <p:attrNameLst>
                                          <p:attrName>style.visibility</p:attrName>
                                        </p:attrNameLst>
                                      </p:cBhvr>
                                      <p:to>
                                        <p:strVal val="hidden"/>
                                      </p:to>
                                    </p:set>
                                  </p:childTnLst>
                                </p:cTn>
                              </p:par>
                              <p:par>
                                <p:cTn id="1160" presetID="42" presetClass="path" presetSubtype="0" fill="hold" grpId="1" nodeType="withEffect">
                                  <p:stCondLst>
                                    <p:cond delay="192"/>
                                  </p:stCondLst>
                                  <p:childTnLst>
                                    <p:animMotion origin="layout" path="M -3.33333E-6 1.48148E-6 L 0.08347 -0.00417 " pathEditMode="relative" rAng="0" ptsTypes="AA">
                                      <p:cBhvr>
                                        <p:cTn id="1161" dur="789" fill="hold"/>
                                        <p:tgtEl>
                                          <p:spTgt spid="306"/>
                                        </p:tgtEl>
                                        <p:attrNameLst>
                                          <p:attrName>ppt_x</p:attrName>
                                          <p:attrName>ppt_y</p:attrName>
                                        </p:attrNameLst>
                                      </p:cBhvr>
                                      <p:rCtr x="4167" y="-208"/>
                                    </p:animMotion>
                                  </p:childTnLst>
                                </p:cTn>
                              </p:par>
                              <p:par>
                                <p:cTn id="1162" presetID="6" presetClass="emph" presetSubtype="0" fill="hold" grpId="2" nodeType="withEffect">
                                  <p:stCondLst>
                                    <p:cond delay="192"/>
                                  </p:stCondLst>
                                  <p:childTnLst>
                                    <p:animScale>
                                      <p:cBhvr>
                                        <p:cTn id="1163" dur="789" fill="hold"/>
                                        <p:tgtEl>
                                          <p:spTgt spid="306"/>
                                        </p:tgtEl>
                                      </p:cBhvr>
                                      <p:by x="10000" y="10000"/>
                                    </p:animScale>
                                  </p:childTnLst>
                                </p:cTn>
                              </p:par>
                              <p:par>
                                <p:cTn id="1164" presetID="10" presetClass="exit" presetSubtype="0" fill="hold" grpId="3" nodeType="withEffect">
                                  <p:stCondLst>
                                    <p:cond delay="192"/>
                                  </p:stCondLst>
                                  <p:childTnLst>
                                    <p:animEffect transition="out" filter="fade">
                                      <p:cBhvr>
                                        <p:cTn id="1165" dur="789"/>
                                        <p:tgtEl>
                                          <p:spTgt spid="306"/>
                                        </p:tgtEl>
                                      </p:cBhvr>
                                    </p:animEffect>
                                    <p:set>
                                      <p:cBhvr>
                                        <p:cTn id="1166" dur="1" fill="hold">
                                          <p:stCondLst>
                                            <p:cond delay="788"/>
                                          </p:stCondLst>
                                        </p:cTn>
                                        <p:tgtEl>
                                          <p:spTgt spid="306"/>
                                        </p:tgtEl>
                                        <p:attrNameLst>
                                          <p:attrName>style.visibility</p:attrName>
                                        </p:attrNameLst>
                                      </p:cBhvr>
                                      <p:to>
                                        <p:strVal val="hidden"/>
                                      </p:to>
                                    </p:set>
                                  </p:childTnLst>
                                </p:cTn>
                              </p:par>
                              <p:par>
                                <p:cTn id="1167" presetID="42" presetClass="path" presetSubtype="0" fill="hold" grpId="1" nodeType="withEffect">
                                  <p:stCondLst>
                                    <p:cond delay="192"/>
                                  </p:stCondLst>
                                  <p:childTnLst>
                                    <p:animMotion origin="layout" path="M -3.95833E-6 4.81481E-6 L -0.06901 -0.11528 " pathEditMode="relative" rAng="0" ptsTypes="AA">
                                      <p:cBhvr>
                                        <p:cTn id="1168" dur="975" fill="hold"/>
                                        <p:tgtEl>
                                          <p:spTgt spid="307"/>
                                        </p:tgtEl>
                                        <p:attrNameLst>
                                          <p:attrName>ppt_x</p:attrName>
                                          <p:attrName>ppt_y</p:attrName>
                                        </p:attrNameLst>
                                      </p:cBhvr>
                                      <p:rCtr x="-3451" y="-5764"/>
                                    </p:animMotion>
                                  </p:childTnLst>
                                </p:cTn>
                              </p:par>
                              <p:par>
                                <p:cTn id="1169" presetID="6" presetClass="emph" presetSubtype="0" fill="hold" grpId="2" nodeType="withEffect">
                                  <p:stCondLst>
                                    <p:cond delay="192"/>
                                  </p:stCondLst>
                                  <p:childTnLst>
                                    <p:animScale>
                                      <p:cBhvr>
                                        <p:cTn id="1170" dur="975" fill="hold"/>
                                        <p:tgtEl>
                                          <p:spTgt spid="307"/>
                                        </p:tgtEl>
                                      </p:cBhvr>
                                      <p:by x="5000" y="5000"/>
                                    </p:animScale>
                                  </p:childTnLst>
                                </p:cTn>
                              </p:par>
                              <p:par>
                                <p:cTn id="1171" presetID="10" presetClass="exit" presetSubtype="0" fill="hold" grpId="3" nodeType="withEffect">
                                  <p:stCondLst>
                                    <p:cond delay="192"/>
                                  </p:stCondLst>
                                  <p:childTnLst>
                                    <p:animEffect transition="out" filter="fade">
                                      <p:cBhvr>
                                        <p:cTn id="1172" dur="975"/>
                                        <p:tgtEl>
                                          <p:spTgt spid="307"/>
                                        </p:tgtEl>
                                      </p:cBhvr>
                                    </p:animEffect>
                                    <p:set>
                                      <p:cBhvr>
                                        <p:cTn id="1173" dur="1" fill="hold">
                                          <p:stCondLst>
                                            <p:cond delay="974"/>
                                          </p:stCondLst>
                                        </p:cTn>
                                        <p:tgtEl>
                                          <p:spTgt spid="307"/>
                                        </p:tgtEl>
                                        <p:attrNameLst>
                                          <p:attrName>style.visibility</p:attrName>
                                        </p:attrNameLst>
                                      </p:cBhvr>
                                      <p:to>
                                        <p:strVal val="hidden"/>
                                      </p:to>
                                    </p:set>
                                  </p:childTnLst>
                                </p:cTn>
                              </p:par>
                              <p:par>
                                <p:cTn id="1174" presetID="42" presetClass="path" presetSubtype="0" fill="hold" grpId="1" nodeType="withEffect">
                                  <p:stCondLst>
                                    <p:cond delay="192"/>
                                  </p:stCondLst>
                                  <p:childTnLst>
                                    <p:animMotion origin="layout" path="M 3.33333E-6 -1.48148E-6 L -0.06862 0.00347 " pathEditMode="relative" rAng="0" ptsTypes="AA">
                                      <p:cBhvr>
                                        <p:cTn id="1175" dur="1160" fill="hold"/>
                                        <p:tgtEl>
                                          <p:spTgt spid="308"/>
                                        </p:tgtEl>
                                        <p:attrNameLst>
                                          <p:attrName>ppt_x</p:attrName>
                                          <p:attrName>ppt_y</p:attrName>
                                        </p:attrNameLst>
                                      </p:cBhvr>
                                      <p:rCtr x="-3438" y="162"/>
                                    </p:animMotion>
                                  </p:childTnLst>
                                </p:cTn>
                              </p:par>
                              <p:par>
                                <p:cTn id="1176" presetID="6" presetClass="emph" presetSubtype="0" fill="hold" grpId="2" nodeType="withEffect">
                                  <p:stCondLst>
                                    <p:cond delay="192"/>
                                  </p:stCondLst>
                                  <p:childTnLst>
                                    <p:animScale>
                                      <p:cBhvr>
                                        <p:cTn id="1177" dur="1160" fill="hold"/>
                                        <p:tgtEl>
                                          <p:spTgt spid="308"/>
                                        </p:tgtEl>
                                      </p:cBhvr>
                                      <p:by x="5000" y="5000"/>
                                    </p:animScale>
                                  </p:childTnLst>
                                </p:cTn>
                              </p:par>
                              <p:par>
                                <p:cTn id="1178" presetID="10" presetClass="exit" presetSubtype="0" fill="hold" grpId="3" nodeType="withEffect">
                                  <p:stCondLst>
                                    <p:cond delay="192"/>
                                  </p:stCondLst>
                                  <p:childTnLst>
                                    <p:animEffect transition="out" filter="fade">
                                      <p:cBhvr>
                                        <p:cTn id="1179" dur="1160"/>
                                        <p:tgtEl>
                                          <p:spTgt spid="308"/>
                                        </p:tgtEl>
                                      </p:cBhvr>
                                    </p:animEffect>
                                    <p:set>
                                      <p:cBhvr>
                                        <p:cTn id="1180" dur="1" fill="hold">
                                          <p:stCondLst>
                                            <p:cond delay="1159"/>
                                          </p:stCondLst>
                                        </p:cTn>
                                        <p:tgtEl>
                                          <p:spTgt spid="308"/>
                                        </p:tgtEl>
                                        <p:attrNameLst>
                                          <p:attrName>style.visibility</p:attrName>
                                        </p:attrNameLst>
                                      </p:cBhvr>
                                      <p:to>
                                        <p:strVal val="hidden"/>
                                      </p:to>
                                    </p:set>
                                  </p:childTnLst>
                                </p:cTn>
                              </p:par>
                              <p:par>
                                <p:cTn id="1181" presetID="42" presetClass="path" presetSubtype="0" fill="hold" grpId="1" nodeType="withEffect">
                                  <p:stCondLst>
                                    <p:cond delay="192"/>
                                  </p:stCondLst>
                                  <p:childTnLst>
                                    <p:animMotion origin="layout" path="M -1.66667E-6 -1.11111E-6 L 0.00117 0.06736 " pathEditMode="relative" rAng="0" ptsTypes="AA">
                                      <p:cBhvr>
                                        <p:cTn id="1182" dur="1346" fill="hold"/>
                                        <p:tgtEl>
                                          <p:spTgt spid="310"/>
                                        </p:tgtEl>
                                        <p:attrNameLst>
                                          <p:attrName>ppt_x</p:attrName>
                                          <p:attrName>ppt_y</p:attrName>
                                        </p:attrNameLst>
                                      </p:cBhvr>
                                      <p:rCtr x="52" y="3356"/>
                                    </p:animMotion>
                                  </p:childTnLst>
                                </p:cTn>
                              </p:par>
                              <p:par>
                                <p:cTn id="1183" presetID="6" presetClass="emph" presetSubtype="0" fill="hold" grpId="2" nodeType="withEffect">
                                  <p:stCondLst>
                                    <p:cond delay="192"/>
                                  </p:stCondLst>
                                  <p:childTnLst>
                                    <p:animScale>
                                      <p:cBhvr>
                                        <p:cTn id="1184" dur="1346" fill="hold"/>
                                        <p:tgtEl>
                                          <p:spTgt spid="310"/>
                                        </p:tgtEl>
                                      </p:cBhvr>
                                      <p:by x="5000" y="5000"/>
                                    </p:animScale>
                                  </p:childTnLst>
                                </p:cTn>
                              </p:par>
                              <p:par>
                                <p:cTn id="1185" presetID="10" presetClass="exit" presetSubtype="0" fill="hold" grpId="3" nodeType="withEffect">
                                  <p:stCondLst>
                                    <p:cond delay="192"/>
                                  </p:stCondLst>
                                  <p:childTnLst>
                                    <p:animEffect transition="out" filter="fade">
                                      <p:cBhvr>
                                        <p:cTn id="1186" dur="1346"/>
                                        <p:tgtEl>
                                          <p:spTgt spid="310"/>
                                        </p:tgtEl>
                                      </p:cBhvr>
                                    </p:animEffect>
                                    <p:set>
                                      <p:cBhvr>
                                        <p:cTn id="1187" dur="1" fill="hold">
                                          <p:stCondLst>
                                            <p:cond delay="1345"/>
                                          </p:stCondLst>
                                        </p:cTn>
                                        <p:tgtEl>
                                          <p:spTgt spid="310"/>
                                        </p:tgtEl>
                                        <p:attrNameLst>
                                          <p:attrName>style.visibility</p:attrName>
                                        </p:attrNameLst>
                                      </p:cBhvr>
                                      <p:to>
                                        <p:strVal val="hidden"/>
                                      </p:to>
                                    </p:set>
                                  </p:childTnLst>
                                </p:cTn>
                              </p:par>
                              <p:par>
                                <p:cTn id="1188" presetID="42" presetClass="path" presetSubtype="0" fill="hold" grpId="1" nodeType="withEffect">
                                  <p:stCondLst>
                                    <p:cond delay="192"/>
                                  </p:stCondLst>
                                  <p:childTnLst>
                                    <p:animMotion origin="layout" path="M 4.375E-6 2.96296E-6 L 0.00234 -0.05324 " pathEditMode="relative" rAng="0" ptsTypes="AA">
                                      <p:cBhvr>
                                        <p:cTn id="1189" dur="900" fill="hold"/>
                                        <p:tgtEl>
                                          <p:spTgt spid="312"/>
                                        </p:tgtEl>
                                        <p:attrNameLst>
                                          <p:attrName>ppt_x</p:attrName>
                                          <p:attrName>ppt_y</p:attrName>
                                        </p:attrNameLst>
                                      </p:cBhvr>
                                      <p:rCtr x="117" y="-2662"/>
                                    </p:animMotion>
                                  </p:childTnLst>
                                </p:cTn>
                              </p:par>
                              <p:par>
                                <p:cTn id="1190" presetID="6" presetClass="emph" presetSubtype="0" fill="hold" grpId="2" nodeType="withEffect">
                                  <p:stCondLst>
                                    <p:cond delay="192"/>
                                  </p:stCondLst>
                                  <p:childTnLst>
                                    <p:animScale>
                                      <p:cBhvr>
                                        <p:cTn id="1191" dur="900" fill="hold"/>
                                        <p:tgtEl>
                                          <p:spTgt spid="312"/>
                                        </p:tgtEl>
                                      </p:cBhvr>
                                      <p:by x="5000" y="5000"/>
                                    </p:animScale>
                                  </p:childTnLst>
                                </p:cTn>
                              </p:par>
                              <p:par>
                                <p:cTn id="1192" presetID="10" presetClass="exit" presetSubtype="0" fill="hold" grpId="3" nodeType="withEffect">
                                  <p:stCondLst>
                                    <p:cond delay="192"/>
                                  </p:stCondLst>
                                  <p:childTnLst>
                                    <p:animEffect transition="out" filter="fade">
                                      <p:cBhvr>
                                        <p:cTn id="1193" dur="900"/>
                                        <p:tgtEl>
                                          <p:spTgt spid="312"/>
                                        </p:tgtEl>
                                      </p:cBhvr>
                                    </p:animEffect>
                                    <p:set>
                                      <p:cBhvr>
                                        <p:cTn id="1194" dur="1" fill="hold">
                                          <p:stCondLst>
                                            <p:cond delay="899"/>
                                          </p:stCondLst>
                                        </p:cTn>
                                        <p:tgtEl>
                                          <p:spTgt spid="312"/>
                                        </p:tgtEl>
                                        <p:attrNameLst>
                                          <p:attrName>style.visibility</p:attrName>
                                        </p:attrNameLst>
                                      </p:cBhvr>
                                      <p:to>
                                        <p:strVal val="hidden"/>
                                      </p:to>
                                    </p:set>
                                  </p:childTnLst>
                                </p:cTn>
                              </p:par>
                              <p:par>
                                <p:cTn id="1195" presetID="42" presetClass="path" presetSubtype="0" fill="hold" grpId="1" nodeType="withEffect">
                                  <p:stCondLst>
                                    <p:cond delay="192"/>
                                  </p:stCondLst>
                                  <p:childTnLst>
                                    <p:animMotion origin="layout" path="M 4.79167E-6 0 L 0.04218 -0.0956 " pathEditMode="relative" rAng="0" ptsTypes="AA">
                                      <p:cBhvr>
                                        <p:cTn id="1196" dur="761" fill="hold"/>
                                        <p:tgtEl>
                                          <p:spTgt spid="315"/>
                                        </p:tgtEl>
                                        <p:attrNameLst>
                                          <p:attrName>ppt_x</p:attrName>
                                          <p:attrName>ppt_y</p:attrName>
                                        </p:attrNameLst>
                                      </p:cBhvr>
                                      <p:rCtr x="2109" y="-4792"/>
                                    </p:animMotion>
                                  </p:childTnLst>
                                </p:cTn>
                              </p:par>
                              <p:par>
                                <p:cTn id="1197" presetID="6" presetClass="emph" presetSubtype="0" fill="hold" grpId="2" nodeType="withEffect">
                                  <p:stCondLst>
                                    <p:cond delay="192"/>
                                  </p:stCondLst>
                                  <p:childTnLst>
                                    <p:animScale>
                                      <p:cBhvr>
                                        <p:cTn id="1198" dur="761" fill="hold"/>
                                        <p:tgtEl>
                                          <p:spTgt spid="315"/>
                                        </p:tgtEl>
                                      </p:cBhvr>
                                      <p:by x="15000" y="15000"/>
                                    </p:animScale>
                                  </p:childTnLst>
                                </p:cTn>
                              </p:par>
                              <p:par>
                                <p:cTn id="1199" presetID="10" presetClass="exit" presetSubtype="0" fill="hold" grpId="3" nodeType="withEffect">
                                  <p:stCondLst>
                                    <p:cond delay="192"/>
                                  </p:stCondLst>
                                  <p:childTnLst>
                                    <p:animEffect transition="out" filter="fade">
                                      <p:cBhvr>
                                        <p:cTn id="1200" dur="761"/>
                                        <p:tgtEl>
                                          <p:spTgt spid="315"/>
                                        </p:tgtEl>
                                      </p:cBhvr>
                                    </p:animEffect>
                                    <p:set>
                                      <p:cBhvr>
                                        <p:cTn id="1201" dur="1" fill="hold">
                                          <p:stCondLst>
                                            <p:cond delay="760"/>
                                          </p:stCondLst>
                                        </p:cTn>
                                        <p:tgtEl>
                                          <p:spTgt spid="315"/>
                                        </p:tgtEl>
                                        <p:attrNameLst>
                                          <p:attrName>style.visibility</p:attrName>
                                        </p:attrNameLst>
                                      </p:cBhvr>
                                      <p:to>
                                        <p:strVal val="hidden"/>
                                      </p:to>
                                    </p:set>
                                  </p:childTnLst>
                                </p:cTn>
                              </p:par>
                              <p:par>
                                <p:cTn id="1202" presetID="42" presetClass="path" presetSubtype="0" fill="hold" grpId="1" nodeType="withEffect">
                                  <p:stCondLst>
                                    <p:cond delay="192"/>
                                  </p:stCondLst>
                                  <p:childTnLst>
                                    <p:animMotion origin="layout" path="M 3.33333E-6 2.59259E-6 L 0.15768 0.17592 " pathEditMode="relative" rAng="0" ptsTypes="AA">
                                      <p:cBhvr>
                                        <p:cTn id="1203" dur="965" fill="hold"/>
                                        <p:tgtEl>
                                          <p:spTgt spid="318"/>
                                        </p:tgtEl>
                                        <p:attrNameLst>
                                          <p:attrName>ppt_x</p:attrName>
                                          <p:attrName>ppt_y</p:attrName>
                                        </p:attrNameLst>
                                      </p:cBhvr>
                                      <p:rCtr x="7878" y="8796"/>
                                    </p:animMotion>
                                  </p:childTnLst>
                                </p:cTn>
                              </p:par>
                              <p:par>
                                <p:cTn id="1204" presetID="6" presetClass="emph" presetSubtype="0" fill="hold" grpId="2" nodeType="withEffect">
                                  <p:stCondLst>
                                    <p:cond delay="192"/>
                                  </p:stCondLst>
                                  <p:childTnLst>
                                    <p:animScale>
                                      <p:cBhvr>
                                        <p:cTn id="1205" dur="965" fill="hold"/>
                                        <p:tgtEl>
                                          <p:spTgt spid="318"/>
                                        </p:tgtEl>
                                      </p:cBhvr>
                                      <p:by x="100000" y="100000"/>
                                    </p:animScale>
                                  </p:childTnLst>
                                </p:cTn>
                              </p:par>
                              <p:par>
                                <p:cTn id="1206" presetID="10" presetClass="exit" presetSubtype="0" fill="hold" grpId="3" nodeType="withEffect">
                                  <p:stCondLst>
                                    <p:cond delay="192"/>
                                  </p:stCondLst>
                                  <p:childTnLst>
                                    <p:animEffect transition="out" filter="fade">
                                      <p:cBhvr>
                                        <p:cTn id="1207" dur="965"/>
                                        <p:tgtEl>
                                          <p:spTgt spid="318"/>
                                        </p:tgtEl>
                                      </p:cBhvr>
                                    </p:animEffect>
                                    <p:set>
                                      <p:cBhvr>
                                        <p:cTn id="1208" dur="1" fill="hold">
                                          <p:stCondLst>
                                            <p:cond delay="964"/>
                                          </p:stCondLst>
                                        </p:cTn>
                                        <p:tgtEl>
                                          <p:spTgt spid="318"/>
                                        </p:tgtEl>
                                        <p:attrNameLst>
                                          <p:attrName>style.visibility</p:attrName>
                                        </p:attrNameLst>
                                      </p:cBhvr>
                                      <p:to>
                                        <p:strVal val="hidden"/>
                                      </p:to>
                                    </p:set>
                                  </p:childTnLst>
                                </p:cTn>
                              </p:par>
                              <p:par>
                                <p:cTn id="1209" presetID="42" presetClass="path" presetSubtype="0" fill="hold" grpId="1" nodeType="withEffect">
                                  <p:stCondLst>
                                    <p:cond delay="192"/>
                                  </p:stCondLst>
                                  <p:childTnLst>
                                    <p:animMotion origin="layout" path="M 4.16667E-6 2.59259E-6 L -0.30261 -0.08172 " pathEditMode="relative" rAng="0" ptsTypes="AA">
                                      <p:cBhvr>
                                        <p:cTn id="1210" dur="696" fill="hold"/>
                                        <p:tgtEl>
                                          <p:spTgt spid="324"/>
                                        </p:tgtEl>
                                        <p:attrNameLst>
                                          <p:attrName>ppt_x</p:attrName>
                                          <p:attrName>ppt_y</p:attrName>
                                        </p:attrNameLst>
                                      </p:cBhvr>
                                      <p:rCtr x="-15130" y="-4097"/>
                                    </p:animMotion>
                                  </p:childTnLst>
                                </p:cTn>
                              </p:par>
                              <p:par>
                                <p:cTn id="1211" presetID="6" presetClass="emph" presetSubtype="0" fill="hold" grpId="2" nodeType="withEffect">
                                  <p:stCondLst>
                                    <p:cond delay="192"/>
                                  </p:stCondLst>
                                  <p:childTnLst>
                                    <p:animScale>
                                      <p:cBhvr>
                                        <p:cTn id="1212" dur="696" fill="hold"/>
                                        <p:tgtEl>
                                          <p:spTgt spid="324"/>
                                        </p:tgtEl>
                                      </p:cBhvr>
                                      <p:by x="7000" y="7000"/>
                                    </p:animScale>
                                  </p:childTnLst>
                                </p:cTn>
                              </p:par>
                              <p:par>
                                <p:cTn id="1213" presetID="10" presetClass="exit" presetSubtype="0" fill="hold" grpId="3" nodeType="withEffect">
                                  <p:stCondLst>
                                    <p:cond delay="192"/>
                                  </p:stCondLst>
                                  <p:childTnLst>
                                    <p:animEffect transition="out" filter="fade">
                                      <p:cBhvr>
                                        <p:cTn id="1214" dur="696"/>
                                        <p:tgtEl>
                                          <p:spTgt spid="324"/>
                                        </p:tgtEl>
                                      </p:cBhvr>
                                    </p:animEffect>
                                    <p:set>
                                      <p:cBhvr>
                                        <p:cTn id="1215" dur="1" fill="hold">
                                          <p:stCondLst>
                                            <p:cond delay="695"/>
                                          </p:stCondLst>
                                        </p:cTn>
                                        <p:tgtEl>
                                          <p:spTgt spid="324"/>
                                        </p:tgtEl>
                                        <p:attrNameLst>
                                          <p:attrName>style.visibility</p:attrName>
                                        </p:attrNameLst>
                                      </p:cBhvr>
                                      <p:to>
                                        <p:strVal val="hidden"/>
                                      </p:to>
                                    </p:set>
                                  </p:childTnLst>
                                </p:cTn>
                              </p:par>
                              <p:par>
                                <p:cTn id="1216" presetID="42" presetClass="path" presetSubtype="0" fill="hold" grpId="1" nodeType="withEffect">
                                  <p:stCondLst>
                                    <p:cond delay="192"/>
                                  </p:stCondLst>
                                  <p:childTnLst>
                                    <p:animMotion origin="layout" path="M 3.54167E-6 -2.59259E-6 L -0.09115 -0.05486 " pathEditMode="relative" rAng="0" ptsTypes="AA">
                                      <p:cBhvr>
                                        <p:cTn id="1217" dur="789" fill="hold"/>
                                        <p:tgtEl>
                                          <p:spTgt spid="325"/>
                                        </p:tgtEl>
                                        <p:attrNameLst>
                                          <p:attrName>ppt_x</p:attrName>
                                          <p:attrName>ppt_y</p:attrName>
                                        </p:attrNameLst>
                                      </p:cBhvr>
                                      <p:rCtr x="-4557" y="-2755"/>
                                    </p:animMotion>
                                  </p:childTnLst>
                                </p:cTn>
                              </p:par>
                              <p:par>
                                <p:cTn id="1218" presetID="6" presetClass="emph" presetSubtype="0" fill="hold" grpId="2" nodeType="withEffect">
                                  <p:stCondLst>
                                    <p:cond delay="192"/>
                                  </p:stCondLst>
                                  <p:childTnLst>
                                    <p:animScale>
                                      <p:cBhvr>
                                        <p:cTn id="1219" dur="789" fill="hold"/>
                                        <p:tgtEl>
                                          <p:spTgt spid="325"/>
                                        </p:tgtEl>
                                      </p:cBhvr>
                                      <p:by x="7000" y="7000"/>
                                    </p:animScale>
                                  </p:childTnLst>
                                </p:cTn>
                              </p:par>
                              <p:par>
                                <p:cTn id="1220" presetID="10" presetClass="exit" presetSubtype="0" fill="hold" grpId="3" nodeType="withEffect">
                                  <p:stCondLst>
                                    <p:cond delay="192"/>
                                  </p:stCondLst>
                                  <p:childTnLst>
                                    <p:animEffect transition="out" filter="fade">
                                      <p:cBhvr>
                                        <p:cTn id="1221" dur="789"/>
                                        <p:tgtEl>
                                          <p:spTgt spid="325"/>
                                        </p:tgtEl>
                                      </p:cBhvr>
                                    </p:animEffect>
                                    <p:set>
                                      <p:cBhvr>
                                        <p:cTn id="1222" dur="1" fill="hold">
                                          <p:stCondLst>
                                            <p:cond delay="788"/>
                                          </p:stCondLst>
                                        </p:cTn>
                                        <p:tgtEl>
                                          <p:spTgt spid="325"/>
                                        </p:tgtEl>
                                        <p:attrNameLst>
                                          <p:attrName>style.visibility</p:attrName>
                                        </p:attrNameLst>
                                      </p:cBhvr>
                                      <p:to>
                                        <p:strVal val="hidden"/>
                                      </p:to>
                                    </p:set>
                                  </p:childTnLst>
                                </p:cTn>
                              </p:par>
                              <p:par>
                                <p:cTn id="1223" presetID="42" presetClass="path" presetSubtype="0" fill="hold" grpId="1" nodeType="withEffect">
                                  <p:stCondLst>
                                    <p:cond delay="192"/>
                                  </p:stCondLst>
                                  <p:childTnLst>
                                    <p:animMotion origin="layout" path="M -3.125E-6 -3.7037E-7 L -0.06367 -0.1338 " pathEditMode="relative" rAng="0" ptsTypes="AA">
                                      <p:cBhvr>
                                        <p:cTn id="1224" dur="845" fill="hold"/>
                                        <p:tgtEl>
                                          <p:spTgt spid="330"/>
                                        </p:tgtEl>
                                        <p:attrNameLst>
                                          <p:attrName>ppt_x</p:attrName>
                                          <p:attrName>ppt_y</p:attrName>
                                        </p:attrNameLst>
                                      </p:cBhvr>
                                      <p:rCtr x="-3190" y="-6690"/>
                                    </p:animMotion>
                                  </p:childTnLst>
                                </p:cTn>
                              </p:par>
                              <p:par>
                                <p:cTn id="1225" presetID="6" presetClass="emph" presetSubtype="0" fill="hold" grpId="2" nodeType="withEffect">
                                  <p:stCondLst>
                                    <p:cond delay="192"/>
                                  </p:stCondLst>
                                  <p:childTnLst>
                                    <p:animScale>
                                      <p:cBhvr>
                                        <p:cTn id="1226" dur="845" fill="hold"/>
                                        <p:tgtEl>
                                          <p:spTgt spid="330"/>
                                        </p:tgtEl>
                                      </p:cBhvr>
                                      <p:by x="2000" y="2000"/>
                                    </p:animScale>
                                  </p:childTnLst>
                                </p:cTn>
                              </p:par>
                              <p:par>
                                <p:cTn id="1227" presetID="10" presetClass="exit" presetSubtype="0" fill="hold" grpId="3" nodeType="withEffect">
                                  <p:stCondLst>
                                    <p:cond delay="192"/>
                                  </p:stCondLst>
                                  <p:childTnLst>
                                    <p:animEffect transition="out" filter="fade">
                                      <p:cBhvr>
                                        <p:cTn id="1228" dur="845"/>
                                        <p:tgtEl>
                                          <p:spTgt spid="330"/>
                                        </p:tgtEl>
                                      </p:cBhvr>
                                    </p:animEffect>
                                    <p:set>
                                      <p:cBhvr>
                                        <p:cTn id="1229" dur="1" fill="hold">
                                          <p:stCondLst>
                                            <p:cond delay="844"/>
                                          </p:stCondLst>
                                        </p:cTn>
                                        <p:tgtEl>
                                          <p:spTgt spid="330"/>
                                        </p:tgtEl>
                                        <p:attrNameLst>
                                          <p:attrName>style.visibility</p:attrName>
                                        </p:attrNameLst>
                                      </p:cBhvr>
                                      <p:to>
                                        <p:strVal val="hidden"/>
                                      </p:to>
                                    </p:set>
                                  </p:childTnLst>
                                </p:cTn>
                              </p:par>
                              <p:par>
                                <p:cTn id="1230" presetID="42" presetClass="path" presetSubtype="0" fill="hold" grpId="1" nodeType="withEffect">
                                  <p:stCondLst>
                                    <p:cond delay="192"/>
                                  </p:stCondLst>
                                  <p:childTnLst>
                                    <p:animMotion origin="layout" path="M 2.70833E-6 1.48148E-6 L 2.70833E-6 0.00023 " pathEditMode="relative" rAng="0" ptsTypes="AA">
                                      <p:cBhvr>
                                        <p:cTn id="1231" dur="1309" fill="hold"/>
                                        <p:tgtEl>
                                          <p:spTgt spid="333"/>
                                        </p:tgtEl>
                                        <p:attrNameLst>
                                          <p:attrName>ppt_x</p:attrName>
                                          <p:attrName>ppt_y</p:attrName>
                                        </p:attrNameLst>
                                      </p:cBhvr>
                                      <p:rCtr x="0" y="0"/>
                                    </p:animMotion>
                                  </p:childTnLst>
                                </p:cTn>
                              </p:par>
                              <p:par>
                                <p:cTn id="1232" presetID="6" presetClass="emph" presetSubtype="0" fill="hold" grpId="2" nodeType="withEffect">
                                  <p:stCondLst>
                                    <p:cond delay="192"/>
                                  </p:stCondLst>
                                  <p:childTnLst>
                                    <p:animScale>
                                      <p:cBhvr>
                                        <p:cTn id="1233" dur="1309" fill="hold"/>
                                        <p:tgtEl>
                                          <p:spTgt spid="333"/>
                                        </p:tgtEl>
                                      </p:cBhvr>
                                      <p:by x="4000" y="4000"/>
                                    </p:animScale>
                                  </p:childTnLst>
                                </p:cTn>
                              </p:par>
                              <p:par>
                                <p:cTn id="1234" presetID="10" presetClass="exit" presetSubtype="0" fill="hold" grpId="3" nodeType="withEffect">
                                  <p:stCondLst>
                                    <p:cond delay="192"/>
                                  </p:stCondLst>
                                  <p:childTnLst>
                                    <p:animEffect transition="out" filter="fade">
                                      <p:cBhvr>
                                        <p:cTn id="1235" dur="1309"/>
                                        <p:tgtEl>
                                          <p:spTgt spid="333"/>
                                        </p:tgtEl>
                                      </p:cBhvr>
                                    </p:animEffect>
                                    <p:set>
                                      <p:cBhvr>
                                        <p:cTn id="1236" dur="1" fill="hold">
                                          <p:stCondLst>
                                            <p:cond delay="1308"/>
                                          </p:stCondLst>
                                        </p:cTn>
                                        <p:tgtEl>
                                          <p:spTgt spid="333"/>
                                        </p:tgtEl>
                                        <p:attrNameLst>
                                          <p:attrName>style.visibility</p:attrName>
                                        </p:attrNameLst>
                                      </p:cBhvr>
                                      <p:to>
                                        <p:strVal val="hidden"/>
                                      </p:to>
                                    </p:set>
                                  </p:childTnLst>
                                </p:cTn>
                              </p:par>
                              <p:par>
                                <p:cTn id="1237" presetID="42" presetClass="path" presetSubtype="0" fill="hold" grpId="1" nodeType="withEffect">
                                  <p:stCondLst>
                                    <p:cond delay="192"/>
                                  </p:stCondLst>
                                  <p:childTnLst>
                                    <p:animMotion origin="layout" path="M -3.33333E-6 2.22222E-6 L 0.05573 -0.04051 " pathEditMode="relative" rAng="0" ptsTypes="AA">
                                      <p:cBhvr>
                                        <p:cTn id="1238" dur="1281" fill="hold"/>
                                        <p:tgtEl>
                                          <p:spTgt spid="338"/>
                                        </p:tgtEl>
                                        <p:attrNameLst>
                                          <p:attrName>ppt_x</p:attrName>
                                          <p:attrName>ppt_y</p:attrName>
                                        </p:attrNameLst>
                                      </p:cBhvr>
                                      <p:rCtr x="2786" y="-2037"/>
                                    </p:animMotion>
                                  </p:childTnLst>
                                </p:cTn>
                              </p:par>
                              <p:par>
                                <p:cTn id="1239" presetID="6" presetClass="emph" presetSubtype="0" fill="hold" grpId="2" nodeType="withEffect">
                                  <p:stCondLst>
                                    <p:cond delay="192"/>
                                  </p:stCondLst>
                                  <p:childTnLst>
                                    <p:animScale>
                                      <p:cBhvr>
                                        <p:cTn id="1240" dur="1281" fill="hold"/>
                                        <p:tgtEl>
                                          <p:spTgt spid="338"/>
                                        </p:tgtEl>
                                      </p:cBhvr>
                                      <p:by x="5000" y="5000"/>
                                    </p:animScale>
                                  </p:childTnLst>
                                </p:cTn>
                              </p:par>
                              <p:par>
                                <p:cTn id="1241" presetID="10" presetClass="exit" presetSubtype="0" fill="hold" grpId="3" nodeType="withEffect">
                                  <p:stCondLst>
                                    <p:cond delay="192"/>
                                  </p:stCondLst>
                                  <p:childTnLst>
                                    <p:animEffect transition="out" filter="fade">
                                      <p:cBhvr>
                                        <p:cTn id="1242" dur="1281"/>
                                        <p:tgtEl>
                                          <p:spTgt spid="338"/>
                                        </p:tgtEl>
                                      </p:cBhvr>
                                    </p:animEffect>
                                    <p:set>
                                      <p:cBhvr>
                                        <p:cTn id="1243" dur="1" fill="hold">
                                          <p:stCondLst>
                                            <p:cond delay="1280"/>
                                          </p:stCondLst>
                                        </p:cTn>
                                        <p:tgtEl>
                                          <p:spTgt spid="338"/>
                                        </p:tgtEl>
                                        <p:attrNameLst>
                                          <p:attrName>style.visibility</p:attrName>
                                        </p:attrNameLst>
                                      </p:cBhvr>
                                      <p:to>
                                        <p:strVal val="hidden"/>
                                      </p:to>
                                    </p:set>
                                  </p:childTnLst>
                                </p:cTn>
                              </p:par>
                              <p:par>
                                <p:cTn id="1244" presetID="42" presetClass="path" presetSubtype="0" fill="hold" grpId="1" nodeType="withEffect">
                                  <p:stCondLst>
                                    <p:cond delay="192"/>
                                  </p:stCondLst>
                                  <p:childTnLst>
                                    <p:animMotion origin="layout" path="M 3.95833E-6 2.96296E-6 L 0.08359 -0.01644 " pathEditMode="relative" rAng="0" ptsTypes="AA">
                                      <p:cBhvr>
                                        <p:cTn id="1245" dur="751" fill="hold"/>
                                        <p:tgtEl>
                                          <p:spTgt spid="339"/>
                                        </p:tgtEl>
                                        <p:attrNameLst>
                                          <p:attrName>ppt_x</p:attrName>
                                          <p:attrName>ppt_y</p:attrName>
                                        </p:attrNameLst>
                                      </p:cBhvr>
                                      <p:rCtr x="4180" y="-833"/>
                                    </p:animMotion>
                                  </p:childTnLst>
                                </p:cTn>
                              </p:par>
                              <p:par>
                                <p:cTn id="1246" presetID="6" presetClass="emph" presetSubtype="0" fill="hold" grpId="2" nodeType="withEffect">
                                  <p:stCondLst>
                                    <p:cond delay="192"/>
                                  </p:stCondLst>
                                  <p:childTnLst>
                                    <p:animScale>
                                      <p:cBhvr>
                                        <p:cTn id="1247" dur="751" fill="hold"/>
                                        <p:tgtEl>
                                          <p:spTgt spid="339"/>
                                        </p:tgtEl>
                                      </p:cBhvr>
                                      <p:by x="2000" y="2000"/>
                                    </p:animScale>
                                  </p:childTnLst>
                                </p:cTn>
                              </p:par>
                              <p:par>
                                <p:cTn id="1248" presetID="10" presetClass="exit" presetSubtype="0" fill="hold" grpId="3" nodeType="withEffect">
                                  <p:stCondLst>
                                    <p:cond delay="192"/>
                                  </p:stCondLst>
                                  <p:childTnLst>
                                    <p:animEffect transition="out" filter="fade">
                                      <p:cBhvr>
                                        <p:cTn id="1249" dur="751"/>
                                        <p:tgtEl>
                                          <p:spTgt spid="339"/>
                                        </p:tgtEl>
                                      </p:cBhvr>
                                    </p:animEffect>
                                    <p:set>
                                      <p:cBhvr>
                                        <p:cTn id="1250" dur="1" fill="hold">
                                          <p:stCondLst>
                                            <p:cond delay="750"/>
                                          </p:stCondLst>
                                        </p:cTn>
                                        <p:tgtEl>
                                          <p:spTgt spid="339"/>
                                        </p:tgtEl>
                                        <p:attrNameLst>
                                          <p:attrName>style.visibility</p:attrName>
                                        </p:attrNameLst>
                                      </p:cBhvr>
                                      <p:to>
                                        <p:strVal val="hidden"/>
                                      </p:to>
                                    </p:set>
                                  </p:childTnLst>
                                </p:cTn>
                              </p:par>
                              <p:par>
                                <p:cTn id="1251" presetID="42" presetClass="path" presetSubtype="0" fill="hold" grpId="1" nodeType="withEffect">
                                  <p:stCondLst>
                                    <p:cond delay="192"/>
                                  </p:stCondLst>
                                  <p:childTnLst>
                                    <p:animMotion origin="layout" path="M -2.29167E-6 -2.59259E-6 L 0.02552 -0.06458 " pathEditMode="relative" rAng="0" ptsTypes="AA">
                                      <p:cBhvr>
                                        <p:cTn id="1252" dur="1429" fill="hold"/>
                                        <p:tgtEl>
                                          <p:spTgt spid="342"/>
                                        </p:tgtEl>
                                        <p:attrNameLst>
                                          <p:attrName>ppt_x</p:attrName>
                                          <p:attrName>ppt_y</p:attrName>
                                        </p:attrNameLst>
                                      </p:cBhvr>
                                      <p:rCtr x="1276" y="-3241"/>
                                    </p:animMotion>
                                  </p:childTnLst>
                                </p:cTn>
                              </p:par>
                              <p:par>
                                <p:cTn id="1253" presetID="6" presetClass="emph" presetSubtype="0" fill="hold" grpId="2" nodeType="withEffect">
                                  <p:stCondLst>
                                    <p:cond delay="192"/>
                                  </p:stCondLst>
                                  <p:childTnLst>
                                    <p:animScale>
                                      <p:cBhvr>
                                        <p:cTn id="1254" dur="1429" fill="hold"/>
                                        <p:tgtEl>
                                          <p:spTgt spid="342"/>
                                        </p:tgtEl>
                                      </p:cBhvr>
                                      <p:by x="10000" y="10000"/>
                                    </p:animScale>
                                  </p:childTnLst>
                                </p:cTn>
                              </p:par>
                              <p:par>
                                <p:cTn id="1255" presetID="10" presetClass="exit" presetSubtype="0" fill="hold" grpId="3" nodeType="withEffect">
                                  <p:stCondLst>
                                    <p:cond delay="192"/>
                                  </p:stCondLst>
                                  <p:childTnLst>
                                    <p:animEffect transition="out" filter="fade">
                                      <p:cBhvr>
                                        <p:cTn id="1256" dur="1429"/>
                                        <p:tgtEl>
                                          <p:spTgt spid="342"/>
                                        </p:tgtEl>
                                      </p:cBhvr>
                                    </p:animEffect>
                                    <p:set>
                                      <p:cBhvr>
                                        <p:cTn id="1257" dur="1" fill="hold">
                                          <p:stCondLst>
                                            <p:cond delay="1428"/>
                                          </p:stCondLst>
                                        </p:cTn>
                                        <p:tgtEl>
                                          <p:spTgt spid="342"/>
                                        </p:tgtEl>
                                        <p:attrNameLst>
                                          <p:attrName>style.visibility</p:attrName>
                                        </p:attrNameLst>
                                      </p:cBhvr>
                                      <p:to>
                                        <p:strVal val="hidden"/>
                                      </p:to>
                                    </p:set>
                                  </p:childTnLst>
                                </p:cTn>
                              </p:par>
                              <p:par>
                                <p:cTn id="1258" presetID="42" presetClass="path" presetSubtype="0" fill="hold" grpId="1" nodeType="withEffect">
                                  <p:stCondLst>
                                    <p:cond delay="192"/>
                                  </p:stCondLst>
                                  <p:childTnLst>
                                    <p:animMotion origin="layout" path="M 2.70833E-6 1.48148E-6 L -0.02422 0.08403 " pathEditMode="relative" rAng="0" ptsTypes="AA">
                                      <p:cBhvr>
                                        <p:cTn id="1259" dur="511" fill="hold"/>
                                        <p:tgtEl>
                                          <p:spTgt spid="343"/>
                                        </p:tgtEl>
                                        <p:attrNameLst>
                                          <p:attrName>ppt_x</p:attrName>
                                          <p:attrName>ppt_y</p:attrName>
                                        </p:attrNameLst>
                                      </p:cBhvr>
                                      <p:rCtr x="-1211" y="4190"/>
                                    </p:animMotion>
                                  </p:childTnLst>
                                </p:cTn>
                              </p:par>
                              <p:par>
                                <p:cTn id="1260" presetID="6" presetClass="emph" presetSubtype="0" fill="hold" grpId="2" nodeType="withEffect">
                                  <p:stCondLst>
                                    <p:cond delay="192"/>
                                  </p:stCondLst>
                                  <p:childTnLst>
                                    <p:animScale>
                                      <p:cBhvr>
                                        <p:cTn id="1261" dur="511" fill="hold"/>
                                        <p:tgtEl>
                                          <p:spTgt spid="343"/>
                                        </p:tgtEl>
                                      </p:cBhvr>
                                      <p:by x="10000" y="10000"/>
                                    </p:animScale>
                                  </p:childTnLst>
                                </p:cTn>
                              </p:par>
                              <p:par>
                                <p:cTn id="1262" presetID="10" presetClass="exit" presetSubtype="0" fill="hold" grpId="3" nodeType="withEffect">
                                  <p:stCondLst>
                                    <p:cond delay="192"/>
                                  </p:stCondLst>
                                  <p:childTnLst>
                                    <p:animEffect transition="out" filter="fade">
                                      <p:cBhvr>
                                        <p:cTn id="1263" dur="511"/>
                                        <p:tgtEl>
                                          <p:spTgt spid="343"/>
                                        </p:tgtEl>
                                      </p:cBhvr>
                                    </p:animEffect>
                                    <p:set>
                                      <p:cBhvr>
                                        <p:cTn id="1264" dur="1" fill="hold">
                                          <p:stCondLst>
                                            <p:cond delay="510"/>
                                          </p:stCondLst>
                                        </p:cTn>
                                        <p:tgtEl>
                                          <p:spTgt spid="343"/>
                                        </p:tgtEl>
                                        <p:attrNameLst>
                                          <p:attrName>style.visibility</p:attrName>
                                        </p:attrNameLst>
                                      </p:cBhvr>
                                      <p:to>
                                        <p:strVal val="hidden"/>
                                      </p:to>
                                    </p:set>
                                  </p:childTnLst>
                                </p:cTn>
                              </p:par>
                              <p:par>
                                <p:cTn id="1265" presetID="42" presetClass="path" presetSubtype="0" fill="hold" grpId="1" nodeType="withEffect">
                                  <p:stCondLst>
                                    <p:cond delay="192"/>
                                  </p:stCondLst>
                                  <p:childTnLst>
                                    <p:animMotion origin="layout" path="M -4.79167E-6 1.85185E-6 L -0.11445 0.01528 " pathEditMode="relative" rAng="0" ptsTypes="AA">
                                      <p:cBhvr>
                                        <p:cTn id="1266" dur="696" fill="hold"/>
                                        <p:tgtEl>
                                          <p:spTgt spid="345"/>
                                        </p:tgtEl>
                                        <p:attrNameLst>
                                          <p:attrName>ppt_x</p:attrName>
                                          <p:attrName>ppt_y</p:attrName>
                                        </p:attrNameLst>
                                      </p:cBhvr>
                                      <p:rCtr x="-5729" y="764"/>
                                    </p:animMotion>
                                  </p:childTnLst>
                                </p:cTn>
                              </p:par>
                              <p:par>
                                <p:cTn id="1267" presetID="6" presetClass="emph" presetSubtype="0" fill="hold" grpId="2" nodeType="withEffect">
                                  <p:stCondLst>
                                    <p:cond delay="192"/>
                                  </p:stCondLst>
                                  <p:childTnLst>
                                    <p:animScale>
                                      <p:cBhvr>
                                        <p:cTn id="1268" dur="696" fill="hold"/>
                                        <p:tgtEl>
                                          <p:spTgt spid="345"/>
                                        </p:tgtEl>
                                      </p:cBhvr>
                                      <p:by x="10000" y="10000"/>
                                    </p:animScale>
                                  </p:childTnLst>
                                </p:cTn>
                              </p:par>
                              <p:par>
                                <p:cTn id="1269" presetID="10" presetClass="exit" presetSubtype="0" fill="hold" grpId="3" nodeType="withEffect">
                                  <p:stCondLst>
                                    <p:cond delay="192"/>
                                  </p:stCondLst>
                                  <p:childTnLst>
                                    <p:animEffect transition="out" filter="fade">
                                      <p:cBhvr>
                                        <p:cTn id="1270" dur="696"/>
                                        <p:tgtEl>
                                          <p:spTgt spid="345"/>
                                        </p:tgtEl>
                                      </p:cBhvr>
                                    </p:animEffect>
                                    <p:set>
                                      <p:cBhvr>
                                        <p:cTn id="1271" dur="1" fill="hold">
                                          <p:stCondLst>
                                            <p:cond delay="695"/>
                                          </p:stCondLst>
                                        </p:cTn>
                                        <p:tgtEl>
                                          <p:spTgt spid="345"/>
                                        </p:tgtEl>
                                        <p:attrNameLst>
                                          <p:attrName>style.visibility</p:attrName>
                                        </p:attrNameLst>
                                      </p:cBhvr>
                                      <p:to>
                                        <p:strVal val="hidden"/>
                                      </p:to>
                                    </p:set>
                                  </p:childTnLst>
                                </p:cTn>
                              </p:par>
                              <p:par>
                                <p:cTn id="1272" presetID="42" presetClass="path" presetSubtype="0" fill="hold" grpId="1" nodeType="withEffect">
                                  <p:stCondLst>
                                    <p:cond delay="192"/>
                                  </p:stCondLst>
                                  <p:childTnLst>
                                    <p:animMotion origin="layout" path="M -4.375E-6 -3.33333E-6 L -0.05169 0.01991 " pathEditMode="relative" rAng="0" ptsTypes="AA">
                                      <p:cBhvr>
                                        <p:cTn id="1273" dur="761" fill="hold"/>
                                        <p:tgtEl>
                                          <p:spTgt spid="348"/>
                                        </p:tgtEl>
                                        <p:attrNameLst>
                                          <p:attrName>ppt_x</p:attrName>
                                          <p:attrName>ppt_y</p:attrName>
                                        </p:attrNameLst>
                                      </p:cBhvr>
                                      <p:rCtr x="-2591" y="995"/>
                                    </p:animMotion>
                                  </p:childTnLst>
                                </p:cTn>
                              </p:par>
                              <p:par>
                                <p:cTn id="1274" presetID="6" presetClass="emph" presetSubtype="0" fill="hold" grpId="2" nodeType="withEffect">
                                  <p:stCondLst>
                                    <p:cond delay="192"/>
                                  </p:stCondLst>
                                  <p:childTnLst>
                                    <p:animScale>
                                      <p:cBhvr>
                                        <p:cTn id="1275" dur="761" fill="hold"/>
                                        <p:tgtEl>
                                          <p:spTgt spid="348"/>
                                        </p:tgtEl>
                                      </p:cBhvr>
                                      <p:by x="15000" y="15000"/>
                                    </p:animScale>
                                  </p:childTnLst>
                                </p:cTn>
                              </p:par>
                              <p:par>
                                <p:cTn id="1276" presetID="10" presetClass="exit" presetSubtype="0" fill="hold" grpId="3" nodeType="withEffect">
                                  <p:stCondLst>
                                    <p:cond delay="192"/>
                                  </p:stCondLst>
                                  <p:childTnLst>
                                    <p:animEffect transition="out" filter="fade">
                                      <p:cBhvr>
                                        <p:cTn id="1277" dur="761"/>
                                        <p:tgtEl>
                                          <p:spTgt spid="348"/>
                                        </p:tgtEl>
                                      </p:cBhvr>
                                    </p:animEffect>
                                    <p:set>
                                      <p:cBhvr>
                                        <p:cTn id="1278" dur="1" fill="hold">
                                          <p:stCondLst>
                                            <p:cond delay="760"/>
                                          </p:stCondLst>
                                        </p:cTn>
                                        <p:tgtEl>
                                          <p:spTgt spid="348"/>
                                        </p:tgtEl>
                                        <p:attrNameLst>
                                          <p:attrName>style.visibility</p:attrName>
                                        </p:attrNameLst>
                                      </p:cBhvr>
                                      <p:to>
                                        <p:strVal val="hidden"/>
                                      </p:to>
                                    </p:set>
                                  </p:childTnLst>
                                </p:cTn>
                              </p:par>
                              <p:par>
                                <p:cTn id="1279" presetID="42" presetClass="path" presetSubtype="0" fill="hold" grpId="1" nodeType="withEffect">
                                  <p:stCondLst>
                                    <p:cond delay="192"/>
                                  </p:stCondLst>
                                  <p:childTnLst>
                                    <p:animMotion origin="layout" path="M -4.58333E-6 0 L -0.0427 -0.06065 " pathEditMode="relative" rAng="0" ptsTypes="AA">
                                      <p:cBhvr>
                                        <p:cTn id="1280" dur="1002" fill="hold"/>
                                        <p:tgtEl>
                                          <p:spTgt spid="350"/>
                                        </p:tgtEl>
                                        <p:attrNameLst>
                                          <p:attrName>ppt_x</p:attrName>
                                          <p:attrName>ppt_y</p:attrName>
                                        </p:attrNameLst>
                                      </p:cBhvr>
                                      <p:rCtr x="-2135" y="-3032"/>
                                    </p:animMotion>
                                  </p:childTnLst>
                                </p:cTn>
                              </p:par>
                              <p:par>
                                <p:cTn id="1281" presetID="6" presetClass="emph" presetSubtype="0" fill="hold" grpId="2" nodeType="withEffect">
                                  <p:stCondLst>
                                    <p:cond delay="192"/>
                                  </p:stCondLst>
                                  <p:childTnLst>
                                    <p:animScale>
                                      <p:cBhvr>
                                        <p:cTn id="1282" dur="1002" fill="hold"/>
                                        <p:tgtEl>
                                          <p:spTgt spid="350"/>
                                        </p:tgtEl>
                                      </p:cBhvr>
                                      <p:by x="7000" y="7000"/>
                                    </p:animScale>
                                  </p:childTnLst>
                                </p:cTn>
                              </p:par>
                              <p:par>
                                <p:cTn id="1283" presetID="10" presetClass="exit" presetSubtype="0" fill="hold" grpId="3" nodeType="withEffect">
                                  <p:stCondLst>
                                    <p:cond delay="192"/>
                                  </p:stCondLst>
                                  <p:childTnLst>
                                    <p:animEffect transition="out" filter="fade">
                                      <p:cBhvr>
                                        <p:cTn id="1284" dur="1002"/>
                                        <p:tgtEl>
                                          <p:spTgt spid="350"/>
                                        </p:tgtEl>
                                      </p:cBhvr>
                                    </p:animEffect>
                                    <p:set>
                                      <p:cBhvr>
                                        <p:cTn id="1285" dur="1" fill="hold">
                                          <p:stCondLst>
                                            <p:cond delay="1001"/>
                                          </p:stCondLst>
                                        </p:cTn>
                                        <p:tgtEl>
                                          <p:spTgt spid="350"/>
                                        </p:tgtEl>
                                        <p:attrNameLst>
                                          <p:attrName>style.visibility</p:attrName>
                                        </p:attrNameLst>
                                      </p:cBhvr>
                                      <p:to>
                                        <p:strVal val="hidden"/>
                                      </p:to>
                                    </p:set>
                                  </p:childTnLst>
                                </p:cTn>
                              </p:par>
                              <p:par>
                                <p:cTn id="1286" presetID="42" presetClass="path" presetSubtype="0" fill="hold" grpId="1" nodeType="withEffect">
                                  <p:stCondLst>
                                    <p:cond delay="192"/>
                                  </p:stCondLst>
                                  <p:childTnLst>
                                    <p:animMotion origin="layout" path="M 2.70833E-6 -3.7037E-7 L 0.0263 0.05995 " pathEditMode="relative" rAng="0" ptsTypes="AA">
                                      <p:cBhvr>
                                        <p:cTn id="1287" dur="1068" fill="hold"/>
                                        <p:tgtEl>
                                          <p:spTgt spid="361"/>
                                        </p:tgtEl>
                                        <p:attrNameLst>
                                          <p:attrName>ppt_x</p:attrName>
                                          <p:attrName>ppt_y</p:attrName>
                                        </p:attrNameLst>
                                      </p:cBhvr>
                                      <p:rCtr x="1315" y="2986"/>
                                    </p:animMotion>
                                  </p:childTnLst>
                                </p:cTn>
                              </p:par>
                              <p:par>
                                <p:cTn id="1288" presetID="6" presetClass="emph" presetSubtype="0" fill="hold" grpId="2" nodeType="withEffect">
                                  <p:stCondLst>
                                    <p:cond delay="192"/>
                                  </p:stCondLst>
                                  <p:childTnLst>
                                    <p:animScale>
                                      <p:cBhvr>
                                        <p:cTn id="1289" dur="1068" fill="hold"/>
                                        <p:tgtEl>
                                          <p:spTgt spid="361"/>
                                        </p:tgtEl>
                                      </p:cBhvr>
                                      <p:by x="5000" y="5000"/>
                                    </p:animScale>
                                  </p:childTnLst>
                                </p:cTn>
                              </p:par>
                              <p:par>
                                <p:cTn id="1290" presetID="10" presetClass="exit" presetSubtype="0" fill="hold" grpId="3" nodeType="withEffect">
                                  <p:stCondLst>
                                    <p:cond delay="192"/>
                                  </p:stCondLst>
                                  <p:childTnLst>
                                    <p:animEffect transition="out" filter="fade">
                                      <p:cBhvr>
                                        <p:cTn id="1291" dur="1068"/>
                                        <p:tgtEl>
                                          <p:spTgt spid="361"/>
                                        </p:tgtEl>
                                      </p:cBhvr>
                                    </p:animEffect>
                                    <p:set>
                                      <p:cBhvr>
                                        <p:cTn id="1292" dur="1" fill="hold">
                                          <p:stCondLst>
                                            <p:cond delay="1067"/>
                                          </p:stCondLst>
                                        </p:cTn>
                                        <p:tgtEl>
                                          <p:spTgt spid="361"/>
                                        </p:tgtEl>
                                        <p:attrNameLst>
                                          <p:attrName>style.visibility</p:attrName>
                                        </p:attrNameLst>
                                      </p:cBhvr>
                                      <p:to>
                                        <p:strVal val="hidden"/>
                                      </p:to>
                                    </p:set>
                                  </p:childTnLst>
                                </p:cTn>
                              </p:par>
                              <p:par>
                                <p:cTn id="1293" presetID="42" presetClass="path" presetSubtype="0" fill="hold" grpId="1" nodeType="withEffect">
                                  <p:stCondLst>
                                    <p:cond delay="192"/>
                                  </p:stCondLst>
                                  <p:childTnLst>
                                    <p:animMotion origin="layout" path="M -4.16667E-6 -1.48148E-6 L -0.03854 0.01111 " pathEditMode="relative" rAng="0" ptsTypes="AA">
                                      <p:cBhvr>
                                        <p:cTn id="1294" dur="1253" fill="hold"/>
                                        <p:tgtEl>
                                          <p:spTgt spid="362"/>
                                        </p:tgtEl>
                                        <p:attrNameLst>
                                          <p:attrName>ppt_x</p:attrName>
                                          <p:attrName>ppt_y</p:attrName>
                                        </p:attrNameLst>
                                      </p:cBhvr>
                                      <p:rCtr x="-1927" y="556"/>
                                    </p:animMotion>
                                  </p:childTnLst>
                                </p:cTn>
                              </p:par>
                              <p:par>
                                <p:cTn id="1295" presetID="6" presetClass="emph" presetSubtype="0" fill="hold" grpId="2" nodeType="withEffect">
                                  <p:stCondLst>
                                    <p:cond delay="192"/>
                                  </p:stCondLst>
                                  <p:childTnLst>
                                    <p:animScale>
                                      <p:cBhvr>
                                        <p:cTn id="1296" dur="1253" fill="hold"/>
                                        <p:tgtEl>
                                          <p:spTgt spid="362"/>
                                        </p:tgtEl>
                                      </p:cBhvr>
                                      <p:by x="5000" y="5000"/>
                                    </p:animScale>
                                  </p:childTnLst>
                                </p:cTn>
                              </p:par>
                              <p:par>
                                <p:cTn id="1297" presetID="10" presetClass="exit" presetSubtype="0" fill="hold" grpId="3" nodeType="withEffect">
                                  <p:stCondLst>
                                    <p:cond delay="192"/>
                                  </p:stCondLst>
                                  <p:childTnLst>
                                    <p:animEffect transition="out" filter="fade">
                                      <p:cBhvr>
                                        <p:cTn id="1298" dur="1253"/>
                                        <p:tgtEl>
                                          <p:spTgt spid="362"/>
                                        </p:tgtEl>
                                      </p:cBhvr>
                                    </p:animEffect>
                                    <p:set>
                                      <p:cBhvr>
                                        <p:cTn id="1299" dur="1" fill="hold">
                                          <p:stCondLst>
                                            <p:cond delay="1252"/>
                                          </p:stCondLst>
                                        </p:cTn>
                                        <p:tgtEl>
                                          <p:spTgt spid="362"/>
                                        </p:tgtEl>
                                        <p:attrNameLst>
                                          <p:attrName>style.visibility</p:attrName>
                                        </p:attrNameLst>
                                      </p:cBhvr>
                                      <p:to>
                                        <p:strVal val="hidden"/>
                                      </p:to>
                                    </p:set>
                                  </p:childTnLst>
                                </p:cTn>
                              </p:par>
                              <p:par>
                                <p:cTn id="1300" presetID="42" presetClass="path" presetSubtype="0" fill="hold" grpId="1" nodeType="withEffect">
                                  <p:stCondLst>
                                    <p:cond delay="192"/>
                                  </p:stCondLst>
                                  <p:childTnLst>
                                    <p:animMotion origin="layout" path="M 3.95833E-6 -2.96296E-6 L 0.00117 0.06736 " pathEditMode="relative" rAng="0" ptsTypes="AA">
                                      <p:cBhvr>
                                        <p:cTn id="1301" dur="1346" fill="hold"/>
                                        <p:tgtEl>
                                          <p:spTgt spid="363"/>
                                        </p:tgtEl>
                                        <p:attrNameLst>
                                          <p:attrName>ppt_x</p:attrName>
                                          <p:attrName>ppt_y</p:attrName>
                                        </p:attrNameLst>
                                      </p:cBhvr>
                                      <p:rCtr x="52" y="3356"/>
                                    </p:animMotion>
                                  </p:childTnLst>
                                </p:cTn>
                              </p:par>
                              <p:par>
                                <p:cTn id="1302" presetID="6" presetClass="emph" presetSubtype="0" fill="hold" grpId="2" nodeType="withEffect">
                                  <p:stCondLst>
                                    <p:cond delay="192"/>
                                  </p:stCondLst>
                                  <p:childTnLst>
                                    <p:animScale>
                                      <p:cBhvr>
                                        <p:cTn id="1303" dur="1346" fill="hold"/>
                                        <p:tgtEl>
                                          <p:spTgt spid="363"/>
                                        </p:tgtEl>
                                      </p:cBhvr>
                                      <p:by x="5000" y="5000"/>
                                    </p:animScale>
                                  </p:childTnLst>
                                </p:cTn>
                              </p:par>
                              <p:par>
                                <p:cTn id="1304" presetID="10" presetClass="exit" presetSubtype="0" fill="hold" grpId="3" nodeType="withEffect">
                                  <p:stCondLst>
                                    <p:cond delay="192"/>
                                  </p:stCondLst>
                                  <p:childTnLst>
                                    <p:animEffect transition="out" filter="fade">
                                      <p:cBhvr>
                                        <p:cTn id="1305" dur="1346"/>
                                        <p:tgtEl>
                                          <p:spTgt spid="363"/>
                                        </p:tgtEl>
                                      </p:cBhvr>
                                    </p:animEffect>
                                    <p:set>
                                      <p:cBhvr>
                                        <p:cTn id="1306" dur="1" fill="hold">
                                          <p:stCondLst>
                                            <p:cond delay="1345"/>
                                          </p:stCondLst>
                                        </p:cTn>
                                        <p:tgtEl>
                                          <p:spTgt spid="363"/>
                                        </p:tgtEl>
                                        <p:attrNameLst>
                                          <p:attrName>style.visibility</p:attrName>
                                        </p:attrNameLst>
                                      </p:cBhvr>
                                      <p:to>
                                        <p:strVal val="hidden"/>
                                      </p:to>
                                    </p:set>
                                  </p:childTnLst>
                                </p:cTn>
                              </p:par>
                              <p:par>
                                <p:cTn id="1307" presetID="42" presetClass="path" presetSubtype="0" fill="hold" grpId="1" nodeType="withEffect">
                                  <p:stCondLst>
                                    <p:cond delay="192"/>
                                  </p:stCondLst>
                                  <p:childTnLst>
                                    <p:animMotion origin="layout" path="M 4.16667E-6 4.07407E-6 L -0.07266 0.04444 " pathEditMode="relative" rAng="0" ptsTypes="AA">
                                      <p:cBhvr>
                                        <p:cTn id="1308" dur="854" fill="hold"/>
                                        <p:tgtEl>
                                          <p:spTgt spid="369"/>
                                        </p:tgtEl>
                                        <p:attrNameLst>
                                          <p:attrName>ppt_x</p:attrName>
                                          <p:attrName>ppt_y</p:attrName>
                                        </p:attrNameLst>
                                      </p:cBhvr>
                                      <p:rCtr x="-3633" y="2222"/>
                                    </p:animMotion>
                                  </p:childTnLst>
                                </p:cTn>
                              </p:par>
                              <p:par>
                                <p:cTn id="1309" presetID="6" presetClass="emph" presetSubtype="0" fill="hold" grpId="2" nodeType="withEffect">
                                  <p:stCondLst>
                                    <p:cond delay="192"/>
                                  </p:stCondLst>
                                  <p:childTnLst>
                                    <p:animScale>
                                      <p:cBhvr>
                                        <p:cTn id="1310" dur="854" fill="hold"/>
                                        <p:tgtEl>
                                          <p:spTgt spid="369"/>
                                        </p:tgtEl>
                                      </p:cBhvr>
                                      <p:by x="15000" y="15000"/>
                                    </p:animScale>
                                  </p:childTnLst>
                                </p:cTn>
                              </p:par>
                              <p:par>
                                <p:cTn id="1311" presetID="10" presetClass="exit" presetSubtype="0" fill="hold" grpId="3" nodeType="withEffect">
                                  <p:stCondLst>
                                    <p:cond delay="192"/>
                                  </p:stCondLst>
                                  <p:childTnLst>
                                    <p:animEffect transition="out" filter="fade">
                                      <p:cBhvr>
                                        <p:cTn id="1312" dur="854"/>
                                        <p:tgtEl>
                                          <p:spTgt spid="369"/>
                                        </p:tgtEl>
                                      </p:cBhvr>
                                    </p:animEffect>
                                    <p:set>
                                      <p:cBhvr>
                                        <p:cTn id="1313" dur="1" fill="hold">
                                          <p:stCondLst>
                                            <p:cond delay="853"/>
                                          </p:stCondLst>
                                        </p:cTn>
                                        <p:tgtEl>
                                          <p:spTgt spid="369"/>
                                        </p:tgtEl>
                                        <p:attrNameLst>
                                          <p:attrName>style.visibility</p:attrName>
                                        </p:attrNameLst>
                                      </p:cBhvr>
                                      <p:to>
                                        <p:strVal val="hidden"/>
                                      </p:to>
                                    </p:set>
                                  </p:childTnLst>
                                </p:cTn>
                              </p:par>
                              <p:par>
                                <p:cTn id="1314" presetID="42" presetClass="path" presetSubtype="0" fill="hold" grpId="1" nodeType="withEffect">
                                  <p:stCondLst>
                                    <p:cond delay="192"/>
                                  </p:stCondLst>
                                  <p:childTnLst>
                                    <p:animMotion origin="layout" path="M -2.29167E-6 2.59259E-6 L 0.04271 0.01389 " pathEditMode="relative" rAng="0" ptsTypes="AA">
                                      <p:cBhvr>
                                        <p:cTn id="1315" dur="1123" fill="hold"/>
                                        <p:tgtEl>
                                          <p:spTgt spid="371"/>
                                        </p:tgtEl>
                                        <p:attrNameLst>
                                          <p:attrName>ppt_x</p:attrName>
                                          <p:attrName>ppt_y</p:attrName>
                                        </p:attrNameLst>
                                      </p:cBhvr>
                                      <p:rCtr x="2135" y="694"/>
                                    </p:animMotion>
                                  </p:childTnLst>
                                </p:cTn>
                              </p:par>
                              <p:par>
                                <p:cTn id="1316" presetID="6" presetClass="emph" presetSubtype="0" fill="hold" grpId="2" nodeType="withEffect">
                                  <p:stCondLst>
                                    <p:cond delay="192"/>
                                  </p:stCondLst>
                                  <p:childTnLst>
                                    <p:animScale>
                                      <p:cBhvr>
                                        <p:cTn id="1317" dur="1123" fill="hold"/>
                                        <p:tgtEl>
                                          <p:spTgt spid="371"/>
                                        </p:tgtEl>
                                      </p:cBhvr>
                                      <p:by x="2000" y="2000"/>
                                    </p:animScale>
                                  </p:childTnLst>
                                </p:cTn>
                              </p:par>
                              <p:par>
                                <p:cTn id="1318" presetID="10" presetClass="exit" presetSubtype="0" fill="hold" grpId="3" nodeType="withEffect">
                                  <p:stCondLst>
                                    <p:cond delay="192"/>
                                  </p:stCondLst>
                                  <p:childTnLst>
                                    <p:animEffect transition="out" filter="fade">
                                      <p:cBhvr>
                                        <p:cTn id="1319" dur="1123"/>
                                        <p:tgtEl>
                                          <p:spTgt spid="371"/>
                                        </p:tgtEl>
                                      </p:cBhvr>
                                    </p:animEffect>
                                    <p:set>
                                      <p:cBhvr>
                                        <p:cTn id="1320" dur="1" fill="hold">
                                          <p:stCondLst>
                                            <p:cond delay="1122"/>
                                          </p:stCondLst>
                                        </p:cTn>
                                        <p:tgtEl>
                                          <p:spTgt spid="371"/>
                                        </p:tgtEl>
                                        <p:attrNameLst>
                                          <p:attrName>style.visibility</p:attrName>
                                        </p:attrNameLst>
                                      </p:cBhvr>
                                      <p:to>
                                        <p:strVal val="hidden"/>
                                      </p:to>
                                    </p:set>
                                  </p:childTnLst>
                                </p:cTn>
                              </p:par>
                              <p:par>
                                <p:cTn id="1321" presetID="42" presetClass="path" presetSubtype="0" fill="hold" grpId="1" nodeType="withEffect">
                                  <p:stCondLst>
                                    <p:cond delay="192"/>
                                  </p:stCondLst>
                                  <p:childTnLst>
                                    <p:animMotion origin="layout" path="M -1.875E-6 -3.7037E-6 L -0.06979 -0.00625 " pathEditMode="relative" rAng="0" ptsTypes="AA">
                                      <p:cBhvr>
                                        <p:cTn id="1322" dur="1299" fill="hold"/>
                                        <p:tgtEl>
                                          <p:spTgt spid="372"/>
                                        </p:tgtEl>
                                        <p:attrNameLst>
                                          <p:attrName>ppt_x</p:attrName>
                                          <p:attrName>ppt_y</p:attrName>
                                        </p:attrNameLst>
                                      </p:cBhvr>
                                      <p:rCtr x="-3490" y="-324"/>
                                    </p:animMotion>
                                  </p:childTnLst>
                                </p:cTn>
                              </p:par>
                              <p:par>
                                <p:cTn id="1323" presetID="6" presetClass="emph" presetSubtype="0" fill="hold" grpId="2" nodeType="withEffect">
                                  <p:stCondLst>
                                    <p:cond delay="192"/>
                                  </p:stCondLst>
                                  <p:childTnLst>
                                    <p:animScale>
                                      <p:cBhvr>
                                        <p:cTn id="1324" dur="1299" fill="hold"/>
                                        <p:tgtEl>
                                          <p:spTgt spid="372"/>
                                        </p:tgtEl>
                                      </p:cBhvr>
                                      <p:by x="10000" y="10000"/>
                                    </p:animScale>
                                  </p:childTnLst>
                                </p:cTn>
                              </p:par>
                              <p:par>
                                <p:cTn id="1325" presetID="10" presetClass="exit" presetSubtype="0" fill="hold" grpId="3" nodeType="withEffect">
                                  <p:stCondLst>
                                    <p:cond delay="192"/>
                                  </p:stCondLst>
                                  <p:childTnLst>
                                    <p:animEffect transition="out" filter="fade">
                                      <p:cBhvr>
                                        <p:cTn id="1326" dur="1299"/>
                                        <p:tgtEl>
                                          <p:spTgt spid="372"/>
                                        </p:tgtEl>
                                      </p:cBhvr>
                                    </p:animEffect>
                                    <p:set>
                                      <p:cBhvr>
                                        <p:cTn id="1327" dur="1" fill="hold">
                                          <p:stCondLst>
                                            <p:cond delay="1298"/>
                                          </p:stCondLst>
                                        </p:cTn>
                                        <p:tgtEl>
                                          <p:spTgt spid="372"/>
                                        </p:tgtEl>
                                        <p:attrNameLst>
                                          <p:attrName>style.visibility</p:attrName>
                                        </p:attrNameLst>
                                      </p:cBhvr>
                                      <p:to>
                                        <p:strVal val="hidden"/>
                                      </p:to>
                                    </p:set>
                                  </p:childTnLst>
                                </p:cTn>
                              </p:par>
                              <p:par>
                                <p:cTn id="1328" presetID="1" presetClass="entr" presetSubtype="0" fill="hold" grpId="0" nodeType="withEffect">
                                  <p:stCondLst>
                                    <p:cond delay="1800"/>
                                  </p:stCondLst>
                                  <p:childTnLst>
                                    <p:set>
                                      <p:cBhvr>
                                        <p:cTn id="132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0" grpId="3" animBg="1"/>
      <p:bldP spid="13" grpId="0" animBg="1"/>
      <p:bldP spid="13" grpId="1" animBg="1"/>
      <p:bldP spid="13" grpId="2" animBg="1"/>
      <p:bldP spid="13" grpId="3" animBg="1"/>
      <p:bldP spid="15" grpId="0" animBg="1"/>
      <p:bldP spid="15" grpId="1" animBg="1"/>
      <p:bldP spid="15" grpId="2" animBg="1"/>
      <p:bldP spid="15" grpId="3" animBg="1"/>
      <p:bldP spid="16" grpId="0" animBg="1"/>
      <p:bldP spid="16" grpId="1" animBg="1"/>
      <p:bldP spid="16" grpId="2" animBg="1"/>
      <p:bldP spid="16" grpId="3" animBg="1"/>
      <p:bldP spid="17" grpId="0" animBg="1"/>
      <p:bldP spid="17" grpId="1" animBg="1"/>
      <p:bldP spid="17" grpId="2" animBg="1"/>
      <p:bldP spid="17" grpId="3" animBg="1"/>
      <p:bldP spid="22" grpId="0" animBg="1"/>
      <p:bldP spid="22" grpId="1" animBg="1"/>
      <p:bldP spid="22" grpId="2" animBg="1"/>
      <p:bldP spid="22" grpId="3" animBg="1"/>
      <p:bldP spid="23" grpId="0" animBg="1"/>
      <p:bldP spid="23" grpId="1" animBg="1"/>
      <p:bldP spid="23" grpId="2" animBg="1"/>
      <p:bldP spid="23"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7" grpId="0" animBg="1"/>
      <p:bldP spid="37" grpId="1" animBg="1"/>
      <p:bldP spid="37" grpId="2" animBg="1"/>
      <p:bldP spid="37" grpId="3" animBg="1"/>
      <p:bldP spid="38" grpId="0" animBg="1"/>
      <p:bldP spid="38" grpId="1" animBg="1"/>
      <p:bldP spid="38" grpId="2" animBg="1"/>
      <p:bldP spid="38" grpId="3" animBg="1"/>
      <p:bldP spid="40" grpId="0" animBg="1"/>
      <p:bldP spid="40" grpId="1" animBg="1"/>
      <p:bldP spid="40" grpId="2" animBg="1"/>
      <p:bldP spid="40" grpId="3" animBg="1"/>
      <p:bldP spid="46" grpId="0" animBg="1"/>
      <p:bldP spid="46" grpId="1" animBg="1"/>
      <p:bldP spid="46" grpId="2" animBg="1"/>
      <p:bldP spid="46" grpId="3" animBg="1"/>
      <p:bldP spid="47" grpId="0" animBg="1"/>
      <p:bldP spid="47" grpId="1" animBg="1"/>
      <p:bldP spid="47" grpId="2" animBg="1"/>
      <p:bldP spid="47" grpId="3" animBg="1"/>
      <p:bldP spid="51" grpId="0" animBg="1"/>
      <p:bldP spid="51" grpId="1" animBg="1"/>
      <p:bldP spid="51" grpId="2" animBg="1"/>
      <p:bldP spid="51" grpId="3" animBg="1"/>
      <p:bldP spid="53" grpId="0" animBg="1"/>
      <p:bldP spid="53" grpId="1" animBg="1"/>
      <p:bldP spid="53" grpId="2" animBg="1"/>
      <p:bldP spid="53" grpId="3" animBg="1"/>
      <p:bldP spid="54" grpId="0" animBg="1"/>
      <p:bldP spid="54" grpId="1" animBg="1"/>
      <p:bldP spid="54" grpId="2" animBg="1"/>
      <p:bldP spid="54" grpId="3" animBg="1"/>
      <p:bldP spid="56" grpId="0" animBg="1"/>
      <p:bldP spid="56" grpId="1" animBg="1"/>
      <p:bldP spid="56" grpId="2" animBg="1"/>
      <p:bldP spid="56" grpId="3" animBg="1"/>
      <p:bldP spid="60" grpId="0" animBg="1"/>
      <p:bldP spid="60" grpId="1" animBg="1"/>
      <p:bldP spid="60" grpId="2" animBg="1"/>
      <p:bldP spid="60" grpId="3" animBg="1"/>
      <p:bldP spid="61" grpId="0" animBg="1"/>
      <p:bldP spid="61" grpId="1" animBg="1"/>
      <p:bldP spid="61" grpId="2" animBg="1"/>
      <p:bldP spid="61" grpId="3" animBg="1"/>
      <p:bldP spid="62" grpId="0" animBg="1"/>
      <p:bldP spid="62" grpId="1" animBg="1"/>
      <p:bldP spid="62" grpId="2" animBg="1"/>
      <p:bldP spid="62" grpId="3" animBg="1"/>
      <p:bldP spid="66" grpId="0" animBg="1"/>
      <p:bldP spid="66" grpId="1" animBg="1"/>
      <p:bldP spid="66" grpId="2" animBg="1"/>
      <p:bldP spid="66" grpId="3" animBg="1"/>
      <p:bldP spid="68" grpId="0" animBg="1"/>
      <p:bldP spid="68" grpId="1" animBg="1"/>
      <p:bldP spid="68" grpId="2" animBg="1"/>
      <p:bldP spid="68" grpId="3" animBg="1"/>
      <p:bldP spid="70" grpId="0" animBg="1"/>
      <p:bldP spid="70" grpId="1" animBg="1"/>
      <p:bldP spid="70" grpId="2" animBg="1"/>
      <p:bldP spid="70" grpId="3" animBg="1"/>
      <p:bldP spid="71" grpId="0" animBg="1"/>
      <p:bldP spid="71" grpId="1" animBg="1"/>
      <p:bldP spid="71" grpId="2" animBg="1"/>
      <p:bldP spid="71" grpId="3" animBg="1"/>
      <p:bldP spid="72" grpId="0" animBg="1"/>
      <p:bldP spid="72" grpId="1" animBg="1"/>
      <p:bldP spid="72" grpId="2" animBg="1"/>
      <p:bldP spid="72" grpId="3" animBg="1"/>
      <p:bldP spid="73" grpId="0" animBg="1"/>
      <p:bldP spid="73" grpId="1" animBg="1"/>
      <p:bldP spid="73" grpId="2" animBg="1"/>
      <p:bldP spid="73" grpId="3" animBg="1"/>
      <p:bldP spid="74" grpId="0" animBg="1"/>
      <p:bldP spid="74" grpId="1" animBg="1"/>
      <p:bldP spid="74" grpId="2" animBg="1"/>
      <p:bldP spid="74" grpId="3" animBg="1"/>
      <p:bldP spid="75" grpId="0" animBg="1"/>
      <p:bldP spid="75" grpId="1" animBg="1"/>
      <p:bldP spid="75" grpId="2" animBg="1"/>
      <p:bldP spid="75" grpId="3" animBg="1"/>
      <p:bldP spid="76" grpId="0" animBg="1"/>
      <p:bldP spid="76" grpId="1" animBg="1"/>
      <p:bldP spid="76" grpId="2" animBg="1"/>
      <p:bldP spid="76" grpId="3" animBg="1"/>
      <p:bldP spid="78" grpId="0" animBg="1"/>
      <p:bldP spid="78" grpId="1" animBg="1"/>
      <p:bldP spid="78" grpId="2" animBg="1"/>
      <p:bldP spid="78" grpId="3" animBg="1"/>
      <p:bldP spid="81" grpId="0" animBg="1"/>
      <p:bldP spid="81" grpId="1" animBg="1"/>
      <p:bldP spid="81" grpId="2" animBg="1"/>
      <p:bldP spid="81" grpId="3" animBg="1"/>
      <p:bldP spid="82" grpId="0" animBg="1"/>
      <p:bldP spid="82" grpId="1" animBg="1"/>
      <p:bldP spid="82" grpId="2" animBg="1"/>
      <p:bldP spid="82" grpId="3" animBg="1"/>
      <p:bldP spid="84" grpId="0" animBg="1"/>
      <p:bldP spid="84" grpId="1" animBg="1"/>
      <p:bldP spid="84" grpId="2" animBg="1"/>
      <p:bldP spid="84" grpId="3" animBg="1"/>
      <p:bldP spid="88" grpId="0" animBg="1"/>
      <p:bldP spid="88" grpId="1" animBg="1"/>
      <p:bldP spid="88" grpId="2" animBg="1"/>
      <p:bldP spid="88" grpId="3" animBg="1"/>
      <p:bldP spid="89" grpId="0" animBg="1"/>
      <p:bldP spid="89" grpId="1" animBg="1"/>
      <p:bldP spid="89" grpId="2" animBg="1"/>
      <p:bldP spid="89" grpId="3" animBg="1"/>
      <p:bldP spid="93" grpId="0" animBg="1"/>
      <p:bldP spid="93" grpId="1" animBg="1"/>
      <p:bldP spid="93" grpId="2" animBg="1"/>
      <p:bldP spid="93" grpId="3" animBg="1"/>
      <p:bldP spid="94" grpId="0" animBg="1"/>
      <p:bldP spid="94" grpId="1" animBg="1"/>
      <p:bldP spid="94" grpId="2" animBg="1"/>
      <p:bldP spid="94" grpId="3" animBg="1"/>
      <p:bldP spid="104" grpId="0" animBg="1"/>
      <p:bldP spid="104" grpId="1" animBg="1"/>
      <p:bldP spid="104" grpId="2" animBg="1"/>
      <p:bldP spid="104" grpId="3" animBg="1"/>
      <p:bldP spid="105" grpId="0" animBg="1"/>
      <p:bldP spid="105" grpId="1" animBg="1"/>
      <p:bldP spid="105" grpId="2" animBg="1"/>
      <p:bldP spid="105" grpId="3" animBg="1"/>
      <p:bldP spid="106" grpId="0" animBg="1"/>
      <p:bldP spid="106" grpId="1" animBg="1"/>
      <p:bldP spid="106" grpId="2" animBg="1"/>
      <p:bldP spid="106" grpId="3" animBg="1"/>
      <p:bldP spid="108" grpId="0" animBg="1"/>
      <p:bldP spid="108" grpId="1" animBg="1"/>
      <p:bldP spid="108" grpId="2" animBg="1"/>
      <p:bldP spid="108" grpId="3" animBg="1"/>
      <p:bldP spid="109" grpId="0" animBg="1"/>
      <p:bldP spid="109" grpId="1" animBg="1"/>
      <p:bldP spid="109" grpId="2" animBg="1"/>
      <p:bldP spid="109" grpId="3" animBg="1"/>
      <p:bldP spid="111" grpId="0" animBg="1"/>
      <p:bldP spid="111" grpId="1" animBg="1"/>
      <p:bldP spid="111" grpId="2" animBg="1"/>
      <p:bldP spid="111" grpId="3" animBg="1"/>
      <p:bldP spid="113" grpId="0" animBg="1"/>
      <p:bldP spid="113" grpId="1" animBg="1"/>
      <p:bldP spid="113" grpId="2" animBg="1"/>
      <p:bldP spid="113" grpId="3" animBg="1"/>
      <p:bldP spid="114" grpId="0" animBg="1"/>
      <p:bldP spid="114" grpId="1" animBg="1"/>
      <p:bldP spid="114" grpId="2" animBg="1"/>
      <p:bldP spid="114" grpId="3" animBg="1"/>
      <p:bldP spid="115" grpId="0" animBg="1"/>
      <p:bldP spid="115" grpId="1" animBg="1"/>
      <p:bldP spid="115" grpId="2" animBg="1"/>
      <p:bldP spid="115" grpId="3" animBg="1"/>
      <p:bldP spid="116" grpId="0" animBg="1"/>
      <p:bldP spid="116" grpId="1" animBg="1"/>
      <p:bldP spid="116" grpId="2" animBg="1"/>
      <p:bldP spid="116" grpId="3" animBg="1"/>
      <p:bldP spid="117" grpId="0" animBg="1"/>
      <p:bldP spid="117" grpId="1" animBg="1"/>
      <p:bldP spid="117" grpId="2" animBg="1"/>
      <p:bldP spid="117" grpId="3" animBg="1"/>
      <p:bldP spid="118" grpId="0" animBg="1"/>
      <p:bldP spid="118" grpId="1" animBg="1"/>
      <p:bldP spid="118" grpId="2" animBg="1"/>
      <p:bldP spid="118" grpId="3" animBg="1"/>
      <p:bldP spid="120" grpId="0" animBg="1"/>
      <p:bldP spid="120" grpId="1" animBg="1"/>
      <p:bldP spid="120" grpId="2" animBg="1"/>
      <p:bldP spid="120" grpId="3" animBg="1"/>
      <p:bldP spid="121" grpId="0" animBg="1"/>
      <p:bldP spid="121" grpId="1" animBg="1"/>
      <p:bldP spid="121" grpId="2" animBg="1"/>
      <p:bldP spid="121" grpId="3" animBg="1"/>
      <p:bldP spid="122" grpId="0" animBg="1"/>
      <p:bldP spid="122" grpId="1" animBg="1"/>
      <p:bldP spid="122" grpId="2" animBg="1"/>
      <p:bldP spid="122" grpId="3" animBg="1"/>
      <p:bldP spid="124" grpId="0" animBg="1"/>
      <p:bldP spid="124" grpId="1" animBg="1"/>
      <p:bldP spid="124" grpId="2" animBg="1"/>
      <p:bldP spid="124" grpId="3" animBg="1"/>
      <p:bldP spid="126" grpId="0" animBg="1"/>
      <p:bldP spid="126" grpId="1" animBg="1"/>
      <p:bldP spid="126" grpId="2" animBg="1"/>
      <p:bldP spid="126" grpId="3" animBg="1"/>
      <p:bldP spid="127" grpId="0" animBg="1"/>
      <p:bldP spid="127" grpId="1" animBg="1"/>
      <p:bldP spid="127" grpId="2" animBg="1"/>
      <p:bldP spid="127" grpId="3" animBg="1"/>
      <p:bldP spid="128" grpId="0" animBg="1"/>
      <p:bldP spid="128" grpId="1" animBg="1"/>
      <p:bldP spid="128" grpId="2" animBg="1"/>
      <p:bldP spid="128" grpId="3" animBg="1"/>
      <p:bldP spid="129" grpId="0" animBg="1"/>
      <p:bldP spid="129" grpId="1" animBg="1"/>
      <p:bldP spid="129" grpId="2" animBg="1"/>
      <p:bldP spid="129" grpId="3" animBg="1"/>
      <p:bldP spid="132" grpId="0" animBg="1"/>
      <p:bldP spid="132" grpId="1" animBg="1"/>
      <p:bldP spid="132" grpId="2" animBg="1"/>
      <p:bldP spid="132" grpId="3" animBg="1"/>
      <p:bldP spid="133" grpId="0" animBg="1"/>
      <p:bldP spid="133" grpId="1" animBg="1"/>
      <p:bldP spid="133" grpId="2" animBg="1"/>
      <p:bldP spid="133" grpId="3" animBg="1"/>
      <p:bldP spid="134" grpId="0" animBg="1"/>
      <p:bldP spid="134" grpId="1" animBg="1"/>
      <p:bldP spid="134" grpId="2" animBg="1"/>
      <p:bldP spid="134" grpId="3" animBg="1"/>
      <p:bldP spid="139" grpId="0" animBg="1"/>
      <p:bldP spid="139" grpId="1" animBg="1"/>
      <p:bldP spid="139" grpId="2" animBg="1"/>
      <p:bldP spid="139" grpId="3" animBg="1"/>
      <p:bldP spid="140" grpId="0" animBg="1"/>
      <p:bldP spid="140" grpId="1" animBg="1"/>
      <p:bldP spid="140" grpId="2" animBg="1"/>
      <p:bldP spid="140" grpId="3" animBg="1"/>
      <p:bldP spid="141" grpId="0" animBg="1"/>
      <p:bldP spid="141" grpId="1" animBg="1"/>
      <p:bldP spid="141" grpId="2" animBg="1"/>
      <p:bldP spid="141" grpId="3" animBg="1"/>
      <p:bldP spid="142" grpId="0" animBg="1"/>
      <p:bldP spid="142" grpId="1" animBg="1"/>
      <p:bldP spid="142" grpId="2" animBg="1"/>
      <p:bldP spid="142" grpId="3" animBg="1"/>
      <p:bldP spid="143" grpId="0" animBg="1"/>
      <p:bldP spid="143" grpId="1" animBg="1"/>
      <p:bldP spid="143" grpId="2" animBg="1"/>
      <p:bldP spid="143" grpId="3" animBg="1"/>
      <p:bldP spid="145" grpId="0" animBg="1"/>
      <p:bldP spid="145" grpId="1" animBg="1"/>
      <p:bldP spid="145" grpId="2" animBg="1"/>
      <p:bldP spid="145" grpId="3" animBg="1"/>
      <p:bldP spid="146" grpId="0" animBg="1"/>
      <p:bldP spid="146" grpId="1" animBg="1"/>
      <p:bldP spid="146" grpId="2" animBg="1"/>
      <p:bldP spid="146" grpId="3" animBg="1"/>
      <p:bldP spid="148" grpId="0" animBg="1"/>
      <p:bldP spid="148" grpId="1" animBg="1"/>
      <p:bldP spid="148" grpId="2" animBg="1"/>
      <p:bldP spid="148" grpId="3" animBg="1"/>
      <p:bldP spid="149" grpId="0" animBg="1"/>
      <p:bldP spid="149" grpId="1" animBg="1"/>
      <p:bldP spid="149" grpId="2" animBg="1"/>
      <p:bldP spid="149" grpId="3" animBg="1"/>
      <p:bldP spid="152" grpId="0" animBg="1"/>
      <p:bldP spid="152" grpId="1" animBg="1"/>
      <p:bldP spid="152" grpId="2" animBg="1"/>
      <p:bldP spid="152" grpId="3" animBg="1"/>
      <p:bldP spid="156" grpId="0" animBg="1"/>
      <p:bldP spid="156" grpId="1" animBg="1"/>
      <p:bldP spid="156" grpId="2" animBg="1"/>
      <p:bldP spid="156" grpId="3" animBg="1"/>
      <p:bldP spid="157" grpId="0" animBg="1"/>
      <p:bldP spid="157" grpId="1" animBg="1"/>
      <p:bldP spid="157" grpId="2" animBg="1"/>
      <p:bldP spid="157" grpId="3" animBg="1"/>
      <p:bldP spid="161" grpId="0" animBg="1"/>
      <p:bldP spid="161" grpId="1" animBg="1"/>
      <p:bldP spid="161" grpId="2" animBg="1"/>
      <p:bldP spid="161" grpId="3" animBg="1"/>
      <p:bldP spid="166" grpId="0" animBg="1"/>
      <p:bldP spid="166" grpId="1" animBg="1"/>
      <p:bldP spid="166" grpId="2" animBg="1"/>
      <p:bldP spid="166" grpId="3" animBg="1"/>
      <p:bldP spid="167" grpId="0" animBg="1"/>
      <p:bldP spid="167" grpId="1" animBg="1"/>
      <p:bldP spid="167" grpId="2" animBg="1"/>
      <p:bldP spid="167" grpId="3" animBg="1"/>
      <p:bldP spid="168" grpId="0" animBg="1"/>
      <p:bldP spid="168" grpId="1" animBg="1"/>
      <p:bldP spid="168" grpId="2" animBg="1"/>
      <p:bldP spid="168" grpId="3" animBg="1"/>
      <p:bldP spid="169" grpId="0" animBg="1"/>
      <p:bldP spid="169" grpId="1" animBg="1"/>
      <p:bldP spid="169" grpId="2" animBg="1"/>
      <p:bldP spid="169" grpId="3" animBg="1"/>
      <p:bldP spid="178" grpId="0" animBg="1"/>
      <p:bldP spid="178" grpId="1" animBg="1"/>
      <p:bldP spid="178" grpId="2" animBg="1"/>
      <p:bldP spid="178" grpId="3" animBg="1"/>
      <p:bldP spid="179" grpId="0" animBg="1"/>
      <p:bldP spid="179" grpId="1" animBg="1"/>
      <p:bldP spid="179" grpId="2" animBg="1"/>
      <p:bldP spid="179" grpId="3" animBg="1"/>
      <p:bldP spid="180" grpId="0" animBg="1"/>
      <p:bldP spid="180" grpId="1" animBg="1"/>
      <p:bldP spid="180" grpId="2" animBg="1"/>
      <p:bldP spid="180" grpId="3" animBg="1"/>
      <p:bldP spid="183" grpId="0" animBg="1"/>
      <p:bldP spid="183" grpId="1" animBg="1"/>
      <p:bldP spid="183" grpId="2" animBg="1"/>
      <p:bldP spid="183" grpId="3" animBg="1"/>
      <p:bldP spid="185" grpId="0" animBg="1"/>
      <p:bldP spid="185" grpId="1" animBg="1"/>
      <p:bldP spid="185" grpId="2" animBg="1"/>
      <p:bldP spid="185" grpId="3" animBg="1"/>
      <p:bldP spid="187" grpId="0" animBg="1"/>
      <p:bldP spid="187" grpId="1" animBg="1"/>
      <p:bldP spid="187" grpId="2" animBg="1"/>
      <p:bldP spid="187" grpId="3" animBg="1"/>
      <p:bldP spid="189" grpId="0" animBg="1"/>
      <p:bldP spid="189" grpId="1" animBg="1"/>
      <p:bldP spid="189" grpId="2" animBg="1"/>
      <p:bldP spid="189" grpId="3" animBg="1"/>
      <p:bldP spid="190" grpId="0" animBg="1"/>
      <p:bldP spid="190" grpId="1" animBg="1"/>
      <p:bldP spid="190" grpId="2" animBg="1"/>
      <p:bldP spid="190" grpId="3" animBg="1"/>
      <p:bldP spid="191" grpId="0" animBg="1"/>
      <p:bldP spid="191" grpId="1" animBg="1"/>
      <p:bldP spid="191" grpId="2" animBg="1"/>
      <p:bldP spid="191" grpId="3" animBg="1"/>
      <p:bldP spid="193" grpId="0" animBg="1"/>
      <p:bldP spid="193" grpId="1" animBg="1"/>
      <p:bldP spid="193" grpId="2" animBg="1"/>
      <p:bldP spid="193" grpId="3" animBg="1"/>
      <p:bldP spid="195" grpId="0" animBg="1"/>
      <p:bldP spid="195" grpId="1" animBg="1"/>
      <p:bldP spid="195" grpId="2" animBg="1"/>
      <p:bldP spid="195" grpId="3" animBg="1"/>
      <p:bldP spid="201" grpId="0" animBg="1"/>
      <p:bldP spid="201" grpId="1" animBg="1"/>
      <p:bldP spid="201" grpId="2" animBg="1"/>
      <p:bldP spid="201" grpId="3" animBg="1"/>
      <p:bldP spid="203" grpId="0" animBg="1"/>
      <p:bldP spid="203" grpId="1" animBg="1"/>
      <p:bldP spid="203" grpId="2" animBg="1"/>
      <p:bldP spid="203" grpId="3" animBg="1"/>
      <p:bldP spid="214" grpId="0" animBg="1"/>
      <p:bldP spid="214" grpId="1" animBg="1"/>
      <p:bldP spid="214" grpId="2" animBg="1"/>
      <p:bldP spid="214" grpId="3" animBg="1"/>
      <p:bldP spid="216" grpId="0" animBg="1"/>
      <p:bldP spid="216" grpId="1" animBg="1"/>
      <p:bldP spid="216" grpId="2" animBg="1"/>
      <p:bldP spid="216" grpId="3" animBg="1"/>
      <p:bldP spid="217" grpId="0" animBg="1"/>
      <p:bldP spid="217" grpId="1" animBg="1"/>
      <p:bldP spid="217" grpId="2" animBg="1"/>
      <p:bldP spid="217" grpId="3" animBg="1"/>
      <p:bldP spid="226" grpId="0" animBg="1"/>
      <p:bldP spid="226" grpId="1" animBg="1"/>
      <p:bldP spid="226" grpId="2" animBg="1"/>
      <p:bldP spid="226" grpId="3" animBg="1"/>
      <p:bldP spid="228" grpId="0" animBg="1"/>
      <p:bldP spid="228" grpId="1" animBg="1"/>
      <p:bldP spid="228" grpId="2" animBg="1"/>
      <p:bldP spid="228" grpId="3" animBg="1"/>
      <p:bldP spid="229" grpId="0" animBg="1"/>
      <p:bldP spid="229" grpId="1" animBg="1"/>
      <p:bldP spid="229" grpId="2" animBg="1"/>
      <p:bldP spid="229" grpId="3" animBg="1"/>
      <p:bldP spid="230" grpId="0" animBg="1"/>
      <p:bldP spid="230" grpId="1" animBg="1"/>
      <p:bldP spid="230" grpId="2" animBg="1"/>
      <p:bldP spid="230" grpId="3" animBg="1"/>
      <p:bldP spid="231" grpId="0" animBg="1"/>
      <p:bldP spid="231" grpId="1" animBg="1"/>
      <p:bldP spid="231" grpId="2" animBg="1"/>
      <p:bldP spid="231" grpId="3" animBg="1"/>
      <p:bldP spid="235" grpId="0" animBg="1"/>
      <p:bldP spid="235" grpId="1" animBg="1"/>
      <p:bldP spid="235" grpId="2" animBg="1"/>
      <p:bldP spid="235" grpId="3" animBg="1"/>
      <p:bldP spid="237" grpId="0" animBg="1"/>
      <p:bldP spid="237" grpId="1" animBg="1"/>
      <p:bldP spid="237" grpId="2" animBg="1"/>
      <p:bldP spid="237" grpId="3" animBg="1"/>
      <p:bldP spid="239" grpId="0" animBg="1"/>
      <p:bldP spid="239" grpId="1" animBg="1"/>
      <p:bldP spid="239" grpId="2" animBg="1"/>
      <p:bldP spid="239" grpId="3" animBg="1"/>
      <p:bldP spid="240" grpId="0" animBg="1"/>
      <p:bldP spid="240" grpId="1" animBg="1"/>
      <p:bldP spid="240" grpId="2" animBg="1"/>
      <p:bldP spid="240" grpId="3" animBg="1"/>
      <p:bldP spid="241" grpId="0" animBg="1"/>
      <p:bldP spid="241" grpId="1" animBg="1"/>
      <p:bldP spid="241" grpId="2" animBg="1"/>
      <p:bldP spid="241" grpId="3" animBg="1"/>
      <p:bldP spid="242" grpId="0" animBg="1"/>
      <p:bldP spid="242" grpId="1" animBg="1"/>
      <p:bldP spid="242" grpId="2" animBg="1"/>
      <p:bldP spid="242" grpId="3" animBg="1"/>
      <p:bldP spid="245" grpId="0" animBg="1"/>
      <p:bldP spid="245" grpId="1" animBg="1"/>
      <p:bldP spid="245" grpId="2" animBg="1"/>
      <p:bldP spid="245" grpId="3" animBg="1"/>
      <p:bldP spid="248" grpId="0" animBg="1"/>
      <p:bldP spid="248" grpId="1" animBg="1"/>
      <p:bldP spid="248" grpId="2" animBg="1"/>
      <p:bldP spid="248" grpId="3" animBg="1"/>
      <p:bldP spid="249" grpId="0" animBg="1"/>
      <p:bldP spid="249" grpId="1" animBg="1"/>
      <p:bldP spid="249" grpId="2" animBg="1"/>
      <p:bldP spid="249" grpId="3" animBg="1"/>
      <p:bldP spid="253" grpId="0" animBg="1"/>
      <p:bldP spid="253" grpId="1" animBg="1"/>
      <p:bldP spid="253" grpId="2" animBg="1"/>
      <p:bldP spid="253" grpId="3" animBg="1"/>
      <p:bldP spid="254" grpId="0" animBg="1"/>
      <p:bldP spid="254" grpId="1" animBg="1"/>
      <p:bldP spid="254" grpId="2" animBg="1"/>
      <p:bldP spid="254" grpId="3" animBg="1"/>
      <p:bldP spid="257" grpId="0" animBg="1"/>
      <p:bldP spid="257" grpId="1" animBg="1"/>
      <p:bldP spid="257" grpId="2" animBg="1"/>
      <p:bldP spid="257" grpId="3" animBg="1"/>
      <p:bldP spid="262" grpId="0" animBg="1"/>
      <p:bldP spid="262" grpId="1" animBg="1"/>
      <p:bldP spid="262" grpId="2" animBg="1"/>
      <p:bldP spid="262" grpId="3" animBg="1"/>
      <p:bldP spid="267" grpId="0" animBg="1"/>
      <p:bldP spid="267" grpId="1" animBg="1"/>
      <p:bldP spid="267" grpId="2" animBg="1"/>
      <p:bldP spid="267" grpId="3" animBg="1"/>
      <p:bldP spid="275" grpId="0" animBg="1"/>
      <p:bldP spid="275" grpId="1" animBg="1"/>
      <p:bldP spid="275" grpId="2" animBg="1"/>
      <p:bldP spid="275" grpId="3" animBg="1"/>
      <p:bldP spid="277" grpId="0" animBg="1"/>
      <p:bldP spid="277" grpId="1" animBg="1"/>
      <p:bldP spid="277" grpId="2" animBg="1"/>
      <p:bldP spid="277" grpId="3" animBg="1"/>
      <p:bldP spid="279" grpId="0" animBg="1"/>
      <p:bldP spid="279" grpId="1" animBg="1"/>
      <p:bldP spid="279" grpId="2" animBg="1"/>
      <p:bldP spid="279" grpId="3" animBg="1"/>
      <p:bldP spid="283" grpId="0" animBg="1"/>
      <p:bldP spid="283" grpId="1" animBg="1"/>
      <p:bldP spid="283" grpId="2" animBg="1"/>
      <p:bldP spid="283" grpId="3" animBg="1"/>
      <p:bldP spid="286" grpId="0" animBg="1"/>
      <p:bldP spid="286" grpId="1" animBg="1"/>
      <p:bldP spid="286" grpId="2" animBg="1"/>
      <p:bldP spid="286" grpId="3" animBg="1"/>
      <p:bldP spid="287" grpId="0" animBg="1"/>
      <p:bldP spid="287" grpId="1" animBg="1"/>
      <p:bldP spid="287" grpId="2" animBg="1"/>
      <p:bldP spid="287" grpId="3" animBg="1"/>
      <p:bldP spid="295" grpId="0" animBg="1"/>
      <p:bldP spid="295" grpId="1" animBg="1"/>
      <p:bldP spid="295" grpId="2" animBg="1"/>
      <p:bldP spid="295" grpId="3" animBg="1"/>
      <p:bldP spid="301" grpId="0" animBg="1"/>
      <p:bldP spid="301" grpId="1" animBg="1"/>
      <p:bldP spid="301" grpId="2" animBg="1"/>
      <p:bldP spid="301" grpId="3" animBg="1"/>
      <p:bldP spid="305" grpId="0" animBg="1"/>
      <p:bldP spid="305" grpId="1" animBg="1"/>
      <p:bldP spid="305" grpId="2" animBg="1"/>
      <p:bldP spid="305" grpId="3" animBg="1"/>
      <p:bldP spid="306" grpId="0" animBg="1"/>
      <p:bldP spid="306" grpId="1" animBg="1"/>
      <p:bldP spid="306" grpId="2" animBg="1"/>
      <p:bldP spid="306" grpId="3" animBg="1"/>
      <p:bldP spid="307" grpId="0" animBg="1"/>
      <p:bldP spid="307" grpId="1" animBg="1"/>
      <p:bldP spid="307" grpId="2" animBg="1"/>
      <p:bldP spid="307" grpId="3" animBg="1"/>
      <p:bldP spid="308" grpId="0" animBg="1"/>
      <p:bldP spid="308" grpId="1" animBg="1"/>
      <p:bldP spid="308" grpId="2" animBg="1"/>
      <p:bldP spid="308" grpId="3" animBg="1"/>
      <p:bldP spid="310" grpId="0" animBg="1"/>
      <p:bldP spid="310" grpId="1" animBg="1"/>
      <p:bldP spid="310" grpId="2" animBg="1"/>
      <p:bldP spid="310" grpId="3" animBg="1"/>
      <p:bldP spid="312" grpId="0" animBg="1"/>
      <p:bldP spid="312" grpId="1" animBg="1"/>
      <p:bldP spid="312" grpId="2" animBg="1"/>
      <p:bldP spid="312" grpId="3" animBg="1"/>
      <p:bldP spid="315" grpId="0" animBg="1"/>
      <p:bldP spid="315" grpId="1" animBg="1"/>
      <p:bldP spid="315" grpId="2" animBg="1"/>
      <p:bldP spid="315" grpId="3" animBg="1"/>
      <p:bldP spid="318" grpId="0" animBg="1"/>
      <p:bldP spid="318" grpId="1" animBg="1"/>
      <p:bldP spid="318" grpId="2" animBg="1"/>
      <p:bldP spid="318" grpId="3" animBg="1"/>
      <p:bldP spid="324" grpId="0" animBg="1"/>
      <p:bldP spid="324" grpId="1" animBg="1"/>
      <p:bldP spid="324" grpId="2" animBg="1"/>
      <p:bldP spid="324" grpId="3" animBg="1"/>
      <p:bldP spid="325" grpId="0" animBg="1"/>
      <p:bldP spid="325" grpId="1" animBg="1"/>
      <p:bldP spid="325" grpId="2" animBg="1"/>
      <p:bldP spid="325" grpId="3" animBg="1"/>
      <p:bldP spid="330" grpId="0" animBg="1"/>
      <p:bldP spid="330" grpId="1" animBg="1"/>
      <p:bldP spid="330" grpId="2" animBg="1"/>
      <p:bldP spid="330" grpId="3" animBg="1"/>
      <p:bldP spid="333" grpId="0" animBg="1"/>
      <p:bldP spid="333" grpId="1" animBg="1"/>
      <p:bldP spid="333" grpId="2" animBg="1"/>
      <p:bldP spid="333" grpId="3" animBg="1"/>
      <p:bldP spid="338" grpId="0" animBg="1"/>
      <p:bldP spid="338" grpId="1" animBg="1"/>
      <p:bldP spid="338" grpId="2" animBg="1"/>
      <p:bldP spid="338" grpId="3" animBg="1"/>
      <p:bldP spid="339" grpId="0" animBg="1"/>
      <p:bldP spid="339" grpId="1" animBg="1"/>
      <p:bldP spid="339" grpId="2" animBg="1"/>
      <p:bldP spid="339" grpId="3" animBg="1"/>
      <p:bldP spid="342" grpId="0" animBg="1"/>
      <p:bldP spid="342" grpId="1" animBg="1"/>
      <p:bldP spid="342" grpId="2" animBg="1"/>
      <p:bldP spid="342" grpId="3" animBg="1"/>
      <p:bldP spid="343" grpId="0" animBg="1"/>
      <p:bldP spid="343" grpId="1" animBg="1"/>
      <p:bldP spid="343" grpId="2" animBg="1"/>
      <p:bldP spid="343" grpId="3" animBg="1"/>
      <p:bldP spid="345" grpId="0" animBg="1"/>
      <p:bldP spid="345" grpId="1" animBg="1"/>
      <p:bldP spid="345" grpId="2" animBg="1"/>
      <p:bldP spid="345" grpId="3" animBg="1"/>
      <p:bldP spid="348" grpId="0" animBg="1"/>
      <p:bldP spid="348" grpId="1" animBg="1"/>
      <p:bldP spid="348" grpId="2" animBg="1"/>
      <p:bldP spid="348" grpId="3" animBg="1"/>
      <p:bldP spid="350" grpId="0" animBg="1"/>
      <p:bldP spid="350" grpId="1" animBg="1"/>
      <p:bldP spid="350" grpId="2" animBg="1"/>
      <p:bldP spid="350" grpId="3" animBg="1"/>
      <p:bldP spid="361" grpId="0" animBg="1"/>
      <p:bldP spid="361" grpId="1" animBg="1"/>
      <p:bldP spid="361" grpId="2" animBg="1"/>
      <p:bldP spid="361" grpId="3" animBg="1"/>
      <p:bldP spid="362" grpId="0" animBg="1"/>
      <p:bldP spid="362" grpId="1" animBg="1"/>
      <p:bldP spid="362" grpId="2" animBg="1"/>
      <p:bldP spid="362" grpId="3" animBg="1"/>
      <p:bldP spid="363" grpId="0" animBg="1"/>
      <p:bldP spid="363" grpId="1" animBg="1"/>
      <p:bldP spid="363" grpId="2" animBg="1"/>
      <p:bldP spid="363" grpId="3" animBg="1"/>
      <p:bldP spid="369" grpId="0" animBg="1"/>
      <p:bldP spid="369" grpId="1" animBg="1"/>
      <p:bldP spid="369" grpId="2" animBg="1"/>
      <p:bldP spid="369" grpId="3" animBg="1"/>
      <p:bldP spid="371" grpId="0" animBg="1"/>
      <p:bldP spid="371" grpId="1" animBg="1"/>
      <p:bldP spid="371" grpId="2" animBg="1"/>
      <p:bldP spid="371" grpId="3" animBg="1"/>
      <p:bldP spid="372" grpId="0" animBg="1"/>
      <p:bldP spid="372" grpId="1" animBg="1"/>
      <p:bldP spid="372" grpId="2" animBg="1"/>
      <p:bldP spid="372" grpId="3"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22.08+2.08=24.16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文本框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67300" y="3013502"/>
            <a:ext cx="2057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请</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67300" y="3013502"/>
            <a:ext cx="2057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继续</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67300" y="3013502"/>
            <a:ext cx="2057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往下</a:t>
            </a: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67300" y="3013502"/>
            <a:ext cx="20574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看</a:t>
            </a:r>
          </a:p>
        </p:txBody>
      </p:sp>
      <p:pic>
        <p:nvPicPr>
          <p:cNvPr id="12" name="137 music all"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 action="ppaction://media"/>
          </p:cNvPr>
          <p:cNvPicPr>
            <a:picLocks noChangeAspect="1"/>
          </p:cNvPicPr>
          <p:nvPr>
            <a:audioFile r:link="rId1"/>
            <p:extLst>
              <p:ext uri="{DAA4B4D4-6D71-4841-9C94-3DE7FCFB9230}">
                <p14:media xmlns:p14="http://schemas.microsoft.com/office/powerpoint/2010/main" r:embed="rId2">
                  <p14:trim st="22080" end="86005.3125"/>
                </p14:media>
              </p:ext>
            </p:extLst>
          </p:nvPr>
        </p:nvPicPr>
        <p:blipFill>
          <a:blip r:embed="rId4"/>
          <a:stretch>
            <a:fillRect/>
          </a:stretch>
        </p:blipFill>
        <p:spPr>
          <a:xfrm>
            <a:off x="5943600" y="7357953"/>
            <a:ext cx="304800" cy="304800"/>
          </a:xfrm>
          <a:prstGeom prst="rect">
            <a:avLst/>
          </a:prstGeom>
        </p:spPr>
      </p:pic>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6820852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xit" presetSubtype="0" fill="hold" grpId="1" nodeType="withEffect">
                                  <p:stCondLst>
                                    <p:cond delay="60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grpId="0" nodeType="withEffect">
                                  <p:stCondLst>
                                    <p:cond delay="60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grpId="1" nodeType="withEffect">
                                  <p:stCondLst>
                                    <p:cond delay="1160"/>
                                  </p:stCondLst>
                                  <p:childTnLst>
                                    <p:set>
                                      <p:cBhvr>
                                        <p:cTn id="14" dur="1" fill="hold">
                                          <p:stCondLst>
                                            <p:cond delay="0"/>
                                          </p:stCondLst>
                                        </p:cTn>
                                        <p:tgtEl>
                                          <p:spTgt spid="9"/>
                                        </p:tgtEl>
                                        <p:attrNameLst>
                                          <p:attrName>style.visibility</p:attrName>
                                        </p:attrNameLst>
                                      </p:cBhvr>
                                      <p:to>
                                        <p:strVal val="hidden"/>
                                      </p:to>
                                    </p:set>
                                  </p:childTnLst>
                                </p:cTn>
                              </p:par>
                              <p:par>
                                <p:cTn id="15" presetID="1" presetClass="entr" presetSubtype="0" fill="hold" grpId="0" nodeType="withEffect">
                                  <p:stCondLst>
                                    <p:cond delay="116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xit" presetSubtype="0" fill="hold" grpId="1" nodeType="withEffect">
                                  <p:stCondLst>
                                    <p:cond delay="1520"/>
                                  </p:stCondLst>
                                  <p:childTnLst>
                                    <p:set>
                                      <p:cBhvr>
                                        <p:cTn id="18" dur="1" fill="hold">
                                          <p:stCondLst>
                                            <p:cond delay="0"/>
                                          </p:stCondLst>
                                        </p:cTn>
                                        <p:tgtEl>
                                          <p:spTgt spid="10"/>
                                        </p:tgtEl>
                                        <p:attrNameLst>
                                          <p:attrName>style.visibility</p:attrName>
                                        </p:attrNameLst>
                                      </p:cBhvr>
                                      <p:to>
                                        <p:strVal val="hidden"/>
                                      </p:to>
                                    </p:set>
                                  </p:childTnLst>
                                </p:cTn>
                              </p:par>
                              <p:par>
                                <p:cTn id="19" presetID="1" presetClass="entr" presetSubtype="0" fill="hold" grpId="0" nodeType="withEffect">
                                  <p:stCondLst>
                                    <p:cond delay="152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208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3" fill="hold" display="0">
                  <p:stCondLst>
                    <p:cond delay="indefinite"/>
                  </p:stCondLst>
                  <p:endCondLst>
                    <p:cond evt="onStopAudio" delay="0">
                      <p:tgtEl>
                        <p:sldTgt/>
                      </p:tgtEl>
                    </p:cond>
                  </p:endCondLst>
                </p:cTn>
                <p:tgtEl>
                  <p:spTgt spid="12"/>
                </p:tgtEl>
              </p:cMediaNode>
            </p:audio>
          </p:childTnLst>
        </p:cTn>
      </p:par>
    </p:tnLst>
    <p:bldLst>
      <p:bldP spid="4" grpId="0" animBg="1"/>
      <p:bldP spid="8" grpId="0"/>
      <p:bldP spid="8" grpId="1"/>
      <p:bldP spid="9" grpId="0"/>
      <p:bldP spid="9" grpId="1"/>
      <p:bldP spid="10" grpId="0"/>
      <p:bldP spid="10" grpId="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24.16+1.64=25.8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773978" y="3013502"/>
            <a:ext cx="464404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标题动画教程</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矩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229100" y="2946400"/>
            <a:ext cx="1249805" cy="84666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 name="矩形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78904" y="2946400"/>
            <a:ext cx="1241998" cy="84666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矩形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720902" y="2946400"/>
            <a:ext cx="1191720" cy="84666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155144" y="3013502"/>
            <a:ext cx="5104015"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标题动画教程之一</a:t>
            </a: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44870372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grpId="0" nodeType="withEffect">
                                  <p:stCondLst>
                                    <p:cond delay="440"/>
                                  </p:stCondLst>
                                  <p:childTnLst>
                                    <p:set>
                                      <p:cBhvr>
                                        <p:cTn id="8" dur="1" fill="hold">
                                          <p:stCondLst>
                                            <p:cond delay="0"/>
                                          </p:stCondLst>
                                        </p:cTn>
                                        <p:tgtEl>
                                          <p:spTgt spid="15"/>
                                        </p:tgtEl>
                                        <p:attrNameLst>
                                          <p:attrName>style.visibility</p:attrName>
                                        </p:attrNameLst>
                                      </p:cBhvr>
                                      <p:to>
                                        <p:strVal val="hidden"/>
                                      </p:to>
                                    </p:set>
                                  </p:childTnLst>
                                </p:cTn>
                              </p:par>
                              <p:par>
                                <p:cTn id="9" presetID="1" presetClass="exit" presetSubtype="0" fill="hold" grpId="0" nodeType="withEffect">
                                  <p:stCondLst>
                                    <p:cond delay="960"/>
                                  </p:stCondLst>
                                  <p:childTnLst>
                                    <p:set>
                                      <p:cBhvr>
                                        <p:cTn id="10" dur="1" fill="hold">
                                          <p:stCondLst>
                                            <p:cond delay="0"/>
                                          </p:stCondLst>
                                        </p:cTn>
                                        <p:tgtEl>
                                          <p:spTgt spid="16"/>
                                        </p:tgtEl>
                                        <p:attrNameLst>
                                          <p:attrName>style.visibility</p:attrName>
                                        </p:attrNameLst>
                                      </p:cBhvr>
                                      <p:to>
                                        <p:strVal val="hidden"/>
                                      </p:to>
                                    </p:set>
                                  </p:childTnLst>
                                </p:cTn>
                              </p:par>
                              <p:par>
                                <p:cTn id="11" presetID="1" presetClass="exit" presetSubtype="0" fill="hold" grpId="0" nodeType="withEffect">
                                  <p:stCondLst>
                                    <p:cond delay="132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ntr" presetSubtype="0" fill="hold" grpId="0" nodeType="withEffect">
                                  <p:stCondLst>
                                    <p:cond delay="1320"/>
                                  </p:stCondLst>
                                  <p:childTnLst>
                                    <p:set>
                                      <p:cBhvr>
                                        <p:cTn id="14" dur="1" fill="hold">
                                          <p:stCondLst>
                                            <p:cond delay="0"/>
                                          </p:stCondLst>
                                        </p:cTn>
                                        <p:tgtEl>
                                          <p:spTgt spid="11"/>
                                        </p:tgtEl>
                                        <p:attrNameLst>
                                          <p:attrName>style.visibility</p:attrName>
                                        </p:attrNameLst>
                                      </p:cBhvr>
                                      <p:to>
                                        <p:strVal val="visible"/>
                                      </p:to>
                                    </p:set>
                                  </p:childTnLst>
                                </p:cTn>
                              </p:par>
                              <p:par>
                                <p:cTn id="15" presetID="35" presetClass="path" presetSubtype="0" accel="50000" decel="50000" fill="hold" grpId="1" nodeType="withEffect">
                                  <p:stCondLst>
                                    <p:cond delay="1320"/>
                                  </p:stCondLst>
                                  <p:childTnLst>
                                    <p:animMotion origin="layout" path="M -2.08333E-7 0 L -0.05013 0 " pathEditMode="relative" rAng="0" ptsTypes="AA">
                                      <p:cBhvr>
                                        <p:cTn id="16" dur="120" fill="hold"/>
                                        <p:tgtEl>
                                          <p:spTgt spid="11"/>
                                        </p:tgtEl>
                                        <p:attrNameLst>
                                          <p:attrName>ppt_x</p:attrName>
                                          <p:attrName>ppt_y</p:attrName>
                                        </p:attrNameLst>
                                      </p:cBhvr>
                                      <p:rCtr x="-2513" y="0"/>
                                    </p:animMotion>
                                  </p:childTnLst>
                                </p:cTn>
                              </p:par>
                              <p:par>
                                <p:cTn id="17" presetID="1" presetClass="entr" presetSubtype="0" fill="hold" grpId="0" nodeType="withEffect">
                                  <p:stCondLst>
                                    <p:cond delay="164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5" grpId="0" animBg="1"/>
      <p:bldP spid="15" grpId="0" animBg="1"/>
      <p:bldP spid="16" grpId="0" animBg="1"/>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pic>
        <p:nvPicPr>
          <p:cNvPr id="8" name="图片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rotWithShape="1">
          <a:blip r:embed="rId2">
            <a:extLst>
              <a:ext uri="{28A0092B-C50C-407E-A947-70E740481C1C}">
                <a14:useLocalDpi xmlns:a14="http://schemas.microsoft.com/office/drawing/2010/main" val="0"/>
              </a:ext>
            </a:extLst>
          </a:blip>
          <a:srcRect t="9777" b="9777"/>
          <a:stretch/>
        </p:blipFill>
        <p:spPr>
          <a:xfrm>
            <a:off x="-1953065" y="-2197198"/>
            <a:ext cx="16098130" cy="9055198"/>
          </a:xfrm>
          <a:prstGeom prst="rect">
            <a:avLst/>
          </a:prstGeom>
        </p:spPr>
      </p:pic>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751951" y="4718804"/>
            <a:ext cx="4017674" cy="610220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9600000" lon="7200000" rev="3000000"/>
            </a:camera>
            <a:lightRig rig="threePt" dir="t">
              <a:rot lat="0" lon="0" rev="5400000"/>
            </a:lightRig>
          </a:scene3d>
          <a:sp3d extrusionH="292100">
            <a:bevelT w="25400" h="635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487445" y="6442378"/>
            <a:ext cx="3806194" cy="5960112"/>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4200000" lon="7800000" rev="3600000"/>
            </a:camera>
            <a:lightRig rig="threePt" dir="t">
              <a:rot lat="0" lon="0" rev="5400000"/>
            </a:lightRig>
          </a:scene3d>
          <a:sp3d extrusionH="292100">
            <a:bevelT w="25400" h="635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979411" y="4773555"/>
            <a:ext cx="2134326" cy="5818018"/>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7400000" lon="13800000" rev="18000000"/>
            </a:camera>
            <a:lightRig rig="threePt" dir="t">
              <a:rot lat="0" lon="0" rev="5400000"/>
            </a:lightRig>
          </a:scene3d>
          <a:sp3d extrusionH="292100">
            <a:bevelT w="25400" h="635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702162" y="6237385"/>
            <a:ext cx="3569524" cy="5520220"/>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40000" lon="12000000" rev="15000000"/>
            </a:camera>
            <a:lightRig rig="threePt" dir="t">
              <a:rot lat="0" lon="0" rev="5400000"/>
            </a:lightRig>
          </a:scene3d>
          <a:sp3d extrusionH="292100">
            <a:bevelT w="25400" h="635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78179" y="4646249"/>
            <a:ext cx="3948816" cy="599761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9365854" lon="7024390" rev="292682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404407" y="4573693"/>
            <a:ext cx="3879957" cy="589303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9131708" lon="6848780" rev="285365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文本框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230635" y="4501138"/>
            <a:ext cx="3811098" cy="578844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8897561" lon="6673171" rev="278048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056863" y="4428582"/>
            <a:ext cx="3742240" cy="568386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8663415" lon="6497561" rev="270731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 name="文本框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883092" y="4356027"/>
            <a:ext cx="3673382" cy="557927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8429268" lon="6321951" rev="263414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 name="文本框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709320" y="4283471"/>
            <a:ext cx="3604523" cy="547469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8195121" lon="6146342" rev="256097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 name="文本框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535548" y="4210916"/>
            <a:ext cx="3535664" cy="537010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7960975" lon="5970732" rev="248780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 name="文本框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361776" y="4138361"/>
            <a:ext cx="3466806" cy="526552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7726829" lon="5795122" rev="241463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 name="文本框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188004" y="4065805"/>
            <a:ext cx="3397947" cy="516093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7492683" lon="5619512" rev="234146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 name="文本框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014232" y="3993250"/>
            <a:ext cx="3329089" cy="505635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7258537" lon="5443902" rev="226829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 name="文本框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840461" y="3920695"/>
            <a:ext cx="3260230" cy="495176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7024390" lon="5268293" rev="219512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 name="文本框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666689" y="3848139"/>
            <a:ext cx="3191372" cy="484718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6790244" lon="5092683" rev="212195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 name="文本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492917" y="3775584"/>
            <a:ext cx="3122513" cy="474259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6556098" lon="4917073" rev="204878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 name="文本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19145" y="3703029"/>
            <a:ext cx="3053655" cy="463801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6321951" lon="4741463" rev="197561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 name="文本框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145373" y="3630473"/>
            <a:ext cx="2984796" cy="453342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6087805" lon="4565853" rev="190243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 name="文本框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71601" y="3557918"/>
            <a:ext cx="2915938" cy="442884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5853658" lon="4390244" rev="182926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 name="文本框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97829" y="3485362"/>
            <a:ext cx="2847079" cy="432425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5619512" lon="4214634" rev="175609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 name="文本框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24058" y="3412807"/>
            <a:ext cx="2778220" cy="421967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5385366" lon="4039024" rev="168292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文本框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0286" y="3340252"/>
            <a:ext cx="2709362" cy="411508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5151219" lon="3863415" rev="160975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文本框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76514" y="3267696"/>
            <a:ext cx="2640503" cy="401050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4917073" lon="3687805" rev="153658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 name="文本框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2742" y="3195141"/>
            <a:ext cx="2571645" cy="390591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4682927" lon="3512195" rev="146341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 name="文本框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1030" y="3122585"/>
            <a:ext cx="2502786" cy="380133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4448780" lon="3336585" rev="139024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 name="文本框 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44802" y="3050030"/>
            <a:ext cx="2433928" cy="369674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4214634" lon="3160976" rev="131707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 name="文本框 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18573" y="2977475"/>
            <a:ext cx="2365069" cy="359216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980488" lon="2985366" rev="124390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 name="文本框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2345" y="2904919"/>
            <a:ext cx="2296211" cy="348757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746341" lon="2809756" rev="117073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 name="文本框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66117" y="2832364"/>
            <a:ext cx="2227352" cy="338299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512195" lon="2634146" rev="109756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 name="文本框 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39889" y="2759808"/>
            <a:ext cx="2158494" cy="327840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278049" lon="2458537" rev="102439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 name="文本框 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113661" y="2687253"/>
            <a:ext cx="2089635" cy="317382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043902" lon="2282927" rev="95121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4" name="文本框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287433" y="2614698"/>
            <a:ext cx="2020776" cy="306923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809756" lon="2107317" rev="87804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 name="文本框 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461204" y="2542142"/>
            <a:ext cx="1951918" cy="296465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575610" lon="1931707" rev="80487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 name="文本框 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634976" y="2469587"/>
            <a:ext cx="1883059" cy="286006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341463" lon="1756097" rev="73170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 name="文本框 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808748" y="2397032"/>
            <a:ext cx="1814201" cy="275548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07317" lon="1580488" rev="65853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文本框 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982520" y="2324476"/>
            <a:ext cx="1745342" cy="265089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73171" lon="1404878" rev="58536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 name="文本框 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156292" y="2251921"/>
            <a:ext cx="1676484" cy="254631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639024" lon="1229268" rev="51219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 name="文本框 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330064" y="2179365"/>
            <a:ext cx="1607625" cy="244172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404878" lon="1053658" rev="43902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 name="文本框 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503836" y="2106810"/>
            <a:ext cx="1538767" cy="233714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170732" lon="878049" rev="36585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 name="文本框 5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677607" y="2034255"/>
            <a:ext cx="1469908" cy="223255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936585" lon="702439" rev="29268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 name="文本框 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851379" y="1961699"/>
            <a:ext cx="1401050" cy="212797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1200000">
              <a:rot lat="0" lon="0" rev="0"/>
            </a:camera>
            <a:lightRig rig="threePt" dir="t">
              <a:rot lat="0" lon="0" rev="5400000"/>
            </a:lightRig>
          </a:scene3d>
          <a:sp3d extrusionH="292100">
            <a:bevelT w="6350" h="254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 name="文本框 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025151" y="1889144"/>
            <a:ext cx="1332191" cy="202338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468292" lon="351219" rev="14634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 name="文本框 5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198923" y="1816589"/>
            <a:ext cx="1263333" cy="1918800"/>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34146" lon="175610" rev="7317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6" name="文本框 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372695" y="1744033"/>
            <a:ext cx="1194474" cy="1814215"/>
          </a:xfrm>
          <a:custGeom>
            <a:avLst/>
            <a:gdLst/>
            <a:ahLst/>
            <a:cxnLst/>
            <a:rect l="l" t="t" r="r" b="b"/>
            <a:pathLst>
              <a:path w="1194474" h="1814215">
                <a:moveTo>
                  <a:pt x="628765" y="0"/>
                </a:moveTo>
                <a:cubicBezTo>
                  <a:pt x="802134" y="0"/>
                  <a:pt x="939350" y="48067"/>
                  <a:pt x="1040414" y="144201"/>
                </a:cubicBezTo>
                <a:cubicBezTo>
                  <a:pt x="1141477" y="240334"/>
                  <a:pt x="1192009" y="359474"/>
                  <a:pt x="1192009" y="501621"/>
                </a:cubicBezTo>
                <a:cubicBezTo>
                  <a:pt x="1192009" y="573927"/>
                  <a:pt x="1177219" y="645000"/>
                  <a:pt x="1147640" y="714840"/>
                </a:cubicBezTo>
                <a:cubicBezTo>
                  <a:pt x="1118060" y="784681"/>
                  <a:pt x="1068966" y="858219"/>
                  <a:pt x="1000358" y="935455"/>
                </a:cubicBezTo>
                <a:cubicBezTo>
                  <a:pt x="931750" y="1012690"/>
                  <a:pt x="817745" y="1118684"/>
                  <a:pt x="658344" y="1253435"/>
                </a:cubicBezTo>
                <a:cubicBezTo>
                  <a:pt x="525236" y="1365181"/>
                  <a:pt x="439784" y="1440978"/>
                  <a:pt x="401988" y="1480829"/>
                </a:cubicBezTo>
                <a:cubicBezTo>
                  <a:pt x="364192" y="1520679"/>
                  <a:pt x="332969" y="1560734"/>
                  <a:pt x="308319" y="1600996"/>
                </a:cubicBezTo>
                <a:lnTo>
                  <a:pt x="1194474" y="1600996"/>
                </a:lnTo>
                <a:lnTo>
                  <a:pt x="1194474" y="1814215"/>
                </a:lnTo>
                <a:lnTo>
                  <a:pt x="198" y="1814215"/>
                </a:lnTo>
                <a:cubicBezTo>
                  <a:pt x="-1445" y="1760808"/>
                  <a:pt x="7182" y="1709454"/>
                  <a:pt x="26080" y="1660155"/>
                </a:cubicBezTo>
                <a:cubicBezTo>
                  <a:pt x="56482" y="1578811"/>
                  <a:pt x="105165" y="1498700"/>
                  <a:pt x="172130" y="1419821"/>
                </a:cubicBezTo>
                <a:cubicBezTo>
                  <a:pt x="239094" y="1340942"/>
                  <a:pt x="335844" y="1249738"/>
                  <a:pt x="462379" y="1146209"/>
                </a:cubicBezTo>
                <a:cubicBezTo>
                  <a:pt x="658755" y="985165"/>
                  <a:pt x="791452" y="857603"/>
                  <a:pt x="860471" y="763524"/>
                </a:cubicBezTo>
                <a:cubicBezTo>
                  <a:pt x="929490" y="669444"/>
                  <a:pt x="964000" y="580500"/>
                  <a:pt x="964000" y="496691"/>
                </a:cubicBezTo>
                <a:cubicBezTo>
                  <a:pt x="964000" y="408774"/>
                  <a:pt x="932572" y="334619"/>
                  <a:pt x="869715" y="274228"/>
                </a:cubicBezTo>
                <a:cubicBezTo>
                  <a:pt x="806858" y="213836"/>
                  <a:pt x="724898" y="183640"/>
                  <a:pt x="623835" y="183640"/>
                </a:cubicBezTo>
                <a:cubicBezTo>
                  <a:pt x="517019" y="183640"/>
                  <a:pt x="431567" y="215685"/>
                  <a:pt x="367478" y="279774"/>
                </a:cubicBezTo>
                <a:cubicBezTo>
                  <a:pt x="303389" y="343863"/>
                  <a:pt x="270934" y="432602"/>
                  <a:pt x="270112" y="545990"/>
                </a:cubicBezTo>
                <a:lnTo>
                  <a:pt x="42103" y="522573"/>
                </a:lnTo>
                <a:cubicBezTo>
                  <a:pt x="57714" y="352490"/>
                  <a:pt x="116462" y="222874"/>
                  <a:pt x="218348" y="133725"/>
                </a:cubicBezTo>
                <a:cubicBezTo>
                  <a:pt x="320233" y="44575"/>
                  <a:pt x="457038" y="0"/>
                  <a:pt x="628765"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0" lon="0" rev="0"/>
            </a:camera>
            <a:lightRig rig="threePt" dir="t">
              <a:rot lat="0" lon="0" rev="5400000"/>
            </a:lightRig>
          </a:scene3d>
          <a:sp3d extrusionH="292100">
            <a:bevelT w="25400" h="635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p>
            <a:pPr algn="ctr"/>
            <a:endParaRPr lang="zh-CN" altLang="en-US" sz="19900"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 name="文本框 5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19493" y="6327784"/>
            <a:ext cx="3742098" cy="5859744"/>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4097561" lon="7609756" rev="351219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 name="文本框 5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51541" y="6213191"/>
            <a:ext cx="3678002" cy="5759376"/>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995122" lon="7419512" rev="342439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 name="文本框 5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83589" y="6098597"/>
            <a:ext cx="3613906" cy="5659008"/>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892683" lon="7229268" rev="333658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 name="文本框 5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615637" y="5984003"/>
            <a:ext cx="3549810" cy="5558641"/>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790244" lon="7039024" rev="324878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 name="文本框 6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647685" y="5869409"/>
            <a:ext cx="3485714" cy="5458273"/>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687805" lon="6848780" rev="316097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 name="文本框 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679733" y="5754815"/>
            <a:ext cx="3421618" cy="5357905"/>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585366" lon="6658537" rev="307317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 name="文本框 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711781" y="5640222"/>
            <a:ext cx="3357521" cy="5257536"/>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482927" lon="6468293" rev="298536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4" name="文本框 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743829" y="5525628"/>
            <a:ext cx="3293425" cy="5157169"/>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380488" lon="6278049" rev="289756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5" name="文本框 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775877" y="5411034"/>
            <a:ext cx="3229329" cy="5056801"/>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278049" lon="6087805" rev="280975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 name="文本框 6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07925" y="5296440"/>
            <a:ext cx="3165233" cy="4956433"/>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175610" lon="5897561" rev="272195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7" name="文本框 6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39973" y="5181846"/>
            <a:ext cx="3101137" cy="4856065"/>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073171" lon="5707317" rev="263414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 name="文本框 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72021" y="5067253"/>
            <a:ext cx="3037041" cy="4755697"/>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970732" lon="5517073" rev="254634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 name="文本框 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904069" y="4952659"/>
            <a:ext cx="2972945" cy="4655329"/>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868293" lon="5326829" rev="245853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 name="文本框 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936117" y="4838065"/>
            <a:ext cx="2908849" cy="4554961"/>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765854" lon="5136585" rev="237073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 name="文本框 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968166" y="4723471"/>
            <a:ext cx="2844753" cy="4454593"/>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663415" lon="4946342" rev="228292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 name="文本框 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00214" y="4608878"/>
            <a:ext cx="2780656" cy="4354225"/>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560976" lon="4756098" rev="219512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3" name="文本框 7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32262" y="4494284"/>
            <a:ext cx="2716560" cy="4253857"/>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458537" lon="4565853" rev="210731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 name="文本框 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64310" y="4379690"/>
            <a:ext cx="2652464" cy="4153489"/>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356097" lon="4375610" rev="201951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 name="文本框 7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96358" y="4265096"/>
            <a:ext cx="2588368" cy="4053122"/>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253658" lon="4185366" rev="193170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 name="文本框 7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128406" y="4150502"/>
            <a:ext cx="2524272" cy="3952753"/>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1219" lon="3995122" rev="184390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 name="文本框 7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160454" y="4035909"/>
            <a:ext cx="2460176" cy="3852385"/>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48780" lon="3804878" rev="175609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 name="文本框 7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192502" y="3921315"/>
            <a:ext cx="2396080" cy="3752017"/>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46341" lon="3614634" rev="166829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 name="文本框 7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224550" y="3806721"/>
            <a:ext cx="2331984" cy="3651650"/>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43902" lon="3424390" rev="158048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 name="文本框 7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256598" y="3692127"/>
            <a:ext cx="2267888" cy="3551282"/>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741463" lon="3234146" rev="149268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1" name="文本框 8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288646" y="3577534"/>
            <a:ext cx="2203791" cy="3450914"/>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639024" lon="3043902" rev="140487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 name="文本框 8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320694" y="3462940"/>
            <a:ext cx="2139695" cy="3350546"/>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536585" lon="2853658" rev="131707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 name="文本框 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352742" y="3348346"/>
            <a:ext cx="2075599" cy="3250178"/>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434146" lon="2663415" rev="122926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 name="文本框 8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384790" y="3233752"/>
            <a:ext cx="2011503" cy="3149810"/>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331707" lon="2473171" rev="114146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5" name="文本框 8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16839" y="3119158"/>
            <a:ext cx="1947407" cy="3049442"/>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229268" lon="2282927" rev="105365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6" name="文本框 8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48887" y="3004565"/>
            <a:ext cx="1883311" cy="2949074"/>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126829" lon="2092683" rev="96585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7" name="文本框 8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80935" y="2889971"/>
            <a:ext cx="1819215" cy="2848706"/>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024390" lon="1902439" rev="87804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8" name="文本框 8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12983" y="2775377"/>
            <a:ext cx="1755119" cy="2748338"/>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921951" lon="1712195" rev="79024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9" name="文本框 8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45031" y="2660783"/>
            <a:ext cx="1691023" cy="2647970"/>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819512" lon="1521951" rev="70243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0" name="文本框 8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77079" y="2546190"/>
            <a:ext cx="1626927" cy="2547602"/>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717073" lon="1331707" rev="61463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1" name="文本框 9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09127" y="2431596"/>
            <a:ext cx="1562831" cy="2447235"/>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614634" lon="1141463" rev="52682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2" name="文本框 9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41175" y="2317002"/>
            <a:ext cx="1498734" cy="2346866"/>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512195" lon="951219" rev="43902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3" name="文本框 9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73223" y="2202408"/>
            <a:ext cx="1434638" cy="2246499"/>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409756" lon="760975" rev="35121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4" name="文本框 9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705271" y="2087814"/>
            <a:ext cx="1370542" cy="2146131"/>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307317" lon="570732" rev="26341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5" name="文本框 9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737319" y="1973221"/>
            <a:ext cx="1306446" cy="2045763"/>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4878" lon="380488" rev="17561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6" name="文本框 9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769367" y="1858627"/>
            <a:ext cx="1242350" cy="1945395"/>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02439" lon="190244" rev="8780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7" name="文本框 9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801415" y="1744033"/>
            <a:ext cx="1178254" cy="1845027"/>
          </a:xfrm>
          <a:custGeom>
            <a:avLst/>
            <a:gdLst/>
            <a:ahLst/>
            <a:cxnLst/>
            <a:rect l="l" t="t" r="r" b="b"/>
            <a:pathLst>
              <a:path w="1178254" h="1845027">
                <a:moveTo>
                  <a:pt x="589127" y="0"/>
                </a:moveTo>
                <a:cubicBezTo>
                  <a:pt x="686082" y="0"/>
                  <a:pt x="771124" y="19515"/>
                  <a:pt x="844251" y="58543"/>
                </a:cubicBezTo>
                <a:cubicBezTo>
                  <a:pt x="917378" y="97572"/>
                  <a:pt x="977770" y="153855"/>
                  <a:pt x="1025426" y="227393"/>
                </a:cubicBezTo>
                <a:cubicBezTo>
                  <a:pt x="1073082" y="300931"/>
                  <a:pt x="1110467" y="390492"/>
                  <a:pt x="1137582" y="496075"/>
                </a:cubicBezTo>
                <a:cubicBezTo>
                  <a:pt x="1164696" y="601657"/>
                  <a:pt x="1178254" y="744009"/>
                  <a:pt x="1178254" y="923130"/>
                </a:cubicBezTo>
                <a:cubicBezTo>
                  <a:pt x="1178254" y="1135117"/>
                  <a:pt x="1156480" y="1306227"/>
                  <a:pt x="1112932" y="1436459"/>
                </a:cubicBezTo>
                <a:cubicBezTo>
                  <a:pt x="1069384" y="1566691"/>
                  <a:pt x="1004268" y="1667344"/>
                  <a:pt x="917584" y="1738417"/>
                </a:cubicBezTo>
                <a:cubicBezTo>
                  <a:pt x="830899" y="1809491"/>
                  <a:pt x="721413" y="1845027"/>
                  <a:pt x="589127" y="1845027"/>
                </a:cubicBezTo>
                <a:cubicBezTo>
                  <a:pt x="414936" y="1845027"/>
                  <a:pt x="278131" y="1782581"/>
                  <a:pt x="178710" y="1657690"/>
                </a:cubicBezTo>
                <a:cubicBezTo>
                  <a:pt x="59570" y="1507327"/>
                  <a:pt x="0" y="1262474"/>
                  <a:pt x="0" y="923130"/>
                </a:cubicBezTo>
                <a:cubicBezTo>
                  <a:pt x="0" y="709500"/>
                  <a:pt x="21979" y="537568"/>
                  <a:pt x="65938" y="407336"/>
                </a:cubicBezTo>
                <a:cubicBezTo>
                  <a:pt x="109897" y="277104"/>
                  <a:pt x="175218" y="176656"/>
                  <a:pt x="261903" y="105994"/>
                </a:cubicBezTo>
                <a:cubicBezTo>
                  <a:pt x="348588" y="35331"/>
                  <a:pt x="457662" y="0"/>
                  <a:pt x="589127" y="0"/>
                </a:cubicBezTo>
                <a:close/>
                <a:moveTo>
                  <a:pt x="586662" y="183640"/>
                </a:moveTo>
                <a:cubicBezTo>
                  <a:pt x="484777" y="183640"/>
                  <a:pt x="403433" y="226777"/>
                  <a:pt x="342631" y="313051"/>
                </a:cubicBezTo>
                <a:cubicBezTo>
                  <a:pt x="266217" y="423153"/>
                  <a:pt x="228010" y="626512"/>
                  <a:pt x="228010" y="923130"/>
                </a:cubicBezTo>
                <a:cubicBezTo>
                  <a:pt x="228010" y="1219748"/>
                  <a:pt x="262725" y="1417150"/>
                  <a:pt x="332155" y="1515338"/>
                </a:cubicBezTo>
                <a:cubicBezTo>
                  <a:pt x="401584" y="1613526"/>
                  <a:pt x="487242" y="1662620"/>
                  <a:pt x="589127" y="1662620"/>
                </a:cubicBezTo>
                <a:cubicBezTo>
                  <a:pt x="691012" y="1662620"/>
                  <a:pt x="776670" y="1613320"/>
                  <a:pt x="846100" y="1514722"/>
                </a:cubicBezTo>
                <a:cubicBezTo>
                  <a:pt x="915529" y="1416123"/>
                  <a:pt x="950244" y="1218926"/>
                  <a:pt x="950244" y="923130"/>
                </a:cubicBezTo>
                <a:cubicBezTo>
                  <a:pt x="950244" y="625691"/>
                  <a:pt x="915529" y="428083"/>
                  <a:pt x="846100" y="330306"/>
                </a:cubicBezTo>
                <a:cubicBezTo>
                  <a:pt x="776670" y="232529"/>
                  <a:pt x="690191" y="183640"/>
                  <a:pt x="586662" y="18364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0" lon="0" rev="0"/>
            </a:camera>
            <a:lightRig rig="threePt" dir="t">
              <a:rot lat="0" lon="0" rev="5400000"/>
            </a:lightRig>
          </a:scene3d>
          <a:sp3d extrusionH="292100">
            <a:bevelT w="25400" h="635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8" name="文本框 9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940198" y="4699664"/>
            <a:ext cx="2098502" cy="5720364"/>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7502439" lon="13990244" rev="1808780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9" name="文本框 9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900984" y="4625773"/>
            <a:ext cx="2062678" cy="5622711"/>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7604878" lon="14180488" rev="1817561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0" name="文本框 9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861771" y="4551883"/>
            <a:ext cx="2026854" cy="5525057"/>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7707317" lon="14370732" rev="1826341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1" name="文本框 10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822558" y="4477992"/>
            <a:ext cx="1991030" cy="5427403"/>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7809756" lon="14560976" rev="1835122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2" name="文本框 10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783345" y="4404101"/>
            <a:ext cx="1955206" cy="5329749"/>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7912195" lon="14751220" rev="1843902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3" name="文本框 10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744132" y="4330210"/>
            <a:ext cx="1919382" cy="5232096"/>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014634" lon="14941463" rev="1852682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4" name="文本框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704919" y="4256320"/>
            <a:ext cx="1883558" cy="5134442"/>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117073" lon="15131707" rev="1861463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5" name="文本框 10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665706" y="4182429"/>
            <a:ext cx="1847734" cy="5036788"/>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219512" lon="15321951" rev="1870243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6" name="文本框 10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626493" y="4108538"/>
            <a:ext cx="1811910" cy="4939135"/>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321951" lon="15512195" rev="1879024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7" name="文本框 10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87280" y="4034647"/>
            <a:ext cx="1776085" cy="4841481"/>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424390" lon="15702439" rev="1887804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8" name="文本框 10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48066" y="3960757"/>
            <a:ext cx="1740261" cy="4743827"/>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526829" lon="15892683" rev="1896585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9" name="文本框 10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08853" y="3886866"/>
            <a:ext cx="1704437" cy="4646173"/>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629268" lon="16082927" rev="1905365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0" name="文本框 10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469640" y="3812975"/>
            <a:ext cx="1668613" cy="4548520"/>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731707" lon="16273171" rev="1914146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1" name="文本框 1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430427" y="3739084"/>
            <a:ext cx="1632789" cy="4450866"/>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834146" lon="16463415" rev="1922926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2" name="文本框 1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391214" y="3665193"/>
            <a:ext cx="1596965" cy="4353212"/>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8936585" lon="16653658" rev="1931707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3" name="文本框 1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352001" y="3591302"/>
            <a:ext cx="1561141" cy="4255558"/>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039024" lon="16843902" rev="1940487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4" name="文本框 1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312788" y="3517412"/>
            <a:ext cx="1525317" cy="4157905"/>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141463" lon="17034147" rev="1949268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5" name="文本框 1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273575" y="3443521"/>
            <a:ext cx="1489493" cy="4060251"/>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243903" lon="17224390" rev="1958048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6" name="文本框 1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234362" y="3369630"/>
            <a:ext cx="1453669" cy="3962597"/>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346342" lon="17414634" rev="1966829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7" name="文本框 1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195148" y="3295740"/>
            <a:ext cx="1417845" cy="3864944"/>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448781" lon="17604878" rev="1975609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8" name="文本框 1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155935" y="3221849"/>
            <a:ext cx="1382021" cy="3767290"/>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551220" lon="17795122" rev="1984390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9" name="文本框 1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116722" y="3147958"/>
            <a:ext cx="1346197" cy="3669636"/>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653659" lon="17985366" rev="1993170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0" name="文本框 1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077509" y="3074067"/>
            <a:ext cx="1310373" cy="3571982"/>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756098" lon="18175610" rev="2001951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1" name="文本框 1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038296" y="3000176"/>
            <a:ext cx="1274549" cy="3474329"/>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858537" lon="18365854" rev="2010731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2" name="文本框 1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999083" y="2926286"/>
            <a:ext cx="1238725" cy="3376675"/>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19960976" lon="18556098" rev="2019512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3" name="文本框 1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959870" y="2852395"/>
            <a:ext cx="1202901" cy="3279021"/>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063415" lon="18746342" rev="2028292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4" name="文本框 1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920657" y="2778504"/>
            <a:ext cx="1167077" cy="3181367"/>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165854" lon="18936585" rev="2037073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5" name="文本框 1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881444" y="2704613"/>
            <a:ext cx="1131253" cy="3083714"/>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268293" lon="19126829" rev="2045853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6" name="文本框 1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842230" y="2630722"/>
            <a:ext cx="1095429" cy="2986060"/>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370732" lon="19317073" rev="2054634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7" name="文本框 1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803017" y="2556832"/>
            <a:ext cx="1059605" cy="2888406"/>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473171" lon="19507317" rev="2063414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8" name="文本框 1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763804" y="2482941"/>
            <a:ext cx="1023781" cy="2790752"/>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575610" lon="19697561" rev="2072195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9" name="文本框 1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724591" y="2409050"/>
            <a:ext cx="987956" cy="2693099"/>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678049" lon="19887805" rev="2080975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0" name="文本框 1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685378" y="2335159"/>
            <a:ext cx="952132" cy="2595445"/>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780488" lon="20078049" rev="2089756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1" name="文本框 1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646165" y="2261269"/>
            <a:ext cx="916308" cy="2497791"/>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882927" lon="20268293" rev="2098536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2" name="文本框 1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606952" y="2187378"/>
            <a:ext cx="880484" cy="2400137"/>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0985366" lon="20458537" rev="2107317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3" name="文本框 1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567739" y="2113487"/>
            <a:ext cx="844660" cy="2302484"/>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087805" lon="20648781" rev="2116097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4" name="文本框 1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528526" y="2039596"/>
            <a:ext cx="808836" cy="2204830"/>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190244" lon="20839025" rev="2124878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5" name="文本框 1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489312" y="1965705"/>
            <a:ext cx="773012" cy="2107176"/>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292683" lon="21029268" rev="2133658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6" name="文本框 1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450099" y="1891815"/>
            <a:ext cx="737188" cy="2009522"/>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395122" lon="21219512" rev="2142439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7" name="文本框 1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410886" y="1817924"/>
            <a:ext cx="701364" cy="1911869"/>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497561" lon="21409756" rev="2151219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8" name="文本框 1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371673" y="1744033"/>
            <a:ext cx="665540" cy="1814215"/>
          </a:xfrm>
          <a:custGeom>
            <a:avLst/>
            <a:gdLst/>
            <a:ahLst/>
            <a:cxnLst/>
            <a:rect l="l" t="t" r="r" b="b"/>
            <a:pathLst>
              <a:path w="665540" h="1814215">
                <a:moveTo>
                  <a:pt x="522572" y="0"/>
                </a:moveTo>
                <a:lnTo>
                  <a:pt x="665540" y="0"/>
                </a:lnTo>
                <a:lnTo>
                  <a:pt x="665540" y="1814215"/>
                </a:lnTo>
                <a:lnTo>
                  <a:pt x="443694" y="1814215"/>
                </a:lnTo>
                <a:lnTo>
                  <a:pt x="443694" y="400557"/>
                </a:lnTo>
                <a:cubicBezTo>
                  <a:pt x="390286" y="451500"/>
                  <a:pt x="320240" y="502443"/>
                  <a:pt x="233555" y="553385"/>
                </a:cubicBezTo>
                <a:cubicBezTo>
                  <a:pt x="146870" y="604328"/>
                  <a:pt x="69019" y="642535"/>
                  <a:pt x="0" y="668006"/>
                </a:cubicBezTo>
                <a:lnTo>
                  <a:pt x="0" y="453554"/>
                </a:lnTo>
                <a:cubicBezTo>
                  <a:pt x="124069" y="395217"/>
                  <a:pt x="232528" y="324554"/>
                  <a:pt x="325375" y="241567"/>
                </a:cubicBezTo>
                <a:cubicBezTo>
                  <a:pt x="418222" y="158580"/>
                  <a:pt x="483954" y="78058"/>
                  <a:pt x="522572"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0" lon="0" rev="0"/>
            </a:camera>
            <a:lightRig rig="threePt" dir="t">
              <a:rot lat="0" lon="0" rev="5400000"/>
            </a:lightRig>
          </a:scene3d>
          <a:sp3d extrusionH="292100">
            <a:bevelT w="25400" h="635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9" name="文本框 1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626303" y="6127791"/>
            <a:ext cx="3511561" cy="5430581"/>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41463" lon="12234146" rev="1516097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0" name="文本框 1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550443" y="6018197"/>
            <a:ext cx="3453598" cy="5340942"/>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42927" lon="12468292" rev="1532195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1" name="文本框 1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474582" y="5908603"/>
            <a:ext cx="3395635" cy="5251303"/>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44390" lon="12702439" rev="1548292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2" name="文本框 1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398723" y="5799009"/>
            <a:ext cx="3337672" cy="5161665"/>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45854" lon="12936585" rev="1564390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3" name="文本框 1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322863" y="5689416"/>
            <a:ext cx="3279709" cy="5072026"/>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47317" lon="13170732" rev="1580487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4" name="文本框 1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247003" y="5579821"/>
            <a:ext cx="3221746" cy="4982387"/>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48780" lon="13404879" rev="1596585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5" name="文本框 1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171143" y="5470227"/>
            <a:ext cx="3163783" cy="4892748"/>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50244" lon="13639025" rev="1612682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6" name="文本框 1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095283" y="5360634"/>
            <a:ext cx="3105820" cy="4803109"/>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51707" lon="13873171" rev="1628780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7" name="文本框 1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019423" y="5251040"/>
            <a:ext cx="3047857" cy="4713470"/>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53171" lon="14107317" rev="1644878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8" name="文本框 1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943564" y="5141445"/>
            <a:ext cx="2989894" cy="4623831"/>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54634" lon="14341463" rev="1660975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9" name="文本框 1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867703" y="5031852"/>
            <a:ext cx="2931932" cy="4534193"/>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56098" lon="14575610" rev="1677073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0" name="文本框 1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791843" y="4922258"/>
            <a:ext cx="2873969" cy="4444554"/>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57561" lon="14809756" rev="1693170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1" name="文本框 1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715984" y="4812664"/>
            <a:ext cx="2816006" cy="4354915"/>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59024" lon="15043902" rev="1709268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2" name="文本框 15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640124" y="4703070"/>
            <a:ext cx="2758043" cy="4265276"/>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60488" lon="15278049" rev="1725365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3" name="文本框 1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564263" y="4593476"/>
            <a:ext cx="2700080" cy="4175637"/>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61951" lon="15512195" rev="1741463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4" name="文本框 1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488404" y="4483882"/>
            <a:ext cx="2642117" cy="4085998"/>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63415" lon="15746342" rev="1757561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5" name="文本框 15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412544" y="4374288"/>
            <a:ext cx="2584154" cy="3996360"/>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64878" lon="15980488" rev="1773658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6" name="文本框 1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336684" y="4264694"/>
            <a:ext cx="2526191" cy="3906721"/>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66341" lon="16214634" rev="1789756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7" name="文本框 15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260824" y="4155100"/>
            <a:ext cx="2468228" cy="3817082"/>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67805" lon="16448781" rev="1805853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8" name="文本框 15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184964" y="4045506"/>
            <a:ext cx="2410265" cy="3727443"/>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69268" lon="16682927" rev="1821951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9" name="文本框 15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109104" y="3935912"/>
            <a:ext cx="2352302" cy="3637804"/>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70732" lon="16917073" rev="1838048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0" name="文本框 15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9033245" y="3826318"/>
            <a:ext cx="2294339" cy="3548165"/>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72195" lon="17151220" rev="1854146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1" name="文本框 16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957384" y="3716724"/>
            <a:ext cx="2236376" cy="3458526"/>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73659" lon="17385366" rev="1870243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2" name="文本框 1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881525" y="3607130"/>
            <a:ext cx="2178413" cy="3368887"/>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75122" lon="17619512" rev="1886341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3" name="文本框 1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805665" y="3497537"/>
            <a:ext cx="2120450" cy="3279249"/>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76585" lon="17853659" rev="1902439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4" name="文本框 1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729805" y="3387942"/>
            <a:ext cx="2062487" cy="3189610"/>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78049" lon="18087805" rev="1918536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5" name="文本框 1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653945" y="3278348"/>
            <a:ext cx="2004524" cy="3099971"/>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79512" lon="18321951" rev="1934634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6" name="文本框 16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578085" y="3168754"/>
            <a:ext cx="1946561" cy="3010332"/>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80976" lon="18556098" rev="19507317"/>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7" name="文本框 16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502225" y="3059161"/>
            <a:ext cx="1888598" cy="2920693"/>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82439" lon="18790244" rev="1966829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8" name="文本框 1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426366" y="2949567"/>
            <a:ext cx="1830635" cy="2831054"/>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83902" lon="19024390" rev="1982926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9" name="文本框 1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350505" y="2839973"/>
            <a:ext cx="1772672" cy="2741416"/>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85366" lon="19258537" rev="19990244"/>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0" name="文本框 1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274645" y="2730379"/>
            <a:ext cx="1714709" cy="2651777"/>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86829" lon="19492683" rev="20151220"/>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1" name="文本框 1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198786" y="2620785"/>
            <a:ext cx="1656747" cy="2562138"/>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88293" lon="19726829" rev="2031219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2" name="文本框 1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122926" y="2511191"/>
            <a:ext cx="1598784" cy="2472499"/>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89756" lon="19960976" rev="20473171"/>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3" name="文本框 17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047066" y="2401597"/>
            <a:ext cx="1540821" cy="2382860"/>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91220" lon="20195122" rev="20634146"/>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4" name="文本框 1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971206" y="2292003"/>
            <a:ext cx="1482858" cy="2293221"/>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92683" lon="20429268" rev="20795122"/>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5" name="文本框 17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895346" y="2182409"/>
            <a:ext cx="1424895" cy="2203582"/>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94146" lon="20663415" rev="20956098"/>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6" name="文本框 17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819486" y="2072815"/>
            <a:ext cx="1366932" cy="2113944"/>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95610" lon="20897561" rev="21117073"/>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7" name="文本框 17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743627" y="1963221"/>
            <a:ext cx="1308969" cy="2024305"/>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97073" lon="21131708" rev="21278049"/>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8" name="文本框 17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667766" y="1853627"/>
            <a:ext cx="1251006" cy="1934666"/>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21598537" lon="21365854" rev="21439025"/>
            </a:camera>
            <a:lightRig rig="threePt" dir="t">
              <a:rot lat="0" lon="0" rev="5400000"/>
            </a:lightRig>
          </a:scene3d>
          <a:sp3d extrusionH="292100">
            <a:bevelT w="25400" h="6350"/>
            <a:bevelB w="0" h="0"/>
            <a:contourClr>
              <a:srgbClr val="000000"/>
            </a:contourClr>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9" name="文本框 17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91906" y="1744033"/>
            <a:ext cx="1193043" cy="1845027"/>
          </a:xfrm>
          <a:custGeom>
            <a:avLst/>
            <a:gdLst/>
            <a:ahLst/>
            <a:cxnLst/>
            <a:rect l="l" t="t" r="r" b="b"/>
            <a:pathLst>
              <a:path w="1193043" h="1845027">
                <a:moveTo>
                  <a:pt x="648286" y="0"/>
                </a:moveTo>
                <a:cubicBezTo>
                  <a:pt x="790433" y="0"/>
                  <a:pt x="906903" y="39851"/>
                  <a:pt x="997695" y="119551"/>
                </a:cubicBezTo>
                <a:cubicBezTo>
                  <a:pt x="1088487" y="199252"/>
                  <a:pt x="1142923" y="309353"/>
                  <a:pt x="1160999" y="449857"/>
                </a:cubicBezTo>
                <a:lnTo>
                  <a:pt x="940385" y="467111"/>
                </a:lnTo>
                <a:cubicBezTo>
                  <a:pt x="920665" y="380016"/>
                  <a:pt x="892729" y="316748"/>
                  <a:pt x="856575" y="277309"/>
                </a:cubicBezTo>
                <a:cubicBezTo>
                  <a:pt x="796595" y="214041"/>
                  <a:pt x="722646" y="182408"/>
                  <a:pt x="634729" y="182408"/>
                </a:cubicBezTo>
                <a:cubicBezTo>
                  <a:pt x="564067" y="182408"/>
                  <a:pt x="502032" y="202127"/>
                  <a:pt x="448624" y="241567"/>
                </a:cubicBezTo>
                <a:cubicBezTo>
                  <a:pt x="378783" y="292510"/>
                  <a:pt x="323733" y="366869"/>
                  <a:pt x="283471" y="464646"/>
                </a:cubicBezTo>
                <a:cubicBezTo>
                  <a:pt x="243210" y="562423"/>
                  <a:pt x="222258" y="701694"/>
                  <a:pt x="220615" y="882458"/>
                </a:cubicBezTo>
                <a:cubicBezTo>
                  <a:pt x="274022" y="801114"/>
                  <a:pt x="339344" y="740723"/>
                  <a:pt x="416580" y="701283"/>
                </a:cubicBezTo>
                <a:cubicBezTo>
                  <a:pt x="493816" y="661844"/>
                  <a:pt x="574748" y="642124"/>
                  <a:pt x="659379" y="642124"/>
                </a:cubicBezTo>
                <a:cubicBezTo>
                  <a:pt x="807277" y="642124"/>
                  <a:pt x="933195" y="696559"/>
                  <a:pt x="1037135" y="805428"/>
                </a:cubicBezTo>
                <a:cubicBezTo>
                  <a:pt x="1141074" y="914297"/>
                  <a:pt x="1193043" y="1055006"/>
                  <a:pt x="1193043" y="1227553"/>
                </a:cubicBezTo>
                <a:cubicBezTo>
                  <a:pt x="1193043" y="1340942"/>
                  <a:pt x="1168599" y="1446319"/>
                  <a:pt x="1119711" y="1543685"/>
                </a:cubicBezTo>
                <a:cubicBezTo>
                  <a:pt x="1070823" y="1641051"/>
                  <a:pt x="1003652" y="1715617"/>
                  <a:pt x="918200" y="1767381"/>
                </a:cubicBezTo>
                <a:cubicBezTo>
                  <a:pt x="832747" y="1819145"/>
                  <a:pt x="735793" y="1845027"/>
                  <a:pt x="627334" y="1845027"/>
                </a:cubicBezTo>
                <a:cubicBezTo>
                  <a:pt x="442462" y="1845027"/>
                  <a:pt x="291688" y="1777035"/>
                  <a:pt x="175013" y="1641051"/>
                </a:cubicBezTo>
                <a:cubicBezTo>
                  <a:pt x="58338" y="1505067"/>
                  <a:pt x="0" y="1280961"/>
                  <a:pt x="0" y="968732"/>
                </a:cubicBezTo>
                <a:cubicBezTo>
                  <a:pt x="0" y="619528"/>
                  <a:pt x="64500" y="365637"/>
                  <a:pt x="193500" y="207057"/>
                </a:cubicBezTo>
                <a:cubicBezTo>
                  <a:pt x="306067" y="69019"/>
                  <a:pt x="457662" y="0"/>
                  <a:pt x="648286" y="0"/>
                </a:cubicBezTo>
                <a:close/>
                <a:moveTo>
                  <a:pt x="615009" y="838089"/>
                </a:moveTo>
                <a:cubicBezTo>
                  <a:pt x="514768" y="838089"/>
                  <a:pt x="429726" y="874036"/>
                  <a:pt x="359885" y="945931"/>
                </a:cubicBezTo>
                <a:cubicBezTo>
                  <a:pt x="290045" y="1017826"/>
                  <a:pt x="255124" y="1112111"/>
                  <a:pt x="255124" y="1228786"/>
                </a:cubicBezTo>
                <a:cubicBezTo>
                  <a:pt x="255124" y="1305200"/>
                  <a:pt x="271352" y="1378327"/>
                  <a:pt x="303807" y="1448168"/>
                </a:cubicBezTo>
                <a:cubicBezTo>
                  <a:pt x="336263" y="1518008"/>
                  <a:pt x="381659" y="1571211"/>
                  <a:pt x="439997" y="1607774"/>
                </a:cubicBezTo>
                <a:cubicBezTo>
                  <a:pt x="498334" y="1644338"/>
                  <a:pt x="559548" y="1662620"/>
                  <a:pt x="623637" y="1662620"/>
                </a:cubicBezTo>
                <a:cubicBezTo>
                  <a:pt x="717305" y="1662620"/>
                  <a:pt x="797827" y="1624824"/>
                  <a:pt x="865203" y="1549231"/>
                </a:cubicBezTo>
                <a:cubicBezTo>
                  <a:pt x="932579" y="1473639"/>
                  <a:pt x="966267" y="1370932"/>
                  <a:pt x="966267" y="1241111"/>
                </a:cubicBezTo>
                <a:cubicBezTo>
                  <a:pt x="966267" y="1116219"/>
                  <a:pt x="932989" y="1017826"/>
                  <a:pt x="866435" y="945931"/>
                </a:cubicBezTo>
                <a:cubicBezTo>
                  <a:pt x="799881" y="874036"/>
                  <a:pt x="716073" y="838089"/>
                  <a:pt x="615009" y="838089"/>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4200000">
              <a:rot lat="0" lon="0" rev="0"/>
            </a:camera>
            <a:lightRig rig="threePt" dir="t">
              <a:rot lat="0" lon="0" rev="5400000"/>
            </a:lightRig>
          </a:scene3d>
          <a:sp3d extrusionH="292100">
            <a:bevelT w="25400" h="635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0" name="文本框 17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385747" y="3763318"/>
            <a:ext cx="5380815" cy="538883"/>
          </a:xfrm>
          <a:custGeom>
            <a:avLst/>
            <a:gdLst/>
            <a:ahLst/>
            <a:cxnLst/>
            <a:rect l="l" t="t" r="r" b="b"/>
            <a:pathLst>
              <a:path w="5380815" h="538883">
                <a:moveTo>
                  <a:pt x="1037471" y="432098"/>
                </a:moveTo>
                <a:lnTo>
                  <a:pt x="1038680" y="473492"/>
                </a:lnTo>
                <a:lnTo>
                  <a:pt x="562652" y="487402"/>
                </a:lnTo>
                <a:lnTo>
                  <a:pt x="561442" y="446008"/>
                </a:lnTo>
                <a:close/>
                <a:moveTo>
                  <a:pt x="3987173" y="390807"/>
                </a:moveTo>
                <a:cubicBezTo>
                  <a:pt x="3985921" y="403931"/>
                  <a:pt x="3985175" y="416408"/>
                  <a:pt x="3984936" y="428237"/>
                </a:cubicBezTo>
                <a:cubicBezTo>
                  <a:pt x="3931477" y="438331"/>
                  <a:pt x="3876007" y="450357"/>
                  <a:pt x="3818526" y="464315"/>
                </a:cubicBezTo>
                <a:lnTo>
                  <a:pt x="3808451" y="426143"/>
                </a:lnTo>
                <a:cubicBezTo>
                  <a:pt x="3869480" y="415544"/>
                  <a:pt x="3929054" y="403766"/>
                  <a:pt x="3987173" y="390807"/>
                </a:cubicBezTo>
                <a:close/>
                <a:moveTo>
                  <a:pt x="4999981" y="363407"/>
                </a:moveTo>
                <a:lnTo>
                  <a:pt x="4995926" y="464883"/>
                </a:lnTo>
                <a:lnTo>
                  <a:pt x="5267348" y="475730"/>
                </a:lnTo>
                <a:lnTo>
                  <a:pt x="5271403" y="374254"/>
                </a:lnTo>
                <a:close/>
                <a:moveTo>
                  <a:pt x="4049882" y="337837"/>
                </a:moveTo>
                <a:lnTo>
                  <a:pt x="4047847" y="438387"/>
                </a:lnTo>
                <a:lnTo>
                  <a:pt x="4231202" y="442100"/>
                </a:lnTo>
                <a:lnTo>
                  <a:pt x="4233238" y="341550"/>
                </a:lnTo>
                <a:close/>
                <a:moveTo>
                  <a:pt x="2009276" y="332654"/>
                </a:moveTo>
                <a:lnTo>
                  <a:pt x="1833290" y="334714"/>
                </a:lnTo>
                <a:cubicBezTo>
                  <a:pt x="1856923" y="360075"/>
                  <a:pt x="1885276" y="381436"/>
                  <a:pt x="1918348" y="398798"/>
                </a:cubicBezTo>
                <a:cubicBezTo>
                  <a:pt x="1953789" y="379977"/>
                  <a:pt x="1984099" y="357929"/>
                  <a:pt x="2009276" y="332654"/>
                </a:cubicBezTo>
                <a:close/>
                <a:moveTo>
                  <a:pt x="4961990" y="326365"/>
                </a:moveTo>
                <a:lnTo>
                  <a:pt x="5312228" y="340362"/>
                </a:lnTo>
                <a:lnTo>
                  <a:pt x="5304334" y="537894"/>
                </a:lnTo>
                <a:lnTo>
                  <a:pt x="5264926" y="536319"/>
                </a:lnTo>
                <a:lnTo>
                  <a:pt x="5265950" y="510704"/>
                </a:lnTo>
                <a:lnTo>
                  <a:pt x="4994528" y="499857"/>
                </a:lnTo>
                <a:lnTo>
                  <a:pt x="4993504" y="525473"/>
                </a:lnTo>
                <a:lnTo>
                  <a:pt x="4954096" y="523898"/>
                </a:lnTo>
                <a:close/>
                <a:moveTo>
                  <a:pt x="3391473" y="319631"/>
                </a:moveTo>
                <a:lnTo>
                  <a:pt x="3429924" y="320090"/>
                </a:lnTo>
                <a:lnTo>
                  <a:pt x="3428894" y="406358"/>
                </a:lnTo>
                <a:cubicBezTo>
                  <a:pt x="3428588" y="431992"/>
                  <a:pt x="3439938" y="444946"/>
                  <a:pt x="3462943" y="445220"/>
                </a:cubicBezTo>
                <a:lnTo>
                  <a:pt x="3562027" y="446403"/>
                </a:lnTo>
                <a:cubicBezTo>
                  <a:pt x="3581417" y="446635"/>
                  <a:pt x="3593694" y="436921"/>
                  <a:pt x="3598859" y="417261"/>
                </a:cubicBezTo>
                <a:cubicBezTo>
                  <a:pt x="3601938" y="407109"/>
                  <a:pt x="3605116" y="388740"/>
                  <a:pt x="3608391" y="362156"/>
                </a:cubicBezTo>
                <a:cubicBezTo>
                  <a:pt x="3617871" y="366542"/>
                  <a:pt x="3630464" y="371622"/>
                  <a:pt x="3646173" y="377397"/>
                </a:cubicBezTo>
                <a:cubicBezTo>
                  <a:pt x="3641602" y="402323"/>
                  <a:pt x="3636592" y="422806"/>
                  <a:pt x="3631141" y="438847"/>
                </a:cubicBezTo>
                <a:cubicBezTo>
                  <a:pt x="3620612" y="467317"/>
                  <a:pt x="3598094" y="481346"/>
                  <a:pt x="3563587" y="480934"/>
                </a:cubicBezTo>
                <a:lnTo>
                  <a:pt x="3454643" y="479633"/>
                </a:lnTo>
                <a:cubicBezTo>
                  <a:pt x="3411263" y="479116"/>
                  <a:pt x="3389836" y="456838"/>
                  <a:pt x="3390361" y="412800"/>
                </a:cubicBezTo>
                <a:close/>
                <a:moveTo>
                  <a:pt x="3314613" y="315262"/>
                </a:moveTo>
                <a:lnTo>
                  <a:pt x="3351444" y="327535"/>
                </a:lnTo>
                <a:cubicBezTo>
                  <a:pt x="3337479" y="368454"/>
                  <a:pt x="3319886" y="410480"/>
                  <a:pt x="3298664" y="453613"/>
                </a:cubicBezTo>
                <a:cubicBezTo>
                  <a:pt x="3288202" y="448887"/>
                  <a:pt x="3276270" y="443485"/>
                  <a:pt x="3262867" y="437409"/>
                </a:cubicBezTo>
                <a:cubicBezTo>
                  <a:pt x="3282386" y="399186"/>
                  <a:pt x="3299635" y="358470"/>
                  <a:pt x="3314613" y="315262"/>
                </a:cubicBezTo>
                <a:close/>
                <a:moveTo>
                  <a:pt x="3671075" y="315080"/>
                </a:moveTo>
                <a:cubicBezTo>
                  <a:pt x="3700910" y="348962"/>
                  <a:pt x="3728935" y="382987"/>
                  <a:pt x="3755150" y="417154"/>
                </a:cubicBezTo>
                <a:lnTo>
                  <a:pt x="3721810" y="442887"/>
                </a:lnTo>
                <a:cubicBezTo>
                  <a:pt x="3698869" y="409745"/>
                  <a:pt x="3672505" y="374261"/>
                  <a:pt x="3642717" y="336435"/>
                </a:cubicBezTo>
                <a:close/>
                <a:moveTo>
                  <a:pt x="230412" y="305389"/>
                </a:moveTo>
                <a:lnTo>
                  <a:pt x="97902" y="310662"/>
                </a:lnTo>
                <a:lnTo>
                  <a:pt x="86069" y="360471"/>
                </a:lnTo>
                <a:lnTo>
                  <a:pt x="232372" y="354649"/>
                </a:lnTo>
                <a:close/>
                <a:moveTo>
                  <a:pt x="4012135" y="302555"/>
                </a:moveTo>
                <a:lnTo>
                  <a:pt x="4272383" y="307825"/>
                </a:lnTo>
                <a:lnTo>
                  <a:pt x="4268330" y="507940"/>
                </a:lnTo>
                <a:lnTo>
                  <a:pt x="4229885" y="507161"/>
                </a:lnTo>
                <a:lnTo>
                  <a:pt x="4230503" y="476602"/>
                </a:lnTo>
                <a:lnTo>
                  <a:pt x="4047148" y="472889"/>
                </a:lnTo>
                <a:lnTo>
                  <a:pt x="4046529" y="503449"/>
                </a:lnTo>
                <a:lnTo>
                  <a:pt x="4008083" y="502670"/>
                </a:lnTo>
                <a:close/>
                <a:moveTo>
                  <a:pt x="2060163" y="299518"/>
                </a:moveTo>
                <a:lnTo>
                  <a:pt x="2060538" y="331561"/>
                </a:lnTo>
                <a:cubicBezTo>
                  <a:pt x="2031172" y="363951"/>
                  <a:pt x="1996744" y="392210"/>
                  <a:pt x="1957256" y="416338"/>
                </a:cubicBezTo>
                <a:cubicBezTo>
                  <a:pt x="2004967" y="434843"/>
                  <a:pt x="2060735" y="446598"/>
                  <a:pt x="2124558" y="451603"/>
                </a:cubicBezTo>
                <a:lnTo>
                  <a:pt x="2105783" y="490279"/>
                </a:lnTo>
                <a:cubicBezTo>
                  <a:pt x="2032377" y="480949"/>
                  <a:pt x="1969724" y="463605"/>
                  <a:pt x="1917823" y="438246"/>
                </a:cubicBezTo>
                <a:cubicBezTo>
                  <a:pt x="1863254" y="465673"/>
                  <a:pt x="1800552" y="486293"/>
                  <a:pt x="1729718" y="500105"/>
                </a:cubicBezTo>
                <a:cubicBezTo>
                  <a:pt x="1724337" y="489650"/>
                  <a:pt x="1717461" y="477898"/>
                  <a:pt x="1709091" y="464848"/>
                </a:cubicBezTo>
                <a:cubicBezTo>
                  <a:pt x="1774043" y="453899"/>
                  <a:pt x="1830965" y="437949"/>
                  <a:pt x="1879858" y="416998"/>
                </a:cubicBezTo>
                <a:cubicBezTo>
                  <a:pt x="1844426" y="394569"/>
                  <a:pt x="1815183" y="367302"/>
                  <a:pt x="1792127" y="335196"/>
                </a:cubicBezTo>
                <a:lnTo>
                  <a:pt x="1751458" y="335672"/>
                </a:lnTo>
                <a:lnTo>
                  <a:pt x="1751078" y="303137"/>
                </a:lnTo>
                <a:close/>
                <a:moveTo>
                  <a:pt x="3498388" y="284423"/>
                </a:moveTo>
                <a:cubicBezTo>
                  <a:pt x="3521427" y="309349"/>
                  <a:pt x="3542639" y="335898"/>
                  <a:pt x="3562024" y="364067"/>
                </a:cubicBezTo>
                <a:lnTo>
                  <a:pt x="3528719" y="386842"/>
                </a:lnTo>
                <a:cubicBezTo>
                  <a:pt x="3509354" y="357029"/>
                  <a:pt x="3489142" y="329342"/>
                  <a:pt x="3468082" y="303782"/>
                </a:cubicBezTo>
                <a:close/>
                <a:moveTo>
                  <a:pt x="4637244" y="269384"/>
                </a:moveTo>
                <a:cubicBezTo>
                  <a:pt x="4647009" y="317675"/>
                  <a:pt x="4667248" y="359204"/>
                  <a:pt x="4697960" y="393969"/>
                </a:cubicBezTo>
                <a:cubicBezTo>
                  <a:pt x="4731653" y="360596"/>
                  <a:pt x="4755600" y="320360"/>
                  <a:pt x="4769802" y="273264"/>
                </a:cubicBezTo>
                <a:close/>
                <a:moveTo>
                  <a:pt x="1471281" y="254901"/>
                </a:moveTo>
                <a:lnTo>
                  <a:pt x="1471963" y="288911"/>
                </a:lnTo>
                <a:lnTo>
                  <a:pt x="1369090" y="347187"/>
                </a:lnTo>
                <a:lnTo>
                  <a:pt x="1369248" y="355074"/>
                </a:lnTo>
                <a:lnTo>
                  <a:pt x="1583164" y="350782"/>
                </a:lnTo>
                <a:lnTo>
                  <a:pt x="1583856" y="385285"/>
                </a:lnTo>
                <a:lnTo>
                  <a:pt x="1369940" y="389576"/>
                </a:lnTo>
                <a:lnTo>
                  <a:pt x="1370830" y="433937"/>
                </a:lnTo>
                <a:cubicBezTo>
                  <a:pt x="1371324" y="458581"/>
                  <a:pt x="1367218" y="475100"/>
                  <a:pt x="1358511" y="483493"/>
                </a:cubicBezTo>
                <a:cubicBezTo>
                  <a:pt x="1350487" y="493187"/>
                  <a:pt x="1334974" y="498265"/>
                  <a:pt x="1311972" y="498726"/>
                </a:cubicBezTo>
                <a:cubicBezTo>
                  <a:pt x="1287985" y="499208"/>
                  <a:pt x="1261855" y="499403"/>
                  <a:pt x="1233582" y="499313"/>
                </a:cubicBezTo>
                <a:cubicBezTo>
                  <a:pt x="1232339" y="486517"/>
                  <a:pt x="1230081" y="472263"/>
                  <a:pt x="1226808" y="456550"/>
                </a:cubicBezTo>
                <a:cubicBezTo>
                  <a:pt x="1253483" y="458973"/>
                  <a:pt x="1279804" y="460089"/>
                  <a:pt x="1305769" y="459896"/>
                </a:cubicBezTo>
                <a:cubicBezTo>
                  <a:pt x="1324506" y="459849"/>
                  <a:pt x="1333683" y="450296"/>
                  <a:pt x="1333301" y="431238"/>
                </a:cubicBezTo>
                <a:lnTo>
                  <a:pt x="1332480" y="390328"/>
                </a:lnTo>
                <a:lnTo>
                  <a:pt x="1096384" y="395064"/>
                </a:lnTo>
                <a:lnTo>
                  <a:pt x="1095692" y="360561"/>
                </a:lnTo>
                <a:lnTo>
                  <a:pt x="1331788" y="355825"/>
                </a:lnTo>
                <a:lnTo>
                  <a:pt x="1331353" y="334137"/>
                </a:lnTo>
                <a:lnTo>
                  <a:pt x="1410341" y="289654"/>
                </a:lnTo>
                <a:lnTo>
                  <a:pt x="1193961" y="293995"/>
                </a:lnTo>
                <a:lnTo>
                  <a:pt x="1193289" y="260478"/>
                </a:lnTo>
                <a:close/>
                <a:moveTo>
                  <a:pt x="977286" y="245946"/>
                </a:moveTo>
                <a:lnTo>
                  <a:pt x="978509" y="287833"/>
                </a:lnTo>
                <a:lnTo>
                  <a:pt x="609908" y="298603"/>
                </a:lnTo>
                <a:lnTo>
                  <a:pt x="608684" y="256717"/>
                </a:lnTo>
                <a:close/>
                <a:moveTo>
                  <a:pt x="2910928" y="235834"/>
                </a:moveTo>
                <a:lnTo>
                  <a:pt x="2950860" y="235995"/>
                </a:lnTo>
                <a:cubicBezTo>
                  <a:pt x="2948644" y="255541"/>
                  <a:pt x="2946354" y="273280"/>
                  <a:pt x="2943990" y="289211"/>
                </a:cubicBezTo>
                <a:lnTo>
                  <a:pt x="3142911" y="290012"/>
                </a:lnTo>
                <a:cubicBezTo>
                  <a:pt x="3139387" y="348830"/>
                  <a:pt x="3136099" y="390064"/>
                  <a:pt x="3133045" y="413715"/>
                </a:cubicBezTo>
                <a:cubicBezTo>
                  <a:pt x="3127600" y="460035"/>
                  <a:pt x="3099899" y="483259"/>
                  <a:pt x="3049941" y="483386"/>
                </a:cubicBezTo>
                <a:cubicBezTo>
                  <a:pt x="3030549" y="483637"/>
                  <a:pt x="3001465" y="482862"/>
                  <a:pt x="2962690" y="481062"/>
                </a:cubicBezTo>
                <a:cubicBezTo>
                  <a:pt x="2960767" y="468894"/>
                  <a:pt x="2958357" y="455245"/>
                  <a:pt x="2955460" y="440115"/>
                </a:cubicBezTo>
                <a:cubicBezTo>
                  <a:pt x="2993243" y="443553"/>
                  <a:pt x="3024458" y="445487"/>
                  <a:pt x="3049106" y="445915"/>
                </a:cubicBezTo>
                <a:cubicBezTo>
                  <a:pt x="3077045" y="445370"/>
                  <a:pt x="3092549" y="431300"/>
                  <a:pt x="3095618" y="403704"/>
                </a:cubicBezTo>
                <a:cubicBezTo>
                  <a:pt x="3098675" y="379067"/>
                  <a:pt x="3100918" y="352783"/>
                  <a:pt x="3102345" y="324852"/>
                </a:cubicBezTo>
                <a:lnTo>
                  <a:pt x="2937933" y="324189"/>
                </a:lnTo>
                <a:cubicBezTo>
                  <a:pt x="2920196" y="403162"/>
                  <a:pt x="2858752" y="460266"/>
                  <a:pt x="2753601" y="495503"/>
                </a:cubicBezTo>
                <a:cubicBezTo>
                  <a:pt x="2746086" y="484626"/>
                  <a:pt x="2738078" y="473584"/>
                  <a:pt x="2729578" y="462375"/>
                </a:cubicBezTo>
                <a:cubicBezTo>
                  <a:pt x="2824026" y="432190"/>
                  <a:pt x="2880085" y="386074"/>
                  <a:pt x="2897754" y="324027"/>
                </a:cubicBezTo>
                <a:lnTo>
                  <a:pt x="2761197" y="323477"/>
                </a:lnTo>
                <a:lnTo>
                  <a:pt x="2761337" y="288475"/>
                </a:lnTo>
                <a:lnTo>
                  <a:pt x="2904797" y="289053"/>
                </a:lnTo>
                <a:cubicBezTo>
                  <a:pt x="2907162" y="273122"/>
                  <a:pt x="2909206" y="255382"/>
                  <a:pt x="2910928" y="235834"/>
                </a:cubicBezTo>
                <a:close/>
                <a:moveTo>
                  <a:pt x="400613" y="218194"/>
                </a:moveTo>
                <a:lnTo>
                  <a:pt x="266625" y="223526"/>
                </a:lnTo>
                <a:lnTo>
                  <a:pt x="268487" y="270323"/>
                </a:lnTo>
                <a:lnTo>
                  <a:pt x="402476" y="264992"/>
                </a:lnTo>
                <a:close/>
                <a:moveTo>
                  <a:pt x="1985327" y="182068"/>
                </a:moveTo>
                <a:lnTo>
                  <a:pt x="1845819" y="183701"/>
                </a:lnTo>
                <a:lnTo>
                  <a:pt x="1846356" y="229546"/>
                </a:lnTo>
                <a:lnTo>
                  <a:pt x="1985864" y="227913"/>
                </a:lnTo>
                <a:close/>
                <a:moveTo>
                  <a:pt x="3370587" y="128087"/>
                </a:moveTo>
                <a:lnTo>
                  <a:pt x="3369293" y="236537"/>
                </a:lnTo>
                <a:lnTo>
                  <a:pt x="3653237" y="239927"/>
                </a:lnTo>
                <a:lnTo>
                  <a:pt x="3654532" y="131476"/>
                </a:lnTo>
                <a:close/>
                <a:moveTo>
                  <a:pt x="2317608" y="108868"/>
                </a:moveTo>
                <a:lnTo>
                  <a:pt x="2318004" y="213875"/>
                </a:lnTo>
                <a:cubicBezTo>
                  <a:pt x="2318234" y="275005"/>
                  <a:pt x="2314633" y="322347"/>
                  <a:pt x="2307200" y="355899"/>
                </a:cubicBezTo>
                <a:lnTo>
                  <a:pt x="2323415" y="341541"/>
                </a:lnTo>
                <a:cubicBezTo>
                  <a:pt x="2349155" y="369051"/>
                  <a:pt x="2380012" y="402788"/>
                  <a:pt x="2415987" y="442749"/>
                </a:cubicBezTo>
                <a:cubicBezTo>
                  <a:pt x="2414349" y="444070"/>
                  <a:pt x="2403372" y="452985"/>
                  <a:pt x="2383057" y="469495"/>
                </a:cubicBezTo>
                <a:cubicBezTo>
                  <a:pt x="2358946" y="438034"/>
                  <a:pt x="2332204" y="406090"/>
                  <a:pt x="2302830" y="373663"/>
                </a:cubicBezTo>
                <a:cubicBezTo>
                  <a:pt x="2291472" y="412160"/>
                  <a:pt x="2260560" y="451059"/>
                  <a:pt x="2210094" y="490360"/>
                </a:cubicBezTo>
                <a:cubicBezTo>
                  <a:pt x="2202166" y="479873"/>
                  <a:pt x="2192923" y="469062"/>
                  <a:pt x="2182364" y="457927"/>
                </a:cubicBezTo>
                <a:cubicBezTo>
                  <a:pt x="2224658" y="430488"/>
                  <a:pt x="2251829" y="401792"/>
                  <a:pt x="2263877" y="371838"/>
                </a:cubicBezTo>
                <a:cubicBezTo>
                  <a:pt x="2276589" y="343854"/>
                  <a:pt x="2282817" y="296009"/>
                  <a:pt x="2282562" y="228305"/>
                </a:cubicBezTo>
                <a:lnTo>
                  <a:pt x="2282112" y="109002"/>
                </a:lnTo>
                <a:close/>
                <a:moveTo>
                  <a:pt x="2021920" y="107192"/>
                </a:moveTo>
                <a:lnTo>
                  <a:pt x="2022411" y="149094"/>
                </a:lnTo>
                <a:lnTo>
                  <a:pt x="2112130" y="148044"/>
                </a:lnTo>
                <a:lnTo>
                  <a:pt x="2112511" y="180579"/>
                </a:lnTo>
                <a:lnTo>
                  <a:pt x="2022792" y="181629"/>
                </a:lnTo>
                <a:lnTo>
                  <a:pt x="2023900" y="276277"/>
                </a:lnTo>
                <a:lnTo>
                  <a:pt x="1986435" y="276716"/>
                </a:lnTo>
                <a:lnTo>
                  <a:pt x="1986233" y="259462"/>
                </a:lnTo>
                <a:lnTo>
                  <a:pt x="1846726" y="261096"/>
                </a:lnTo>
                <a:lnTo>
                  <a:pt x="1846933" y="278842"/>
                </a:lnTo>
                <a:lnTo>
                  <a:pt x="1809468" y="279281"/>
                </a:lnTo>
                <a:lnTo>
                  <a:pt x="1808355" y="184140"/>
                </a:lnTo>
                <a:lnTo>
                  <a:pt x="1734904" y="185000"/>
                </a:lnTo>
                <a:lnTo>
                  <a:pt x="1734523" y="152464"/>
                </a:lnTo>
                <a:lnTo>
                  <a:pt x="1807974" y="151604"/>
                </a:lnTo>
                <a:lnTo>
                  <a:pt x="1807489" y="110196"/>
                </a:lnTo>
                <a:lnTo>
                  <a:pt x="1844954" y="109757"/>
                </a:lnTo>
                <a:lnTo>
                  <a:pt x="1845439" y="151166"/>
                </a:lnTo>
                <a:lnTo>
                  <a:pt x="1984946" y="149533"/>
                </a:lnTo>
                <a:lnTo>
                  <a:pt x="1984456" y="107631"/>
                </a:lnTo>
                <a:close/>
                <a:moveTo>
                  <a:pt x="2873333" y="83839"/>
                </a:moveTo>
                <a:cubicBezTo>
                  <a:pt x="2899662" y="115661"/>
                  <a:pt x="2933573" y="141927"/>
                  <a:pt x="2975066" y="162636"/>
                </a:cubicBezTo>
                <a:cubicBezTo>
                  <a:pt x="3022646" y="140643"/>
                  <a:pt x="3062109" y="114673"/>
                  <a:pt x="3093452" y="84726"/>
                </a:cubicBezTo>
                <a:close/>
                <a:moveTo>
                  <a:pt x="994522" y="76274"/>
                </a:moveTo>
                <a:lnTo>
                  <a:pt x="995760" y="118653"/>
                </a:lnTo>
                <a:lnTo>
                  <a:pt x="582808" y="130719"/>
                </a:lnTo>
                <a:lnTo>
                  <a:pt x="581570" y="88340"/>
                </a:lnTo>
                <a:close/>
                <a:moveTo>
                  <a:pt x="4540397" y="56444"/>
                </a:moveTo>
                <a:lnTo>
                  <a:pt x="4812906" y="64421"/>
                </a:lnTo>
                <a:cubicBezTo>
                  <a:pt x="4810282" y="97882"/>
                  <a:pt x="4808063" y="123135"/>
                  <a:pt x="4806249" y="140179"/>
                </a:cubicBezTo>
                <a:cubicBezTo>
                  <a:pt x="4802757" y="180849"/>
                  <a:pt x="4778179" y="200515"/>
                  <a:pt x="4732515" y="199178"/>
                </a:cubicBezTo>
                <a:cubicBezTo>
                  <a:pt x="4713460" y="198621"/>
                  <a:pt x="4685710" y="197480"/>
                  <a:pt x="4649263" y="195755"/>
                </a:cubicBezTo>
                <a:cubicBezTo>
                  <a:pt x="4647329" y="183204"/>
                  <a:pt x="4645086" y="169986"/>
                  <a:pt x="4642532" y="156102"/>
                </a:cubicBezTo>
                <a:cubicBezTo>
                  <a:pt x="4678574" y="160445"/>
                  <a:pt x="4707435" y="162934"/>
                  <a:pt x="4729118" y="163568"/>
                </a:cubicBezTo>
                <a:cubicBezTo>
                  <a:pt x="4753757" y="164289"/>
                  <a:pt x="4767191" y="154654"/>
                  <a:pt x="4769420" y="134662"/>
                </a:cubicBezTo>
                <a:cubicBezTo>
                  <a:pt x="4770713" y="124179"/>
                  <a:pt x="4771731" y="111878"/>
                  <a:pt x="4772473" y="97762"/>
                </a:cubicBezTo>
                <a:lnTo>
                  <a:pt x="4577825" y="92064"/>
                </a:lnTo>
                <a:lnTo>
                  <a:pt x="4573699" y="233000"/>
                </a:lnTo>
                <a:lnTo>
                  <a:pt x="4810727" y="239938"/>
                </a:lnTo>
                <a:lnTo>
                  <a:pt x="4809732" y="273940"/>
                </a:lnTo>
                <a:cubicBezTo>
                  <a:pt x="4792077" y="332279"/>
                  <a:pt x="4763933" y="381104"/>
                  <a:pt x="4725299" y="420416"/>
                </a:cubicBezTo>
                <a:cubicBezTo>
                  <a:pt x="4754642" y="445771"/>
                  <a:pt x="4790290" y="466378"/>
                  <a:pt x="4832240" y="482238"/>
                </a:cubicBezTo>
                <a:cubicBezTo>
                  <a:pt x="4820319" y="496356"/>
                  <a:pt x="4810437" y="508233"/>
                  <a:pt x="4802592" y="517867"/>
                </a:cubicBezTo>
                <a:cubicBezTo>
                  <a:pt x="4761133" y="496432"/>
                  <a:pt x="4725750" y="472380"/>
                  <a:pt x="4696446" y="445712"/>
                </a:cubicBezTo>
                <a:cubicBezTo>
                  <a:pt x="4664984" y="470273"/>
                  <a:pt x="4628874" y="493547"/>
                  <a:pt x="4588116" y="515535"/>
                </a:cubicBezTo>
                <a:cubicBezTo>
                  <a:pt x="4582491" y="505506"/>
                  <a:pt x="4575591" y="494125"/>
                  <a:pt x="4567415" y="481391"/>
                </a:cubicBezTo>
                <a:cubicBezTo>
                  <a:pt x="4606796" y="461500"/>
                  <a:pt x="4640867" y="440468"/>
                  <a:pt x="4669629" y="418293"/>
                </a:cubicBezTo>
                <a:cubicBezTo>
                  <a:pt x="4636902" y="379359"/>
                  <a:pt x="4614526" y="329383"/>
                  <a:pt x="4602503" y="268367"/>
                </a:cubicBezTo>
                <a:lnTo>
                  <a:pt x="4572689" y="267494"/>
                </a:lnTo>
                <a:lnTo>
                  <a:pt x="4565347" y="518321"/>
                </a:lnTo>
                <a:lnTo>
                  <a:pt x="4526910" y="517196"/>
                </a:lnTo>
                <a:close/>
                <a:moveTo>
                  <a:pt x="5140832" y="48828"/>
                </a:moveTo>
                <a:lnTo>
                  <a:pt x="5181226" y="50442"/>
                </a:lnTo>
                <a:lnTo>
                  <a:pt x="5178136" y="127780"/>
                </a:lnTo>
                <a:lnTo>
                  <a:pt x="5348575" y="134591"/>
                </a:lnTo>
                <a:lnTo>
                  <a:pt x="5347118" y="171044"/>
                </a:lnTo>
                <a:lnTo>
                  <a:pt x="5176678" y="164233"/>
                </a:lnTo>
                <a:lnTo>
                  <a:pt x="5173430" y="245512"/>
                </a:lnTo>
                <a:lnTo>
                  <a:pt x="5380815" y="253799"/>
                </a:lnTo>
                <a:lnTo>
                  <a:pt x="5379358" y="290252"/>
                </a:lnTo>
                <a:lnTo>
                  <a:pt x="4898088" y="271019"/>
                </a:lnTo>
                <a:lnTo>
                  <a:pt x="4899545" y="234566"/>
                </a:lnTo>
                <a:lnTo>
                  <a:pt x="5133037" y="243897"/>
                </a:lnTo>
                <a:lnTo>
                  <a:pt x="5136285" y="162618"/>
                </a:lnTo>
                <a:lnTo>
                  <a:pt x="5003284" y="157303"/>
                </a:lnTo>
                <a:cubicBezTo>
                  <a:pt x="4988612" y="182866"/>
                  <a:pt x="4973040" y="206256"/>
                  <a:pt x="4956568" y="227471"/>
                </a:cubicBezTo>
                <a:cubicBezTo>
                  <a:pt x="4946032" y="219484"/>
                  <a:pt x="4934190" y="211281"/>
                  <a:pt x="4921041" y="202862"/>
                </a:cubicBezTo>
                <a:cubicBezTo>
                  <a:pt x="4959055" y="157016"/>
                  <a:pt x="4987866" y="106855"/>
                  <a:pt x="5007476" y="52379"/>
                </a:cubicBezTo>
                <a:lnTo>
                  <a:pt x="5047890" y="65836"/>
                </a:lnTo>
                <a:cubicBezTo>
                  <a:pt x="5039713" y="85244"/>
                  <a:pt x="5031242" y="103819"/>
                  <a:pt x="5022474" y="121559"/>
                </a:cubicBezTo>
                <a:lnTo>
                  <a:pt x="5137742" y="126166"/>
                </a:lnTo>
                <a:close/>
                <a:moveTo>
                  <a:pt x="347350" y="45163"/>
                </a:moveTo>
                <a:cubicBezTo>
                  <a:pt x="340772" y="61706"/>
                  <a:pt x="333833" y="77442"/>
                  <a:pt x="326533" y="92369"/>
                </a:cubicBezTo>
                <a:lnTo>
                  <a:pt x="481702" y="86194"/>
                </a:lnTo>
                <a:lnTo>
                  <a:pt x="482918" y="116736"/>
                </a:lnTo>
                <a:lnTo>
                  <a:pt x="358782" y="121676"/>
                </a:lnTo>
                <a:cubicBezTo>
                  <a:pt x="373623" y="135064"/>
                  <a:pt x="387662" y="148978"/>
                  <a:pt x="400900" y="163417"/>
                </a:cubicBezTo>
                <a:lnTo>
                  <a:pt x="373665" y="185717"/>
                </a:lnTo>
                <a:lnTo>
                  <a:pt x="437211" y="183188"/>
                </a:lnTo>
                <a:lnTo>
                  <a:pt x="442444" y="314713"/>
                </a:lnTo>
                <a:lnTo>
                  <a:pt x="404514" y="316222"/>
                </a:lnTo>
                <a:lnTo>
                  <a:pt x="403808" y="298489"/>
                </a:lnTo>
                <a:lnTo>
                  <a:pt x="269821" y="303820"/>
                </a:lnTo>
                <a:lnTo>
                  <a:pt x="271781" y="353081"/>
                </a:lnTo>
                <a:lnTo>
                  <a:pt x="469807" y="345201"/>
                </a:lnTo>
                <a:cubicBezTo>
                  <a:pt x="469669" y="374809"/>
                  <a:pt x="469145" y="402953"/>
                  <a:pt x="468233" y="429632"/>
                </a:cubicBezTo>
                <a:cubicBezTo>
                  <a:pt x="467581" y="471102"/>
                  <a:pt x="447386" y="492628"/>
                  <a:pt x="407650" y="494209"/>
                </a:cubicBezTo>
                <a:cubicBezTo>
                  <a:pt x="387617" y="495006"/>
                  <a:pt x="362816" y="495829"/>
                  <a:pt x="333247" y="496677"/>
                </a:cubicBezTo>
                <a:cubicBezTo>
                  <a:pt x="330465" y="484617"/>
                  <a:pt x="327157" y="471756"/>
                  <a:pt x="323324" y="458094"/>
                </a:cubicBezTo>
                <a:cubicBezTo>
                  <a:pt x="355573" y="458456"/>
                  <a:pt x="380728" y="458277"/>
                  <a:pt x="398791" y="457558"/>
                </a:cubicBezTo>
                <a:cubicBezTo>
                  <a:pt x="418166" y="456787"/>
                  <a:pt x="428289" y="446681"/>
                  <a:pt x="429160" y="427240"/>
                </a:cubicBezTo>
                <a:cubicBezTo>
                  <a:pt x="430188" y="411740"/>
                  <a:pt x="430717" y="396095"/>
                  <a:pt x="430747" y="380305"/>
                </a:cubicBezTo>
                <a:lnTo>
                  <a:pt x="273114" y="386578"/>
                </a:lnTo>
                <a:lnTo>
                  <a:pt x="279112" y="537315"/>
                </a:lnTo>
                <a:lnTo>
                  <a:pt x="239704" y="538883"/>
                </a:lnTo>
                <a:lnTo>
                  <a:pt x="234176" y="399969"/>
                </a:lnTo>
                <a:cubicBezTo>
                  <a:pt x="190572" y="457292"/>
                  <a:pt x="123294" y="502400"/>
                  <a:pt x="32340" y="535293"/>
                </a:cubicBezTo>
                <a:cubicBezTo>
                  <a:pt x="26050" y="526005"/>
                  <a:pt x="18735" y="515771"/>
                  <a:pt x="10396" y="504590"/>
                </a:cubicBezTo>
                <a:cubicBezTo>
                  <a:pt x="89427" y="477927"/>
                  <a:pt x="151549" y="439603"/>
                  <a:pt x="196760" y="389616"/>
                </a:cubicBezTo>
                <a:lnTo>
                  <a:pt x="47008" y="395576"/>
                </a:lnTo>
                <a:lnTo>
                  <a:pt x="45676" y="362079"/>
                </a:lnTo>
                <a:lnTo>
                  <a:pt x="66027" y="278380"/>
                </a:lnTo>
                <a:lnTo>
                  <a:pt x="229079" y="271892"/>
                </a:lnTo>
                <a:lnTo>
                  <a:pt x="227217" y="225094"/>
                </a:lnTo>
                <a:lnTo>
                  <a:pt x="54806" y="231955"/>
                </a:lnTo>
                <a:lnTo>
                  <a:pt x="53473" y="198458"/>
                </a:lnTo>
                <a:lnTo>
                  <a:pt x="150269" y="194606"/>
                </a:lnTo>
                <a:cubicBezTo>
                  <a:pt x="135935" y="177415"/>
                  <a:pt x="121728" y="161370"/>
                  <a:pt x="107650" y="146470"/>
                </a:cubicBezTo>
                <a:lnTo>
                  <a:pt x="126766" y="130908"/>
                </a:lnTo>
                <a:lnTo>
                  <a:pt x="90559" y="132349"/>
                </a:lnTo>
                <a:cubicBezTo>
                  <a:pt x="72058" y="159235"/>
                  <a:pt x="50435" y="184106"/>
                  <a:pt x="25688" y="206964"/>
                </a:cubicBezTo>
                <a:cubicBezTo>
                  <a:pt x="18807" y="199344"/>
                  <a:pt x="10244" y="190804"/>
                  <a:pt x="0" y="181344"/>
                </a:cubicBezTo>
                <a:cubicBezTo>
                  <a:pt x="40361" y="145859"/>
                  <a:pt x="70759" y="103863"/>
                  <a:pt x="91196" y="55356"/>
                </a:cubicBezTo>
                <a:lnTo>
                  <a:pt x="133560" y="53670"/>
                </a:lnTo>
                <a:cubicBezTo>
                  <a:pt x="126647" y="70062"/>
                  <a:pt x="118887" y="85831"/>
                  <a:pt x="110280" y="100975"/>
                </a:cubicBezTo>
                <a:lnTo>
                  <a:pt x="253135" y="95290"/>
                </a:lnTo>
                <a:lnTo>
                  <a:pt x="254350" y="125831"/>
                </a:lnTo>
                <a:lnTo>
                  <a:pt x="136125" y="130536"/>
                </a:lnTo>
                <a:cubicBezTo>
                  <a:pt x="149791" y="143313"/>
                  <a:pt x="163660" y="157070"/>
                  <a:pt x="177731" y="171805"/>
                </a:cubicBezTo>
                <a:lnTo>
                  <a:pt x="151008" y="194577"/>
                </a:lnTo>
                <a:lnTo>
                  <a:pt x="372680" y="185756"/>
                </a:lnTo>
                <a:cubicBezTo>
                  <a:pt x="358667" y="168387"/>
                  <a:pt x="344878" y="152490"/>
                  <a:pt x="331311" y="138064"/>
                </a:cubicBezTo>
                <a:lnTo>
                  <a:pt x="351639" y="121960"/>
                </a:lnTo>
                <a:lnTo>
                  <a:pt x="309768" y="123626"/>
                </a:lnTo>
                <a:cubicBezTo>
                  <a:pt x="297771" y="144497"/>
                  <a:pt x="284792" y="163433"/>
                  <a:pt x="270831" y="180434"/>
                </a:cubicBezTo>
                <a:cubicBezTo>
                  <a:pt x="263319" y="173497"/>
                  <a:pt x="252982" y="165850"/>
                  <a:pt x="239822" y="157493"/>
                </a:cubicBezTo>
                <a:cubicBezTo>
                  <a:pt x="266284" y="128152"/>
                  <a:pt x="288005" y="91271"/>
                  <a:pt x="304986" y="46849"/>
                </a:cubicBezTo>
                <a:close/>
                <a:moveTo>
                  <a:pt x="2394224" y="31672"/>
                </a:moveTo>
                <a:lnTo>
                  <a:pt x="2395390" y="340776"/>
                </a:lnTo>
                <a:lnTo>
                  <a:pt x="2359894" y="340910"/>
                </a:lnTo>
                <a:lnTo>
                  <a:pt x="2358864" y="67794"/>
                </a:lnTo>
                <a:lnTo>
                  <a:pt x="2240547" y="68240"/>
                </a:lnTo>
                <a:lnTo>
                  <a:pt x="2241588" y="344314"/>
                </a:lnTo>
                <a:lnTo>
                  <a:pt x="2206093" y="344448"/>
                </a:lnTo>
                <a:lnTo>
                  <a:pt x="2204916" y="32385"/>
                </a:lnTo>
                <a:close/>
                <a:moveTo>
                  <a:pt x="4425721" y="31386"/>
                </a:moveTo>
                <a:lnTo>
                  <a:pt x="4463665" y="32497"/>
                </a:lnTo>
                <a:lnTo>
                  <a:pt x="4460852" y="128589"/>
                </a:lnTo>
                <a:lnTo>
                  <a:pt x="4519493" y="130306"/>
                </a:lnTo>
                <a:lnTo>
                  <a:pt x="4518498" y="164308"/>
                </a:lnTo>
                <a:lnTo>
                  <a:pt x="4459857" y="162591"/>
                </a:lnTo>
                <a:lnTo>
                  <a:pt x="4457073" y="257698"/>
                </a:lnTo>
                <a:cubicBezTo>
                  <a:pt x="4477131" y="252038"/>
                  <a:pt x="4496532" y="246359"/>
                  <a:pt x="4515277" y="240660"/>
                </a:cubicBezTo>
                <a:cubicBezTo>
                  <a:pt x="4514815" y="256429"/>
                  <a:pt x="4514769" y="269251"/>
                  <a:pt x="4515137" y="279126"/>
                </a:cubicBezTo>
                <a:cubicBezTo>
                  <a:pt x="4495905" y="284646"/>
                  <a:pt x="4476173" y="290398"/>
                  <a:pt x="4455941" y="296382"/>
                </a:cubicBezTo>
                <a:lnTo>
                  <a:pt x="4451375" y="452348"/>
                </a:lnTo>
                <a:cubicBezTo>
                  <a:pt x="4450337" y="487828"/>
                  <a:pt x="4433875" y="505430"/>
                  <a:pt x="4401989" y="505155"/>
                </a:cubicBezTo>
                <a:cubicBezTo>
                  <a:pt x="4388838" y="505098"/>
                  <a:pt x="4372577" y="504622"/>
                  <a:pt x="4353203" y="503727"/>
                </a:cubicBezTo>
                <a:cubicBezTo>
                  <a:pt x="4351636" y="489871"/>
                  <a:pt x="4349909" y="475846"/>
                  <a:pt x="4348024" y="461653"/>
                </a:cubicBezTo>
                <a:cubicBezTo>
                  <a:pt x="4367349" y="464191"/>
                  <a:pt x="4381939" y="465605"/>
                  <a:pt x="4391795" y="465893"/>
                </a:cubicBezTo>
                <a:cubicBezTo>
                  <a:pt x="4405921" y="466307"/>
                  <a:pt x="4413220" y="458465"/>
                  <a:pt x="4413691" y="442367"/>
                </a:cubicBezTo>
                <a:lnTo>
                  <a:pt x="4417636" y="307591"/>
                </a:lnTo>
                <a:cubicBezTo>
                  <a:pt x="4395582" y="314014"/>
                  <a:pt x="4373029" y="320670"/>
                  <a:pt x="4349976" y="327558"/>
                </a:cubicBezTo>
                <a:lnTo>
                  <a:pt x="4346245" y="286513"/>
                </a:lnTo>
                <a:cubicBezTo>
                  <a:pt x="4371251" y="280340"/>
                  <a:pt x="4395432" y="274225"/>
                  <a:pt x="4418790" y="268168"/>
                </a:cubicBezTo>
                <a:lnTo>
                  <a:pt x="4421913" y="161481"/>
                </a:lnTo>
                <a:lnTo>
                  <a:pt x="4356373" y="159562"/>
                </a:lnTo>
                <a:lnTo>
                  <a:pt x="4357368" y="125560"/>
                </a:lnTo>
                <a:lnTo>
                  <a:pt x="4422908" y="127479"/>
                </a:lnTo>
                <a:close/>
                <a:moveTo>
                  <a:pt x="1522498" y="30503"/>
                </a:moveTo>
                <a:lnTo>
                  <a:pt x="1529628" y="66355"/>
                </a:lnTo>
                <a:cubicBezTo>
                  <a:pt x="1469544" y="70026"/>
                  <a:pt x="1410442" y="73431"/>
                  <a:pt x="1352320" y="76569"/>
                </a:cubicBezTo>
                <a:lnTo>
                  <a:pt x="1353353" y="128077"/>
                </a:lnTo>
                <a:lnTo>
                  <a:pt x="1568255" y="123765"/>
                </a:lnTo>
                <a:lnTo>
                  <a:pt x="1568927" y="157282"/>
                </a:lnTo>
                <a:lnTo>
                  <a:pt x="1397647" y="160718"/>
                </a:lnTo>
                <a:cubicBezTo>
                  <a:pt x="1446810" y="194413"/>
                  <a:pt x="1509185" y="218967"/>
                  <a:pt x="1584773" y="234380"/>
                </a:cubicBezTo>
                <a:cubicBezTo>
                  <a:pt x="1577111" y="245710"/>
                  <a:pt x="1569797" y="258020"/>
                  <a:pt x="1562832" y="271309"/>
                </a:cubicBezTo>
                <a:cubicBezTo>
                  <a:pt x="1474892" y="246446"/>
                  <a:pt x="1405306" y="210696"/>
                  <a:pt x="1354075" y="164058"/>
                </a:cubicBezTo>
                <a:lnTo>
                  <a:pt x="1355637" y="241935"/>
                </a:lnTo>
                <a:lnTo>
                  <a:pt x="1318177" y="242687"/>
                </a:lnTo>
                <a:lnTo>
                  <a:pt x="1316600" y="164070"/>
                </a:lnTo>
                <a:cubicBezTo>
                  <a:pt x="1270175" y="209544"/>
                  <a:pt x="1201789" y="249952"/>
                  <a:pt x="1111440" y="285295"/>
                </a:cubicBezTo>
                <a:cubicBezTo>
                  <a:pt x="1105630" y="274235"/>
                  <a:pt x="1097683" y="263218"/>
                  <a:pt x="1087601" y="252243"/>
                </a:cubicBezTo>
                <a:cubicBezTo>
                  <a:pt x="1165641" y="226023"/>
                  <a:pt x="1226847" y="196360"/>
                  <a:pt x="1271219" y="163255"/>
                </a:cubicBezTo>
                <a:lnTo>
                  <a:pt x="1097227" y="166745"/>
                </a:lnTo>
                <a:lnTo>
                  <a:pt x="1096555" y="133228"/>
                </a:lnTo>
                <a:lnTo>
                  <a:pt x="1315893" y="128828"/>
                </a:lnTo>
                <a:lnTo>
                  <a:pt x="1314884" y="78553"/>
                </a:lnTo>
                <a:cubicBezTo>
                  <a:pt x="1254623" y="81570"/>
                  <a:pt x="1195506" y="84235"/>
                  <a:pt x="1137532" y="86549"/>
                </a:cubicBezTo>
                <a:cubicBezTo>
                  <a:pt x="1136006" y="76060"/>
                  <a:pt x="1133147" y="64612"/>
                  <a:pt x="1128953" y="52204"/>
                </a:cubicBezTo>
                <a:cubicBezTo>
                  <a:pt x="1270210" y="47398"/>
                  <a:pt x="1401392" y="40164"/>
                  <a:pt x="1522498" y="30503"/>
                </a:cubicBezTo>
                <a:close/>
                <a:moveTo>
                  <a:pt x="4128313" y="19900"/>
                </a:moveTo>
                <a:lnTo>
                  <a:pt x="4167744" y="20698"/>
                </a:lnTo>
                <a:lnTo>
                  <a:pt x="4166147" y="99561"/>
                </a:lnTo>
                <a:lnTo>
                  <a:pt x="4304156" y="102355"/>
                </a:lnTo>
                <a:lnTo>
                  <a:pt x="4303438" y="137844"/>
                </a:lnTo>
                <a:lnTo>
                  <a:pt x="4165428" y="135049"/>
                </a:lnTo>
                <a:lnTo>
                  <a:pt x="4163871" y="211940"/>
                </a:lnTo>
                <a:lnTo>
                  <a:pt x="4284630" y="214386"/>
                </a:lnTo>
                <a:lnTo>
                  <a:pt x="4283911" y="249874"/>
                </a:lnTo>
                <a:lnTo>
                  <a:pt x="4003456" y="244195"/>
                </a:lnTo>
                <a:lnTo>
                  <a:pt x="4004174" y="208706"/>
                </a:lnTo>
                <a:lnTo>
                  <a:pt x="4124440" y="211142"/>
                </a:lnTo>
                <a:lnTo>
                  <a:pt x="4125997" y="134251"/>
                </a:lnTo>
                <a:lnTo>
                  <a:pt x="3989466" y="131486"/>
                </a:lnTo>
                <a:lnTo>
                  <a:pt x="3990184" y="95998"/>
                </a:lnTo>
                <a:lnTo>
                  <a:pt x="4126716" y="98762"/>
                </a:lnTo>
                <a:close/>
                <a:moveTo>
                  <a:pt x="3912988" y="12088"/>
                </a:moveTo>
                <a:lnTo>
                  <a:pt x="3950149" y="27633"/>
                </a:lnTo>
                <a:cubicBezTo>
                  <a:pt x="3913250" y="96576"/>
                  <a:pt x="3883108" y="148398"/>
                  <a:pt x="3859723" y="183099"/>
                </a:cubicBezTo>
                <a:cubicBezTo>
                  <a:pt x="3878792" y="182992"/>
                  <a:pt x="3898683" y="182819"/>
                  <a:pt x="3919398" y="182581"/>
                </a:cubicBezTo>
                <a:cubicBezTo>
                  <a:pt x="3930956" y="163749"/>
                  <a:pt x="3943042" y="143202"/>
                  <a:pt x="3955656" y="120939"/>
                </a:cubicBezTo>
                <a:lnTo>
                  <a:pt x="3991760" y="139915"/>
                </a:lnTo>
                <a:cubicBezTo>
                  <a:pt x="3953037" y="201589"/>
                  <a:pt x="3914241" y="258660"/>
                  <a:pt x="3875375" y="311127"/>
                </a:cubicBezTo>
                <a:cubicBezTo>
                  <a:pt x="3919204" y="305769"/>
                  <a:pt x="3955463" y="300915"/>
                  <a:pt x="3984150" y="296565"/>
                </a:cubicBezTo>
                <a:cubicBezTo>
                  <a:pt x="3981919" y="309340"/>
                  <a:pt x="3980188" y="321797"/>
                  <a:pt x="3978956" y="333935"/>
                </a:cubicBezTo>
                <a:cubicBezTo>
                  <a:pt x="3942376" y="338454"/>
                  <a:pt x="3892437" y="345168"/>
                  <a:pt x="3829141" y="354077"/>
                </a:cubicBezTo>
                <a:lnTo>
                  <a:pt x="3821993" y="317443"/>
                </a:lnTo>
                <a:cubicBezTo>
                  <a:pt x="3843465" y="296017"/>
                  <a:pt x="3869223" y="261858"/>
                  <a:pt x="3899265" y="214965"/>
                </a:cubicBezTo>
                <a:cubicBezTo>
                  <a:pt x="3871626" y="216213"/>
                  <a:pt x="3846534" y="217513"/>
                  <a:pt x="3823989" y="218864"/>
                </a:cubicBezTo>
                <a:lnTo>
                  <a:pt x="3815303" y="185158"/>
                </a:lnTo>
                <a:cubicBezTo>
                  <a:pt x="3846352" y="145353"/>
                  <a:pt x="3878914" y="87663"/>
                  <a:pt x="3912988" y="12088"/>
                </a:cubicBezTo>
                <a:close/>
                <a:moveTo>
                  <a:pt x="3603244" y="8593"/>
                </a:moveTo>
                <a:lnTo>
                  <a:pt x="3640967" y="28764"/>
                </a:lnTo>
                <a:cubicBezTo>
                  <a:pt x="3624266" y="51080"/>
                  <a:pt x="3607239" y="73227"/>
                  <a:pt x="3589884" y="95206"/>
                </a:cubicBezTo>
                <a:lnTo>
                  <a:pt x="3694391" y="96454"/>
                </a:lnTo>
                <a:lnTo>
                  <a:pt x="3691991" y="297581"/>
                </a:lnTo>
                <a:lnTo>
                  <a:pt x="3652554" y="297110"/>
                </a:lnTo>
                <a:lnTo>
                  <a:pt x="3652813" y="275420"/>
                </a:lnTo>
                <a:lnTo>
                  <a:pt x="3368869" y="272030"/>
                </a:lnTo>
                <a:lnTo>
                  <a:pt x="3368611" y="293720"/>
                </a:lnTo>
                <a:lnTo>
                  <a:pt x="3329174" y="293250"/>
                </a:lnTo>
                <a:lnTo>
                  <a:pt x="3331575" y="92123"/>
                </a:lnTo>
                <a:lnTo>
                  <a:pt x="3546997" y="94694"/>
                </a:lnTo>
                <a:cubicBezTo>
                  <a:pt x="3567894" y="65033"/>
                  <a:pt x="3586643" y="36333"/>
                  <a:pt x="3603244" y="8593"/>
                </a:cubicBezTo>
                <a:close/>
                <a:moveTo>
                  <a:pt x="2605138" y="8198"/>
                </a:moveTo>
                <a:lnTo>
                  <a:pt x="2605528" y="111726"/>
                </a:lnTo>
                <a:lnTo>
                  <a:pt x="2669124" y="111486"/>
                </a:lnTo>
                <a:lnTo>
                  <a:pt x="2669260" y="147475"/>
                </a:lnTo>
                <a:lnTo>
                  <a:pt x="2605664" y="147714"/>
                </a:lnTo>
                <a:lnTo>
                  <a:pt x="2606666" y="413436"/>
                </a:lnTo>
                <a:cubicBezTo>
                  <a:pt x="2606836" y="458463"/>
                  <a:pt x="2586051" y="481055"/>
                  <a:pt x="2544311" y="481212"/>
                </a:cubicBezTo>
                <a:cubicBezTo>
                  <a:pt x="2534451" y="481249"/>
                  <a:pt x="2511444" y="481172"/>
                  <a:pt x="2475291" y="480979"/>
                </a:cubicBezTo>
                <a:cubicBezTo>
                  <a:pt x="2473267" y="467183"/>
                  <a:pt x="2470749" y="453224"/>
                  <a:pt x="2467738" y="439103"/>
                </a:cubicBezTo>
                <a:cubicBezTo>
                  <a:pt x="2498969" y="441286"/>
                  <a:pt x="2522144" y="442349"/>
                  <a:pt x="2537262" y="442292"/>
                </a:cubicBezTo>
                <a:cubicBezTo>
                  <a:pt x="2558625" y="442211"/>
                  <a:pt x="2569261" y="430010"/>
                  <a:pt x="2569169" y="405690"/>
                </a:cubicBezTo>
                <a:lnTo>
                  <a:pt x="2568401" y="202085"/>
                </a:lnTo>
                <a:cubicBezTo>
                  <a:pt x="2524338" y="283431"/>
                  <a:pt x="2473809" y="349519"/>
                  <a:pt x="2416813" y="400348"/>
                </a:cubicBezTo>
                <a:cubicBezTo>
                  <a:pt x="2409218" y="390846"/>
                  <a:pt x="2399650" y="381186"/>
                  <a:pt x="2388110" y="371370"/>
                </a:cubicBezTo>
                <a:cubicBezTo>
                  <a:pt x="2457885" y="310303"/>
                  <a:pt x="2514299" y="235812"/>
                  <a:pt x="2557351" y="147897"/>
                </a:cubicBezTo>
                <a:lnTo>
                  <a:pt x="2417835" y="148423"/>
                </a:lnTo>
                <a:lnTo>
                  <a:pt x="2417699" y="112434"/>
                </a:lnTo>
                <a:lnTo>
                  <a:pt x="2568061" y="111867"/>
                </a:lnTo>
                <a:lnTo>
                  <a:pt x="2567671" y="8340"/>
                </a:lnTo>
                <a:close/>
                <a:moveTo>
                  <a:pt x="3417399" y="6374"/>
                </a:moveTo>
                <a:cubicBezTo>
                  <a:pt x="3436870" y="27314"/>
                  <a:pt x="3454362" y="48887"/>
                  <a:pt x="3469874" y="71094"/>
                </a:cubicBezTo>
                <a:lnTo>
                  <a:pt x="3436093" y="92384"/>
                </a:lnTo>
                <a:cubicBezTo>
                  <a:pt x="3422205" y="71840"/>
                  <a:pt x="3405873" y="49459"/>
                  <a:pt x="3387099" y="25241"/>
                </a:cubicBezTo>
                <a:close/>
                <a:moveTo>
                  <a:pt x="1899928" y="4592"/>
                </a:moveTo>
                <a:cubicBezTo>
                  <a:pt x="1911307" y="22043"/>
                  <a:pt x="1922796" y="41794"/>
                  <a:pt x="1934394" y="63845"/>
                </a:cubicBezTo>
                <a:lnTo>
                  <a:pt x="2116049" y="61718"/>
                </a:lnTo>
                <a:lnTo>
                  <a:pt x="2116453" y="96225"/>
                </a:lnTo>
                <a:lnTo>
                  <a:pt x="1723072" y="100831"/>
                </a:lnTo>
                <a:lnTo>
                  <a:pt x="1724809" y="249211"/>
                </a:lnTo>
                <a:cubicBezTo>
                  <a:pt x="1726125" y="361606"/>
                  <a:pt x="1705251" y="445665"/>
                  <a:pt x="1662189" y="501389"/>
                </a:cubicBezTo>
                <a:cubicBezTo>
                  <a:pt x="1653845" y="490640"/>
                  <a:pt x="1644349" y="479575"/>
                  <a:pt x="1633697" y="468196"/>
                </a:cubicBezTo>
                <a:cubicBezTo>
                  <a:pt x="1669328" y="423407"/>
                  <a:pt x="1686872" y="349740"/>
                  <a:pt x="1686329" y="247197"/>
                </a:cubicBezTo>
                <a:lnTo>
                  <a:pt x="1684217" y="66773"/>
                </a:lnTo>
                <a:lnTo>
                  <a:pt x="1888795" y="64378"/>
                </a:lnTo>
                <a:cubicBezTo>
                  <a:pt x="1881067" y="50007"/>
                  <a:pt x="1872850" y="35970"/>
                  <a:pt x="1864144" y="22267"/>
                </a:cubicBezTo>
                <a:close/>
                <a:moveTo>
                  <a:pt x="2866030" y="0"/>
                </a:moveTo>
                <a:lnTo>
                  <a:pt x="2902940" y="15925"/>
                </a:lnTo>
                <a:cubicBezTo>
                  <a:pt x="2895496" y="28056"/>
                  <a:pt x="2887725" y="39856"/>
                  <a:pt x="2879627" y="51327"/>
                </a:cubicBezTo>
                <a:lnTo>
                  <a:pt x="3146334" y="52402"/>
                </a:lnTo>
                <a:lnTo>
                  <a:pt x="3146200" y="85432"/>
                </a:lnTo>
                <a:cubicBezTo>
                  <a:pt x="3115485" y="122447"/>
                  <a:pt x="3073533" y="154734"/>
                  <a:pt x="3020342" y="182292"/>
                </a:cubicBezTo>
                <a:cubicBezTo>
                  <a:pt x="3075476" y="202562"/>
                  <a:pt x="3141240" y="215235"/>
                  <a:pt x="3217634" y="220308"/>
                </a:cubicBezTo>
                <a:cubicBezTo>
                  <a:pt x="3207058" y="235055"/>
                  <a:pt x="3197800" y="248822"/>
                  <a:pt x="3189860" y="261608"/>
                </a:cubicBezTo>
                <a:cubicBezTo>
                  <a:pt x="3104290" y="249924"/>
                  <a:pt x="3032555" y="230490"/>
                  <a:pt x="2974656" y="203306"/>
                </a:cubicBezTo>
                <a:cubicBezTo>
                  <a:pt x="2909304" y="230815"/>
                  <a:pt x="2830338" y="252435"/>
                  <a:pt x="2737756" y="268167"/>
                </a:cubicBezTo>
                <a:cubicBezTo>
                  <a:pt x="2732209" y="257956"/>
                  <a:pt x="2725518" y="246426"/>
                  <a:pt x="2717682" y="233576"/>
                </a:cubicBezTo>
                <a:cubicBezTo>
                  <a:pt x="2800062" y="221254"/>
                  <a:pt x="2871618" y="203631"/>
                  <a:pt x="2932349" y="180704"/>
                </a:cubicBezTo>
                <a:cubicBezTo>
                  <a:pt x="2894974" y="157712"/>
                  <a:pt x="2865093" y="130559"/>
                  <a:pt x="2842705" y="99245"/>
                </a:cubicBezTo>
                <a:cubicBezTo>
                  <a:pt x="2817112" y="129379"/>
                  <a:pt x="2788816" y="157284"/>
                  <a:pt x="2757819" y="182959"/>
                </a:cubicBezTo>
                <a:cubicBezTo>
                  <a:pt x="2748001" y="172402"/>
                  <a:pt x="2738999" y="163492"/>
                  <a:pt x="2730812" y="156228"/>
                </a:cubicBezTo>
                <a:cubicBezTo>
                  <a:pt x="2791478" y="108488"/>
                  <a:pt x="2836551" y="56412"/>
                  <a:pt x="2866030" y="0"/>
                </a:cubicBezTo>
                <a:close/>
              </a:path>
            </a:pathLst>
          </a:custGeom>
          <a:gradFill flip="none" rotWithShape="1">
            <a:gsLst>
              <a:gs pos="0">
                <a:schemeClr val="accent4">
                  <a:lumMod val="60000"/>
                  <a:lumOff val="40000"/>
                </a:schemeClr>
              </a:gs>
              <a:gs pos="100000">
                <a:schemeClr val="accent4">
                  <a:lumMod val="75000"/>
                </a:schemeClr>
              </a:gs>
            </a:gsLst>
            <a:lin ang="5400000" scaled="1"/>
            <a:tileRect/>
          </a:gradFill>
          <a:ln>
            <a:noFill/>
          </a:ln>
          <a:effectLst/>
          <a:scene3d>
            <a:camera prst="perspectiveRelaxedModerately" fov="1200000">
              <a:rot lat="0" lon="0" rev="0"/>
            </a:camera>
            <a:lightRig rig="threePt" dir="t">
              <a:rot lat="0" lon="0" rev="5400000"/>
            </a:lightRig>
          </a:scene3d>
          <a:sp3d extrusionH="292100">
            <a:bevelT w="6350" h="254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292100">
              <a:bevelT w="25400" h="6350"/>
            </a:sp3d>
          </a:bodyPr>
          <a:lstStyle>
            <a:defPPr>
              <a:defRPr lang="zh-CN"/>
            </a:defPPr>
            <a:lvl1pPr algn="ctr">
              <a:defRPr sz="19900">
                <a:gradFill flip="none" rotWithShape="1">
                  <a:gsLst>
                    <a:gs pos="0">
                      <a:schemeClr val="accent4">
                        <a:lumMod val="60000"/>
                        <a:lumOff val="40000"/>
                      </a:schemeClr>
                    </a:gs>
                    <a:gs pos="100000">
                      <a:schemeClr val="accent4">
                        <a:lumMod val="75000"/>
                      </a:schemeClr>
                    </a:gs>
                  </a:gsLst>
                  <a:lin ang="5400000" scaled="1"/>
                  <a:tileRect/>
                </a:gradFill>
                <a:latin typeface="Arial" panose="020B0604020202020204" pitchFamily="34" charset="0"/>
                <a:cs typeface="Arial" panose="020B0604020202020204" pitchFamily="34" charset="0"/>
              </a:defRPr>
            </a:lvl1pPr>
          </a:lstStyle>
          <a:p>
            <a:endParaRPr lang="zh-CN" altLang="en-US" dirty="0">
              <a:gradFill flip="none" rotWithShape="1">
                <a:gsLst>
                  <a:gs pos="0">
                    <a:srgbClr val="FFC000">
                      <a:lumMod val="60000"/>
                      <a:lumOff val="40000"/>
                    </a:srgbClr>
                  </a:gs>
                  <a:gs pos="100000">
                    <a:srgbClr val="FFC000">
                      <a:lumMod val="75000"/>
                    </a:srgbClr>
                  </a:gs>
                </a:gsLst>
                <a:lin ang="5400000" scaled="1"/>
                <a:tileRect/>
              </a:gradFill>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181" name="光晕"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a:blip r:embed="rId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647700" y="3302000"/>
            <a:ext cx="10896600" cy="1794892"/>
          </a:xfrm>
          <a:prstGeom prst="rect">
            <a:avLst/>
          </a:prstGeom>
          <a:noFill/>
          <a:ln>
            <a:noFill/>
          </a:ln>
        </p:spPr>
      </p:pic>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25.8+2.2=28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97596037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20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childTnLst>
                                </p:cTn>
                              </p:par>
                              <p:par>
                                <p:cTn id="10" presetID="6" presetClass="emph" presetSubtype="0" fill="hold" grpId="1" nodeType="withEffect">
                                  <p:stCondLst>
                                    <p:cond delay="0"/>
                                  </p:stCondLst>
                                  <p:childTnLst>
                                    <p:animScale>
                                      <p:cBhvr>
                                        <p:cTn id="11" dur="10" fill="hold"/>
                                        <p:tgtEl>
                                          <p:spTgt spid="9"/>
                                        </p:tgtEl>
                                      </p:cBhvr>
                                      <p:by x="90000" y="90000"/>
                                    </p:animScale>
                                  </p:childTnLst>
                                </p:cTn>
                              </p:par>
                              <p:par>
                                <p:cTn id="12" presetID="6" presetClass="emph" presetSubtype="0" decel="100000" fill="hold" grpId="2" nodeType="withEffect">
                                  <p:stCondLst>
                                    <p:cond delay="0"/>
                                  </p:stCondLst>
                                  <p:childTnLst>
                                    <p:animScale>
                                      <p:cBhvr>
                                        <p:cTn id="13" dur="1250" fill="hold"/>
                                        <p:tgtEl>
                                          <p:spTgt spid="9"/>
                                        </p:tgtEl>
                                      </p:cBhvr>
                                      <p:by x="111000" y="111000"/>
                                    </p:animScale>
                                  </p:childTnLst>
                                </p:cTn>
                              </p:par>
                              <p:par>
                                <p:cTn id="14" presetID="1" presetClass="exit" presetSubtype="0" fill="hold" grpId="3" nodeType="withEffect">
                                  <p:stCondLst>
                                    <p:cond delay="40"/>
                                  </p:stCondLst>
                                  <p:childTnLst>
                                    <p:set>
                                      <p:cBhvr>
                                        <p:cTn id="15" dur="1" fill="hold">
                                          <p:stCondLst>
                                            <p:cond delay="0"/>
                                          </p:stCondLst>
                                        </p:cTn>
                                        <p:tgtEl>
                                          <p:spTgt spid="9"/>
                                        </p:tgtEl>
                                        <p:attrNameLst>
                                          <p:attrName>style.visibility</p:attrName>
                                        </p:attrNameLst>
                                      </p:cBhvr>
                                      <p:to>
                                        <p:strVal val="hidden"/>
                                      </p:to>
                                    </p:set>
                                  </p:childTnLst>
                                </p:cTn>
                              </p:par>
                              <p:par>
                                <p:cTn id="16" presetID="11" presetClass="entr" presetSubtype="0" fill="hold" grpId="0" nodeType="withEffect">
                                  <p:stCondLst>
                                    <p:cond delay="40"/>
                                  </p:stCondLst>
                                  <p:childTnLst>
                                    <p:set>
                                      <p:cBhvr>
                                        <p:cTn id="17" dur="40">
                                          <p:stCondLst>
                                            <p:cond delay="0"/>
                                          </p:stCondLst>
                                        </p:cTn>
                                        <p:tgtEl>
                                          <p:spTgt spid="13"/>
                                        </p:tgtEl>
                                        <p:attrNameLst>
                                          <p:attrName>style.visibility</p:attrName>
                                        </p:attrNameLst>
                                      </p:cBhvr>
                                      <p:to>
                                        <p:strVal val="visible"/>
                                      </p:to>
                                    </p:set>
                                  </p:childTnLst>
                                </p:cTn>
                              </p:par>
                              <p:par>
                                <p:cTn id="18" presetID="11" presetClass="entr" presetSubtype="0" fill="hold" grpId="0" nodeType="withEffect">
                                  <p:stCondLst>
                                    <p:cond delay="80"/>
                                  </p:stCondLst>
                                  <p:childTnLst>
                                    <p:set>
                                      <p:cBhvr>
                                        <p:cTn id="19" dur="40">
                                          <p:stCondLst>
                                            <p:cond delay="0"/>
                                          </p:stCondLst>
                                        </p:cTn>
                                        <p:tgtEl>
                                          <p:spTgt spid="15"/>
                                        </p:tgtEl>
                                        <p:attrNameLst>
                                          <p:attrName>style.visibility</p:attrName>
                                        </p:attrNameLst>
                                      </p:cBhvr>
                                      <p:to>
                                        <p:strVal val="visible"/>
                                      </p:to>
                                    </p:set>
                                  </p:childTnLst>
                                </p:cTn>
                              </p:par>
                              <p:par>
                                <p:cTn id="20" presetID="11" presetClass="entr" presetSubtype="0" fill="hold" grpId="0" nodeType="withEffect">
                                  <p:stCondLst>
                                    <p:cond delay="120"/>
                                  </p:stCondLst>
                                  <p:childTnLst>
                                    <p:set>
                                      <p:cBhvr>
                                        <p:cTn id="21" dur="40">
                                          <p:stCondLst>
                                            <p:cond delay="0"/>
                                          </p:stCondLst>
                                        </p:cTn>
                                        <p:tgtEl>
                                          <p:spTgt spid="16"/>
                                        </p:tgtEl>
                                        <p:attrNameLst>
                                          <p:attrName>style.visibility</p:attrName>
                                        </p:attrNameLst>
                                      </p:cBhvr>
                                      <p:to>
                                        <p:strVal val="visible"/>
                                      </p:to>
                                    </p:set>
                                  </p:childTnLst>
                                </p:cTn>
                              </p:par>
                              <p:par>
                                <p:cTn id="22" presetID="11" presetClass="entr" presetSubtype="0" fill="hold" grpId="0" nodeType="withEffect">
                                  <p:stCondLst>
                                    <p:cond delay="160"/>
                                  </p:stCondLst>
                                  <p:childTnLst>
                                    <p:set>
                                      <p:cBhvr>
                                        <p:cTn id="23" dur="40">
                                          <p:stCondLst>
                                            <p:cond delay="0"/>
                                          </p:stCondLst>
                                        </p:cTn>
                                        <p:tgtEl>
                                          <p:spTgt spid="17"/>
                                        </p:tgtEl>
                                        <p:attrNameLst>
                                          <p:attrName>style.visibility</p:attrName>
                                        </p:attrNameLst>
                                      </p:cBhvr>
                                      <p:to>
                                        <p:strVal val="visible"/>
                                      </p:to>
                                    </p:set>
                                  </p:childTnLst>
                                </p:cTn>
                              </p:par>
                              <p:par>
                                <p:cTn id="24" presetID="11" presetClass="entr" presetSubtype="0" fill="hold" grpId="0" nodeType="withEffect">
                                  <p:stCondLst>
                                    <p:cond delay="200"/>
                                  </p:stCondLst>
                                  <p:childTnLst>
                                    <p:set>
                                      <p:cBhvr>
                                        <p:cTn id="25" dur="40">
                                          <p:stCondLst>
                                            <p:cond delay="0"/>
                                          </p:stCondLst>
                                        </p:cTn>
                                        <p:tgtEl>
                                          <p:spTgt spid="18"/>
                                        </p:tgtEl>
                                        <p:attrNameLst>
                                          <p:attrName>style.visibility</p:attrName>
                                        </p:attrNameLst>
                                      </p:cBhvr>
                                      <p:to>
                                        <p:strVal val="visible"/>
                                      </p:to>
                                    </p:set>
                                  </p:childTnLst>
                                </p:cTn>
                              </p:par>
                              <p:par>
                                <p:cTn id="26" presetID="11" presetClass="entr" presetSubtype="0" fill="hold" grpId="0" nodeType="withEffect">
                                  <p:stCondLst>
                                    <p:cond delay="240"/>
                                  </p:stCondLst>
                                  <p:childTnLst>
                                    <p:set>
                                      <p:cBhvr>
                                        <p:cTn id="27" dur="40">
                                          <p:stCondLst>
                                            <p:cond delay="0"/>
                                          </p:stCondLst>
                                        </p:cTn>
                                        <p:tgtEl>
                                          <p:spTgt spid="19"/>
                                        </p:tgtEl>
                                        <p:attrNameLst>
                                          <p:attrName>style.visibility</p:attrName>
                                        </p:attrNameLst>
                                      </p:cBhvr>
                                      <p:to>
                                        <p:strVal val="visible"/>
                                      </p:to>
                                    </p:set>
                                  </p:childTnLst>
                                </p:cTn>
                              </p:par>
                              <p:par>
                                <p:cTn id="28" presetID="11" presetClass="entr" presetSubtype="0" fill="hold" grpId="0" nodeType="withEffect">
                                  <p:stCondLst>
                                    <p:cond delay="280"/>
                                  </p:stCondLst>
                                  <p:childTnLst>
                                    <p:set>
                                      <p:cBhvr>
                                        <p:cTn id="29" dur="40">
                                          <p:stCondLst>
                                            <p:cond delay="0"/>
                                          </p:stCondLst>
                                        </p:cTn>
                                        <p:tgtEl>
                                          <p:spTgt spid="20"/>
                                        </p:tgtEl>
                                        <p:attrNameLst>
                                          <p:attrName>style.visibility</p:attrName>
                                        </p:attrNameLst>
                                      </p:cBhvr>
                                      <p:to>
                                        <p:strVal val="visible"/>
                                      </p:to>
                                    </p:set>
                                  </p:childTnLst>
                                </p:cTn>
                              </p:par>
                              <p:par>
                                <p:cTn id="30" presetID="11" presetClass="entr" presetSubtype="0" fill="hold" grpId="0" nodeType="withEffect">
                                  <p:stCondLst>
                                    <p:cond delay="320"/>
                                  </p:stCondLst>
                                  <p:childTnLst>
                                    <p:set>
                                      <p:cBhvr>
                                        <p:cTn id="31" dur="40">
                                          <p:stCondLst>
                                            <p:cond delay="0"/>
                                          </p:stCondLst>
                                        </p:cTn>
                                        <p:tgtEl>
                                          <p:spTgt spid="21"/>
                                        </p:tgtEl>
                                        <p:attrNameLst>
                                          <p:attrName>style.visibility</p:attrName>
                                        </p:attrNameLst>
                                      </p:cBhvr>
                                      <p:to>
                                        <p:strVal val="visible"/>
                                      </p:to>
                                    </p:set>
                                  </p:childTnLst>
                                </p:cTn>
                              </p:par>
                              <p:par>
                                <p:cTn id="32" presetID="11" presetClass="entr" presetSubtype="0" fill="hold" grpId="0" nodeType="withEffect">
                                  <p:stCondLst>
                                    <p:cond delay="360"/>
                                  </p:stCondLst>
                                  <p:childTnLst>
                                    <p:set>
                                      <p:cBhvr>
                                        <p:cTn id="33" dur="40">
                                          <p:stCondLst>
                                            <p:cond delay="0"/>
                                          </p:stCondLst>
                                        </p:cTn>
                                        <p:tgtEl>
                                          <p:spTgt spid="22"/>
                                        </p:tgtEl>
                                        <p:attrNameLst>
                                          <p:attrName>style.visibility</p:attrName>
                                        </p:attrNameLst>
                                      </p:cBhvr>
                                      <p:to>
                                        <p:strVal val="visible"/>
                                      </p:to>
                                    </p:set>
                                  </p:childTnLst>
                                </p:cTn>
                              </p:par>
                              <p:par>
                                <p:cTn id="34" presetID="11" presetClass="entr" presetSubtype="0" fill="hold" grpId="0" nodeType="withEffect">
                                  <p:stCondLst>
                                    <p:cond delay="400"/>
                                  </p:stCondLst>
                                  <p:childTnLst>
                                    <p:set>
                                      <p:cBhvr>
                                        <p:cTn id="35" dur="40">
                                          <p:stCondLst>
                                            <p:cond delay="0"/>
                                          </p:stCondLst>
                                        </p:cTn>
                                        <p:tgtEl>
                                          <p:spTgt spid="23"/>
                                        </p:tgtEl>
                                        <p:attrNameLst>
                                          <p:attrName>style.visibility</p:attrName>
                                        </p:attrNameLst>
                                      </p:cBhvr>
                                      <p:to>
                                        <p:strVal val="visible"/>
                                      </p:to>
                                    </p:set>
                                  </p:childTnLst>
                                </p:cTn>
                              </p:par>
                              <p:par>
                                <p:cTn id="36" presetID="11" presetClass="entr" presetSubtype="0" fill="hold" grpId="0" nodeType="withEffect">
                                  <p:stCondLst>
                                    <p:cond delay="440"/>
                                  </p:stCondLst>
                                  <p:childTnLst>
                                    <p:set>
                                      <p:cBhvr>
                                        <p:cTn id="37" dur="40">
                                          <p:stCondLst>
                                            <p:cond delay="0"/>
                                          </p:stCondLst>
                                        </p:cTn>
                                        <p:tgtEl>
                                          <p:spTgt spid="24"/>
                                        </p:tgtEl>
                                        <p:attrNameLst>
                                          <p:attrName>style.visibility</p:attrName>
                                        </p:attrNameLst>
                                      </p:cBhvr>
                                      <p:to>
                                        <p:strVal val="visible"/>
                                      </p:to>
                                    </p:set>
                                  </p:childTnLst>
                                </p:cTn>
                              </p:par>
                              <p:par>
                                <p:cTn id="38" presetID="11" presetClass="entr" presetSubtype="0" fill="hold" grpId="0" nodeType="withEffect">
                                  <p:stCondLst>
                                    <p:cond delay="480"/>
                                  </p:stCondLst>
                                  <p:childTnLst>
                                    <p:set>
                                      <p:cBhvr>
                                        <p:cTn id="39" dur="40">
                                          <p:stCondLst>
                                            <p:cond delay="0"/>
                                          </p:stCondLst>
                                        </p:cTn>
                                        <p:tgtEl>
                                          <p:spTgt spid="25"/>
                                        </p:tgtEl>
                                        <p:attrNameLst>
                                          <p:attrName>style.visibility</p:attrName>
                                        </p:attrNameLst>
                                      </p:cBhvr>
                                      <p:to>
                                        <p:strVal val="visible"/>
                                      </p:to>
                                    </p:set>
                                  </p:childTnLst>
                                </p:cTn>
                              </p:par>
                              <p:par>
                                <p:cTn id="40" presetID="11" presetClass="entr" presetSubtype="0" fill="hold" grpId="0" nodeType="withEffect">
                                  <p:stCondLst>
                                    <p:cond delay="520"/>
                                  </p:stCondLst>
                                  <p:childTnLst>
                                    <p:set>
                                      <p:cBhvr>
                                        <p:cTn id="41" dur="40">
                                          <p:stCondLst>
                                            <p:cond delay="0"/>
                                          </p:stCondLst>
                                        </p:cTn>
                                        <p:tgtEl>
                                          <p:spTgt spid="26"/>
                                        </p:tgtEl>
                                        <p:attrNameLst>
                                          <p:attrName>style.visibility</p:attrName>
                                        </p:attrNameLst>
                                      </p:cBhvr>
                                      <p:to>
                                        <p:strVal val="visible"/>
                                      </p:to>
                                    </p:set>
                                  </p:childTnLst>
                                </p:cTn>
                              </p:par>
                              <p:par>
                                <p:cTn id="42" presetID="11" presetClass="entr" presetSubtype="0" fill="hold" grpId="0" nodeType="withEffect">
                                  <p:stCondLst>
                                    <p:cond delay="560"/>
                                  </p:stCondLst>
                                  <p:childTnLst>
                                    <p:set>
                                      <p:cBhvr>
                                        <p:cTn id="43" dur="40">
                                          <p:stCondLst>
                                            <p:cond delay="0"/>
                                          </p:stCondLst>
                                        </p:cTn>
                                        <p:tgtEl>
                                          <p:spTgt spid="27"/>
                                        </p:tgtEl>
                                        <p:attrNameLst>
                                          <p:attrName>style.visibility</p:attrName>
                                        </p:attrNameLst>
                                      </p:cBhvr>
                                      <p:to>
                                        <p:strVal val="visible"/>
                                      </p:to>
                                    </p:set>
                                  </p:childTnLst>
                                </p:cTn>
                              </p:par>
                              <p:par>
                                <p:cTn id="44" presetID="11" presetClass="entr" presetSubtype="0" fill="hold" grpId="0" nodeType="withEffect">
                                  <p:stCondLst>
                                    <p:cond delay="600"/>
                                  </p:stCondLst>
                                  <p:childTnLst>
                                    <p:set>
                                      <p:cBhvr>
                                        <p:cTn id="45" dur="40">
                                          <p:stCondLst>
                                            <p:cond delay="0"/>
                                          </p:stCondLst>
                                        </p:cTn>
                                        <p:tgtEl>
                                          <p:spTgt spid="29"/>
                                        </p:tgtEl>
                                        <p:attrNameLst>
                                          <p:attrName>style.visibility</p:attrName>
                                        </p:attrNameLst>
                                      </p:cBhvr>
                                      <p:to>
                                        <p:strVal val="visible"/>
                                      </p:to>
                                    </p:set>
                                  </p:childTnLst>
                                </p:cTn>
                              </p:par>
                              <p:par>
                                <p:cTn id="46" presetID="11" presetClass="entr" presetSubtype="0" fill="hold" grpId="0" nodeType="withEffect">
                                  <p:stCondLst>
                                    <p:cond delay="640"/>
                                  </p:stCondLst>
                                  <p:childTnLst>
                                    <p:set>
                                      <p:cBhvr>
                                        <p:cTn id="47" dur="40">
                                          <p:stCondLst>
                                            <p:cond delay="0"/>
                                          </p:stCondLst>
                                        </p:cTn>
                                        <p:tgtEl>
                                          <p:spTgt spid="30"/>
                                        </p:tgtEl>
                                        <p:attrNameLst>
                                          <p:attrName>style.visibility</p:attrName>
                                        </p:attrNameLst>
                                      </p:cBhvr>
                                      <p:to>
                                        <p:strVal val="visible"/>
                                      </p:to>
                                    </p:set>
                                  </p:childTnLst>
                                </p:cTn>
                              </p:par>
                              <p:par>
                                <p:cTn id="48" presetID="11" presetClass="entr" presetSubtype="0" fill="hold" grpId="0" nodeType="withEffect">
                                  <p:stCondLst>
                                    <p:cond delay="680"/>
                                  </p:stCondLst>
                                  <p:childTnLst>
                                    <p:set>
                                      <p:cBhvr>
                                        <p:cTn id="49" dur="40">
                                          <p:stCondLst>
                                            <p:cond delay="0"/>
                                          </p:stCondLst>
                                        </p:cTn>
                                        <p:tgtEl>
                                          <p:spTgt spid="31"/>
                                        </p:tgtEl>
                                        <p:attrNameLst>
                                          <p:attrName>style.visibility</p:attrName>
                                        </p:attrNameLst>
                                      </p:cBhvr>
                                      <p:to>
                                        <p:strVal val="visible"/>
                                      </p:to>
                                    </p:set>
                                  </p:childTnLst>
                                </p:cTn>
                              </p:par>
                              <p:par>
                                <p:cTn id="50" presetID="11" presetClass="entr" presetSubtype="0" fill="hold" grpId="0" nodeType="withEffect">
                                  <p:stCondLst>
                                    <p:cond delay="720"/>
                                  </p:stCondLst>
                                  <p:childTnLst>
                                    <p:set>
                                      <p:cBhvr>
                                        <p:cTn id="51" dur="40">
                                          <p:stCondLst>
                                            <p:cond delay="0"/>
                                          </p:stCondLst>
                                        </p:cTn>
                                        <p:tgtEl>
                                          <p:spTgt spid="32"/>
                                        </p:tgtEl>
                                        <p:attrNameLst>
                                          <p:attrName>style.visibility</p:attrName>
                                        </p:attrNameLst>
                                      </p:cBhvr>
                                      <p:to>
                                        <p:strVal val="visible"/>
                                      </p:to>
                                    </p:set>
                                  </p:childTnLst>
                                </p:cTn>
                              </p:par>
                              <p:par>
                                <p:cTn id="52" presetID="11" presetClass="entr" presetSubtype="0" fill="hold" grpId="0" nodeType="withEffect">
                                  <p:stCondLst>
                                    <p:cond delay="760"/>
                                  </p:stCondLst>
                                  <p:childTnLst>
                                    <p:set>
                                      <p:cBhvr>
                                        <p:cTn id="53" dur="40">
                                          <p:stCondLst>
                                            <p:cond delay="0"/>
                                          </p:stCondLst>
                                        </p:cTn>
                                        <p:tgtEl>
                                          <p:spTgt spid="33"/>
                                        </p:tgtEl>
                                        <p:attrNameLst>
                                          <p:attrName>style.visibility</p:attrName>
                                        </p:attrNameLst>
                                      </p:cBhvr>
                                      <p:to>
                                        <p:strVal val="visible"/>
                                      </p:to>
                                    </p:set>
                                  </p:childTnLst>
                                </p:cTn>
                              </p:par>
                              <p:par>
                                <p:cTn id="54" presetID="11" presetClass="entr" presetSubtype="0" fill="hold" grpId="0" nodeType="withEffect">
                                  <p:stCondLst>
                                    <p:cond delay="800"/>
                                  </p:stCondLst>
                                  <p:childTnLst>
                                    <p:set>
                                      <p:cBhvr>
                                        <p:cTn id="55" dur="40">
                                          <p:stCondLst>
                                            <p:cond delay="0"/>
                                          </p:stCondLst>
                                        </p:cTn>
                                        <p:tgtEl>
                                          <p:spTgt spid="34"/>
                                        </p:tgtEl>
                                        <p:attrNameLst>
                                          <p:attrName>style.visibility</p:attrName>
                                        </p:attrNameLst>
                                      </p:cBhvr>
                                      <p:to>
                                        <p:strVal val="visible"/>
                                      </p:to>
                                    </p:set>
                                  </p:childTnLst>
                                </p:cTn>
                              </p:par>
                              <p:par>
                                <p:cTn id="56" presetID="11" presetClass="entr" presetSubtype="0" fill="hold" grpId="0" nodeType="withEffect">
                                  <p:stCondLst>
                                    <p:cond delay="840"/>
                                  </p:stCondLst>
                                  <p:childTnLst>
                                    <p:set>
                                      <p:cBhvr>
                                        <p:cTn id="57" dur="40">
                                          <p:stCondLst>
                                            <p:cond delay="0"/>
                                          </p:stCondLst>
                                        </p:cTn>
                                        <p:tgtEl>
                                          <p:spTgt spid="36"/>
                                        </p:tgtEl>
                                        <p:attrNameLst>
                                          <p:attrName>style.visibility</p:attrName>
                                        </p:attrNameLst>
                                      </p:cBhvr>
                                      <p:to>
                                        <p:strVal val="visible"/>
                                      </p:to>
                                    </p:set>
                                  </p:childTnLst>
                                </p:cTn>
                              </p:par>
                              <p:par>
                                <p:cTn id="58" presetID="11" presetClass="entr" presetSubtype="0" fill="hold" grpId="0" nodeType="withEffect">
                                  <p:stCondLst>
                                    <p:cond delay="880"/>
                                  </p:stCondLst>
                                  <p:childTnLst>
                                    <p:set>
                                      <p:cBhvr>
                                        <p:cTn id="59" dur="40">
                                          <p:stCondLst>
                                            <p:cond delay="0"/>
                                          </p:stCondLst>
                                        </p:cTn>
                                        <p:tgtEl>
                                          <p:spTgt spid="37"/>
                                        </p:tgtEl>
                                        <p:attrNameLst>
                                          <p:attrName>style.visibility</p:attrName>
                                        </p:attrNameLst>
                                      </p:cBhvr>
                                      <p:to>
                                        <p:strVal val="visible"/>
                                      </p:to>
                                    </p:set>
                                  </p:childTnLst>
                                </p:cTn>
                              </p:par>
                              <p:par>
                                <p:cTn id="60" presetID="11" presetClass="entr" presetSubtype="0" fill="hold" grpId="0" nodeType="withEffect">
                                  <p:stCondLst>
                                    <p:cond delay="920"/>
                                  </p:stCondLst>
                                  <p:childTnLst>
                                    <p:set>
                                      <p:cBhvr>
                                        <p:cTn id="61" dur="40">
                                          <p:stCondLst>
                                            <p:cond delay="0"/>
                                          </p:stCondLst>
                                        </p:cTn>
                                        <p:tgtEl>
                                          <p:spTgt spid="38"/>
                                        </p:tgtEl>
                                        <p:attrNameLst>
                                          <p:attrName>style.visibility</p:attrName>
                                        </p:attrNameLst>
                                      </p:cBhvr>
                                      <p:to>
                                        <p:strVal val="visible"/>
                                      </p:to>
                                    </p:set>
                                  </p:childTnLst>
                                </p:cTn>
                              </p:par>
                              <p:par>
                                <p:cTn id="62" presetID="11" presetClass="entr" presetSubtype="0" fill="hold" grpId="0" nodeType="withEffect">
                                  <p:stCondLst>
                                    <p:cond delay="960"/>
                                  </p:stCondLst>
                                  <p:childTnLst>
                                    <p:set>
                                      <p:cBhvr>
                                        <p:cTn id="63" dur="40">
                                          <p:stCondLst>
                                            <p:cond delay="0"/>
                                          </p:stCondLst>
                                        </p:cTn>
                                        <p:tgtEl>
                                          <p:spTgt spid="39"/>
                                        </p:tgtEl>
                                        <p:attrNameLst>
                                          <p:attrName>style.visibility</p:attrName>
                                        </p:attrNameLst>
                                      </p:cBhvr>
                                      <p:to>
                                        <p:strVal val="visible"/>
                                      </p:to>
                                    </p:set>
                                  </p:childTnLst>
                                </p:cTn>
                              </p:par>
                              <p:par>
                                <p:cTn id="64" presetID="11" presetClass="entr" presetSubtype="0" fill="hold" grpId="0" nodeType="withEffect">
                                  <p:stCondLst>
                                    <p:cond delay="1000"/>
                                  </p:stCondLst>
                                  <p:childTnLst>
                                    <p:set>
                                      <p:cBhvr>
                                        <p:cTn id="65" dur="40">
                                          <p:stCondLst>
                                            <p:cond delay="0"/>
                                          </p:stCondLst>
                                        </p:cTn>
                                        <p:tgtEl>
                                          <p:spTgt spid="40"/>
                                        </p:tgtEl>
                                        <p:attrNameLst>
                                          <p:attrName>style.visibility</p:attrName>
                                        </p:attrNameLst>
                                      </p:cBhvr>
                                      <p:to>
                                        <p:strVal val="visible"/>
                                      </p:to>
                                    </p:set>
                                  </p:childTnLst>
                                </p:cTn>
                              </p:par>
                              <p:par>
                                <p:cTn id="66" presetID="11" presetClass="entr" presetSubtype="0" fill="hold" grpId="0" nodeType="withEffect">
                                  <p:stCondLst>
                                    <p:cond delay="1040"/>
                                  </p:stCondLst>
                                  <p:childTnLst>
                                    <p:set>
                                      <p:cBhvr>
                                        <p:cTn id="67" dur="40">
                                          <p:stCondLst>
                                            <p:cond delay="0"/>
                                          </p:stCondLst>
                                        </p:cTn>
                                        <p:tgtEl>
                                          <p:spTgt spid="41"/>
                                        </p:tgtEl>
                                        <p:attrNameLst>
                                          <p:attrName>style.visibility</p:attrName>
                                        </p:attrNameLst>
                                      </p:cBhvr>
                                      <p:to>
                                        <p:strVal val="visible"/>
                                      </p:to>
                                    </p:set>
                                  </p:childTnLst>
                                </p:cTn>
                              </p:par>
                              <p:par>
                                <p:cTn id="68" presetID="11" presetClass="entr" presetSubtype="0" fill="hold" grpId="0" nodeType="withEffect">
                                  <p:stCondLst>
                                    <p:cond delay="1080"/>
                                  </p:stCondLst>
                                  <p:childTnLst>
                                    <p:set>
                                      <p:cBhvr>
                                        <p:cTn id="69" dur="40">
                                          <p:stCondLst>
                                            <p:cond delay="0"/>
                                          </p:stCondLst>
                                        </p:cTn>
                                        <p:tgtEl>
                                          <p:spTgt spid="42"/>
                                        </p:tgtEl>
                                        <p:attrNameLst>
                                          <p:attrName>style.visibility</p:attrName>
                                        </p:attrNameLst>
                                      </p:cBhvr>
                                      <p:to>
                                        <p:strVal val="visible"/>
                                      </p:to>
                                    </p:set>
                                  </p:childTnLst>
                                </p:cTn>
                              </p:par>
                              <p:par>
                                <p:cTn id="70" presetID="11" presetClass="entr" presetSubtype="0" fill="hold" grpId="0" nodeType="withEffect">
                                  <p:stCondLst>
                                    <p:cond delay="1120"/>
                                  </p:stCondLst>
                                  <p:childTnLst>
                                    <p:set>
                                      <p:cBhvr>
                                        <p:cTn id="71" dur="40">
                                          <p:stCondLst>
                                            <p:cond delay="0"/>
                                          </p:stCondLst>
                                        </p:cTn>
                                        <p:tgtEl>
                                          <p:spTgt spid="43"/>
                                        </p:tgtEl>
                                        <p:attrNameLst>
                                          <p:attrName>style.visibility</p:attrName>
                                        </p:attrNameLst>
                                      </p:cBhvr>
                                      <p:to>
                                        <p:strVal val="visible"/>
                                      </p:to>
                                    </p:set>
                                  </p:childTnLst>
                                </p:cTn>
                              </p:par>
                              <p:par>
                                <p:cTn id="72" presetID="11" presetClass="entr" presetSubtype="0" fill="hold" grpId="0" nodeType="withEffect">
                                  <p:stCondLst>
                                    <p:cond delay="1160"/>
                                  </p:stCondLst>
                                  <p:childTnLst>
                                    <p:set>
                                      <p:cBhvr>
                                        <p:cTn id="73" dur="40">
                                          <p:stCondLst>
                                            <p:cond delay="0"/>
                                          </p:stCondLst>
                                        </p:cTn>
                                        <p:tgtEl>
                                          <p:spTgt spid="44"/>
                                        </p:tgtEl>
                                        <p:attrNameLst>
                                          <p:attrName>style.visibility</p:attrName>
                                        </p:attrNameLst>
                                      </p:cBhvr>
                                      <p:to>
                                        <p:strVal val="visible"/>
                                      </p:to>
                                    </p:set>
                                  </p:childTnLst>
                                </p:cTn>
                              </p:par>
                              <p:par>
                                <p:cTn id="74" presetID="11" presetClass="entr" presetSubtype="0" fill="hold" grpId="0" nodeType="withEffect">
                                  <p:stCondLst>
                                    <p:cond delay="1200"/>
                                  </p:stCondLst>
                                  <p:childTnLst>
                                    <p:set>
                                      <p:cBhvr>
                                        <p:cTn id="75" dur="40">
                                          <p:stCondLst>
                                            <p:cond delay="0"/>
                                          </p:stCondLst>
                                        </p:cTn>
                                        <p:tgtEl>
                                          <p:spTgt spid="45"/>
                                        </p:tgtEl>
                                        <p:attrNameLst>
                                          <p:attrName>style.visibility</p:attrName>
                                        </p:attrNameLst>
                                      </p:cBhvr>
                                      <p:to>
                                        <p:strVal val="visible"/>
                                      </p:to>
                                    </p:set>
                                  </p:childTnLst>
                                </p:cTn>
                              </p:par>
                              <p:par>
                                <p:cTn id="76" presetID="11" presetClass="entr" presetSubtype="0" fill="hold" grpId="0" nodeType="withEffect">
                                  <p:stCondLst>
                                    <p:cond delay="1240"/>
                                  </p:stCondLst>
                                  <p:childTnLst>
                                    <p:set>
                                      <p:cBhvr>
                                        <p:cTn id="77" dur="40">
                                          <p:stCondLst>
                                            <p:cond delay="0"/>
                                          </p:stCondLst>
                                        </p:cTn>
                                        <p:tgtEl>
                                          <p:spTgt spid="46"/>
                                        </p:tgtEl>
                                        <p:attrNameLst>
                                          <p:attrName>style.visibility</p:attrName>
                                        </p:attrNameLst>
                                      </p:cBhvr>
                                      <p:to>
                                        <p:strVal val="visible"/>
                                      </p:to>
                                    </p:set>
                                  </p:childTnLst>
                                </p:cTn>
                              </p:par>
                              <p:par>
                                <p:cTn id="78" presetID="11" presetClass="entr" presetSubtype="0" fill="hold" grpId="0" nodeType="withEffect">
                                  <p:stCondLst>
                                    <p:cond delay="1280"/>
                                  </p:stCondLst>
                                  <p:childTnLst>
                                    <p:set>
                                      <p:cBhvr>
                                        <p:cTn id="79" dur="40">
                                          <p:stCondLst>
                                            <p:cond delay="0"/>
                                          </p:stCondLst>
                                        </p:cTn>
                                        <p:tgtEl>
                                          <p:spTgt spid="47"/>
                                        </p:tgtEl>
                                        <p:attrNameLst>
                                          <p:attrName>style.visibility</p:attrName>
                                        </p:attrNameLst>
                                      </p:cBhvr>
                                      <p:to>
                                        <p:strVal val="visible"/>
                                      </p:to>
                                    </p:set>
                                  </p:childTnLst>
                                </p:cTn>
                              </p:par>
                              <p:par>
                                <p:cTn id="80" presetID="11" presetClass="entr" presetSubtype="0" fill="hold" grpId="0" nodeType="withEffect">
                                  <p:stCondLst>
                                    <p:cond delay="1320"/>
                                  </p:stCondLst>
                                  <p:childTnLst>
                                    <p:set>
                                      <p:cBhvr>
                                        <p:cTn id="81" dur="40">
                                          <p:stCondLst>
                                            <p:cond delay="0"/>
                                          </p:stCondLst>
                                        </p:cTn>
                                        <p:tgtEl>
                                          <p:spTgt spid="48"/>
                                        </p:tgtEl>
                                        <p:attrNameLst>
                                          <p:attrName>style.visibility</p:attrName>
                                        </p:attrNameLst>
                                      </p:cBhvr>
                                      <p:to>
                                        <p:strVal val="visible"/>
                                      </p:to>
                                    </p:set>
                                  </p:childTnLst>
                                </p:cTn>
                              </p:par>
                              <p:par>
                                <p:cTn id="82" presetID="11" presetClass="entr" presetSubtype="0" fill="hold" grpId="0" nodeType="withEffect">
                                  <p:stCondLst>
                                    <p:cond delay="1360"/>
                                  </p:stCondLst>
                                  <p:childTnLst>
                                    <p:set>
                                      <p:cBhvr>
                                        <p:cTn id="83" dur="40">
                                          <p:stCondLst>
                                            <p:cond delay="0"/>
                                          </p:stCondLst>
                                        </p:cTn>
                                        <p:tgtEl>
                                          <p:spTgt spid="49"/>
                                        </p:tgtEl>
                                        <p:attrNameLst>
                                          <p:attrName>style.visibility</p:attrName>
                                        </p:attrNameLst>
                                      </p:cBhvr>
                                      <p:to>
                                        <p:strVal val="visible"/>
                                      </p:to>
                                    </p:set>
                                  </p:childTnLst>
                                </p:cTn>
                              </p:par>
                              <p:par>
                                <p:cTn id="84" presetID="11" presetClass="entr" presetSubtype="0" fill="hold" grpId="0" nodeType="withEffect">
                                  <p:stCondLst>
                                    <p:cond delay="1400"/>
                                  </p:stCondLst>
                                  <p:childTnLst>
                                    <p:set>
                                      <p:cBhvr>
                                        <p:cTn id="85" dur="40">
                                          <p:stCondLst>
                                            <p:cond delay="0"/>
                                          </p:stCondLst>
                                        </p:cTn>
                                        <p:tgtEl>
                                          <p:spTgt spid="50"/>
                                        </p:tgtEl>
                                        <p:attrNameLst>
                                          <p:attrName>style.visibility</p:attrName>
                                        </p:attrNameLst>
                                      </p:cBhvr>
                                      <p:to>
                                        <p:strVal val="visible"/>
                                      </p:to>
                                    </p:set>
                                  </p:childTnLst>
                                </p:cTn>
                              </p:par>
                              <p:par>
                                <p:cTn id="86" presetID="11" presetClass="entr" presetSubtype="0" fill="hold" grpId="0" nodeType="withEffect">
                                  <p:stCondLst>
                                    <p:cond delay="1440"/>
                                  </p:stCondLst>
                                  <p:childTnLst>
                                    <p:set>
                                      <p:cBhvr>
                                        <p:cTn id="87" dur="40">
                                          <p:stCondLst>
                                            <p:cond delay="0"/>
                                          </p:stCondLst>
                                        </p:cTn>
                                        <p:tgtEl>
                                          <p:spTgt spid="51"/>
                                        </p:tgtEl>
                                        <p:attrNameLst>
                                          <p:attrName>style.visibility</p:attrName>
                                        </p:attrNameLst>
                                      </p:cBhvr>
                                      <p:to>
                                        <p:strVal val="visible"/>
                                      </p:to>
                                    </p:set>
                                  </p:childTnLst>
                                </p:cTn>
                              </p:par>
                              <p:par>
                                <p:cTn id="88" presetID="11" presetClass="entr" presetSubtype="0" fill="hold" grpId="0" nodeType="withEffect">
                                  <p:stCondLst>
                                    <p:cond delay="1480"/>
                                  </p:stCondLst>
                                  <p:childTnLst>
                                    <p:set>
                                      <p:cBhvr>
                                        <p:cTn id="89" dur="40">
                                          <p:stCondLst>
                                            <p:cond delay="0"/>
                                          </p:stCondLst>
                                        </p:cTn>
                                        <p:tgtEl>
                                          <p:spTgt spid="52"/>
                                        </p:tgtEl>
                                        <p:attrNameLst>
                                          <p:attrName>style.visibility</p:attrName>
                                        </p:attrNameLst>
                                      </p:cBhvr>
                                      <p:to>
                                        <p:strVal val="visible"/>
                                      </p:to>
                                    </p:set>
                                  </p:childTnLst>
                                </p:cTn>
                              </p:par>
                              <p:par>
                                <p:cTn id="90" presetID="11" presetClass="entr" presetSubtype="0" fill="hold" grpId="0" nodeType="withEffect">
                                  <p:stCondLst>
                                    <p:cond delay="1520"/>
                                  </p:stCondLst>
                                  <p:childTnLst>
                                    <p:set>
                                      <p:cBhvr>
                                        <p:cTn id="91" dur="40">
                                          <p:stCondLst>
                                            <p:cond delay="0"/>
                                          </p:stCondLst>
                                        </p:cTn>
                                        <p:tgtEl>
                                          <p:spTgt spid="53"/>
                                        </p:tgtEl>
                                        <p:attrNameLst>
                                          <p:attrName>style.visibility</p:attrName>
                                        </p:attrNameLst>
                                      </p:cBhvr>
                                      <p:to>
                                        <p:strVal val="visible"/>
                                      </p:to>
                                    </p:set>
                                  </p:childTnLst>
                                </p:cTn>
                              </p:par>
                              <p:par>
                                <p:cTn id="92" presetID="11" presetClass="entr" presetSubtype="0" fill="hold" grpId="0" nodeType="withEffect">
                                  <p:stCondLst>
                                    <p:cond delay="1560"/>
                                  </p:stCondLst>
                                  <p:childTnLst>
                                    <p:set>
                                      <p:cBhvr>
                                        <p:cTn id="93" dur="40">
                                          <p:stCondLst>
                                            <p:cond delay="0"/>
                                          </p:stCondLst>
                                        </p:cTn>
                                        <p:tgtEl>
                                          <p:spTgt spid="54"/>
                                        </p:tgtEl>
                                        <p:attrNameLst>
                                          <p:attrName>style.visibility</p:attrName>
                                        </p:attrNameLst>
                                      </p:cBhvr>
                                      <p:to>
                                        <p:strVal val="visible"/>
                                      </p:to>
                                    </p:set>
                                  </p:childTnLst>
                                </p:cTn>
                              </p:par>
                              <p:par>
                                <p:cTn id="94" presetID="11" presetClass="entr" presetSubtype="0" fill="hold" grpId="0" nodeType="withEffect">
                                  <p:stCondLst>
                                    <p:cond delay="1600"/>
                                  </p:stCondLst>
                                  <p:childTnLst>
                                    <p:set>
                                      <p:cBhvr>
                                        <p:cTn id="95" dur="40">
                                          <p:stCondLst>
                                            <p:cond delay="0"/>
                                          </p:stCondLst>
                                        </p:cTn>
                                        <p:tgtEl>
                                          <p:spTgt spid="55"/>
                                        </p:tgtEl>
                                        <p:attrNameLst>
                                          <p:attrName>style.visibility</p:attrName>
                                        </p:attrNameLst>
                                      </p:cBhvr>
                                      <p:to>
                                        <p:strVal val="visible"/>
                                      </p:to>
                                    </p:set>
                                  </p:childTnLst>
                                </p:cTn>
                              </p:par>
                              <p:par>
                                <p:cTn id="96" presetID="1" presetClass="entr" presetSubtype="0" fill="hold" grpId="0" nodeType="withEffect">
                                  <p:stCondLst>
                                    <p:cond delay="1640"/>
                                  </p:stCondLst>
                                  <p:childTnLst>
                                    <p:set>
                                      <p:cBhvr>
                                        <p:cTn id="97" dur="40" fill="hold">
                                          <p:stCondLst>
                                            <p:cond delay="0"/>
                                          </p:stCondLst>
                                        </p:cTn>
                                        <p:tgtEl>
                                          <p:spTgt spid="56"/>
                                        </p:tgtEl>
                                        <p:attrNameLst>
                                          <p:attrName>style.visibility</p:attrName>
                                        </p:attrNameLst>
                                      </p:cBhvr>
                                      <p:to>
                                        <p:strVal val="visible"/>
                                      </p:to>
                                    </p:set>
                                  </p:childTnLst>
                                </p:cTn>
                              </p:par>
                              <p:par>
                                <p:cTn id="98" presetID="1" presetClass="exit" presetSubtype="0" fill="hold" grpId="0" nodeType="withEffect">
                                  <p:stCondLst>
                                    <p:cond delay="40"/>
                                  </p:stCondLst>
                                  <p:childTnLst>
                                    <p:set>
                                      <p:cBhvr>
                                        <p:cTn id="99" dur="1" fill="hold">
                                          <p:stCondLst>
                                            <p:cond delay="0"/>
                                          </p:stCondLst>
                                        </p:cTn>
                                        <p:tgtEl>
                                          <p:spTgt spid="10"/>
                                        </p:tgtEl>
                                        <p:attrNameLst>
                                          <p:attrName>style.visibility</p:attrName>
                                        </p:attrNameLst>
                                      </p:cBhvr>
                                      <p:to>
                                        <p:strVal val="hidden"/>
                                      </p:to>
                                    </p:set>
                                  </p:childTnLst>
                                </p:cTn>
                              </p:par>
                              <p:par>
                                <p:cTn id="100" presetID="11" presetClass="entr" presetSubtype="0" fill="hold" grpId="0" nodeType="withEffect">
                                  <p:stCondLst>
                                    <p:cond delay="40"/>
                                  </p:stCondLst>
                                  <p:childTnLst>
                                    <p:set>
                                      <p:cBhvr>
                                        <p:cTn id="101" dur="40">
                                          <p:stCondLst>
                                            <p:cond delay="0"/>
                                          </p:stCondLst>
                                        </p:cTn>
                                        <p:tgtEl>
                                          <p:spTgt spid="57"/>
                                        </p:tgtEl>
                                        <p:attrNameLst>
                                          <p:attrName>style.visibility</p:attrName>
                                        </p:attrNameLst>
                                      </p:cBhvr>
                                      <p:to>
                                        <p:strVal val="visible"/>
                                      </p:to>
                                    </p:set>
                                  </p:childTnLst>
                                </p:cTn>
                              </p:par>
                              <p:par>
                                <p:cTn id="102" presetID="11" presetClass="entr" presetSubtype="0" fill="hold" grpId="0" nodeType="withEffect">
                                  <p:stCondLst>
                                    <p:cond delay="80"/>
                                  </p:stCondLst>
                                  <p:childTnLst>
                                    <p:set>
                                      <p:cBhvr>
                                        <p:cTn id="103" dur="40">
                                          <p:stCondLst>
                                            <p:cond delay="0"/>
                                          </p:stCondLst>
                                        </p:cTn>
                                        <p:tgtEl>
                                          <p:spTgt spid="58"/>
                                        </p:tgtEl>
                                        <p:attrNameLst>
                                          <p:attrName>style.visibility</p:attrName>
                                        </p:attrNameLst>
                                      </p:cBhvr>
                                      <p:to>
                                        <p:strVal val="visible"/>
                                      </p:to>
                                    </p:set>
                                  </p:childTnLst>
                                </p:cTn>
                              </p:par>
                              <p:par>
                                <p:cTn id="104" presetID="11" presetClass="entr" presetSubtype="0" fill="hold" grpId="0" nodeType="withEffect">
                                  <p:stCondLst>
                                    <p:cond delay="120"/>
                                  </p:stCondLst>
                                  <p:childTnLst>
                                    <p:set>
                                      <p:cBhvr>
                                        <p:cTn id="105" dur="40">
                                          <p:stCondLst>
                                            <p:cond delay="0"/>
                                          </p:stCondLst>
                                        </p:cTn>
                                        <p:tgtEl>
                                          <p:spTgt spid="59"/>
                                        </p:tgtEl>
                                        <p:attrNameLst>
                                          <p:attrName>style.visibility</p:attrName>
                                        </p:attrNameLst>
                                      </p:cBhvr>
                                      <p:to>
                                        <p:strVal val="visible"/>
                                      </p:to>
                                    </p:set>
                                  </p:childTnLst>
                                </p:cTn>
                              </p:par>
                              <p:par>
                                <p:cTn id="106" presetID="11" presetClass="entr" presetSubtype="0" fill="hold" grpId="0" nodeType="withEffect">
                                  <p:stCondLst>
                                    <p:cond delay="160"/>
                                  </p:stCondLst>
                                  <p:childTnLst>
                                    <p:set>
                                      <p:cBhvr>
                                        <p:cTn id="107" dur="40">
                                          <p:stCondLst>
                                            <p:cond delay="0"/>
                                          </p:stCondLst>
                                        </p:cTn>
                                        <p:tgtEl>
                                          <p:spTgt spid="60"/>
                                        </p:tgtEl>
                                        <p:attrNameLst>
                                          <p:attrName>style.visibility</p:attrName>
                                        </p:attrNameLst>
                                      </p:cBhvr>
                                      <p:to>
                                        <p:strVal val="visible"/>
                                      </p:to>
                                    </p:set>
                                  </p:childTnLst>
                                </p:cTn>
                              </p:par>
                              <p:par>
                                <p:cTn id="108" presetID="11" presetClass="entr" presetSubtype="0" fill="hold" grpId="0" nodeType="withEffect">
                                  <p:stCondLst>
                                    <p:cond delay="200"/>
                                  </p:stCondLst>
                                  <p:childTnLst>
                                    <p:set>
                                      <p:cBhvr>
                                        <p:cTn id="109" dur="40">
                                          <p:stCondLst>
                                            <p:cond delay="0"/>
                                          </p:stCondLst>
                                        </p:cTn>
                                        <p:tgtEl>
                                          <p:spTgt spid="61"/>
                                        </p:tgtEl>
                                        <p:attrNameLst>
                                          <p:attrName>style.visibility</p:attrName>
                                        </p:attrNameLst>
                                      </p:cBhvr>
                                      <p:to>
                                        <p:strVal val="visible"/>
                                      </p:to>
                                    </p:set>
                                  </p:childTnLst>
                                </p:cTn>
                              </p:par>
                              <p:par>
                                <p:cTn id="110" presetID="11" presetClass="entr" presetSubtype="0" fill="hold" grpId="0" nodeType="withEffect">
                                  <p:stCondLst>
                                    <p:cond delay="240"/>
                                  </p:stCondLst>
                                  <p:childTnLst>
                                    <p:set>
                                      <p:cBhvr>
                                        <p:cTn id="111" dur="40">
                                          <p:stCondLst>
                                            <p:cond delay="0"/>
                                          </p:stCondLst>
                                        </p:cTn>
                                        <p:tgtEl>
                                          <p:spTgt spid="62"/>
                                        </p:tgtEl>
                                        <p:attrNameLst>
                                          <p:attrName>style.visibility</p:attrName>
                                        </p:attrNameLst>
                                      </p:cBhvr>
                                      <p:to>
                                        <p:strVal val="visible"/>
                                      </p:to>
                                    </p:set>
                                  </p:childTnLst>
                                </p:cTn>
                              </p:par>
                              <p:par>
                                <p:cTn id="112" presetID="11" presetClass="entr" presetSubtype="0" fill="hold" grpId="0" nodeType="withEffect">
                                  <p:stCondLst>
                                    <p:cond delay="280"/>
                                  </p:stCondLst>
                                  <p:childTnLst>
                                    <p:set>
                                      <p:cBhvr>
                                        <p:cTn id="113" dur="40">
                                          <p:stCondLst>
                                            <p:cond delay="0"/>
                                          </p:stCondLst>
                                        </p:cTn>
                                        <p:tgtEl>
                                          <p:spTgt spid="63"/>
                                        </p:tgtEl>
                                        <p:attrNameLst>
                                          <p:attrName>style.visibility</p:attrName>
                                        </p:attrNameLst>
                                      </p:cBhvr>
                                      <p:to>
                                        <p:strVal val="visible"/>
                                      </p:to>
                                    </p:set>
                                  </p:childTnLst>
                                </p:cTn>
                              </p:par>
                              <p:par>
                                <p:cTn id="114" presetID="11" presetClass="entr" presetSubtype="0" fill="hold" grpId="0" nodeType="withEffect">
                                  <p:stCondLst>
                                    <p:cond delay="320"/>
                                  </p:stCondLst>
                                  <p:childTnLst>
                                    <p:set>
                                      <p:cBhvr>
                                        <p:cTn id="115" dur="40">
                                          <p:stCondLst>
                                            <p:cond delay="0"/>
                                          </p:stCondLst>
                                        </p:cTn>
                                        <p:tgtEl>
                                          <p:spTgt spid="64"/>
                                        </p:tgtEl>
                                        <p:attrNameLst>
                                          <p:attrName>style.visibility</p:attrName>
                                        </p:attrNameLst>
                                      </p:cBhvr>
                                      <p:to>
                                        <p:strVal val="visible"/>
                                      </p:to>
                                    </p:set>
                                  </p:childTnLst>
                                </p:cTn>
                              </p:par>
                              <p:par>
                                <p:cTn id="116" presetID="11" presetClass="entr" presetSubtype="0" fill="hold" grpId="0" nodeType="withEffect">
                                  <p:stCondLst>
                                    <p:cond delay="360"/>
                                  </p:stCondLst>
                                  <p:childTnLst>
                                    <p:set>
                                      <p:cBhvr>
                                        <p:cTn id="117" dur="40">
                                          <p:stCondLst>
                                            <p:cond delay="0"/>
                                          </p:stCondLst>
                                        </p:cTn>
                                        <p:tgtEl>
                                          <p:spTgt spid="65"/>
                                        </p:tgtEl>
                                        <p:attrNameLst>
                                          <p:attrName>style.visibility</p:attrName>
                                        </p:attrNameLst>
                                      </p:cBhvr>
                                      <p:to>
                                        <p:strVal val="visible"/>
                                      </p:to>
                                    </p:set>
                                  </p:childTnLst>
                                </p:cTn>
                              </p:par>
                              <p:par>
                                <p:cTn id="118" presetID="11" presetClass="entr" presetSubtype="0" fill="hold" grpId="0" nodeType="withEffect">
                                  <p:stCondLst>
                                    <p:cond delay="400"/>
                                  </p:stCondLst>
                                  <p:childTnLst>
                                    <p:set>
                                      <p:cBhvr>
                                        <p:cTn id="119" dur="40">
                                          <p:stCondLst>
                                            <p:cond delay="0"/>
                                          </p:stCondLst>
                                        </p:cTn>
                                        <p:tgtEl>
                                          <p:spTgt spid="66"/>
                                        </p:tgtEl>
                                        <p:attrNameLst>
                                          <p:attrName>style.visibility</p:attrName>
                                        </p:attrNameLst>
                                      </p:cBhvr>
                                      <p:to>
                                        <p:strVal val="visible"/>
                                      </p:to>
                                    </p:set>
                                  </p:childTnLst>
                                </p:cTn>
                              </p:par>
                              <p:par>
                                <p:cTn id="120" presetID="11" presetClass="entr" presetSubtype="0" fill="hold" grpId="0" nodeType="withEffect">
                                  <p:stCondLst>
                                    <p:cond delay="440"/>
                                  </p:stCondLst>
                                  <p:childTnLst>
                                    <p:set>
                                      <p:cBhvr>
                                        <p:cTn id="121" dur="40">
                                          <p:stCondLst>
                                            <p:cond delay="0"/>
                                          </p:stCondLst>
                                        </p:cTn>
                                        <p:tgtEl>
                                          <p:spTgt spid="67"/>
                                        </p:tgtEl>
                                        <p:attrNameLst>
                                          <p:attrName>style.visibility</p:attrName>
                                        </p:attrNameLst>
                                      </p:cBhvr>
                                      <p:to>
                                        <p:strVal val="visible"/>
                                      </p:to>
                                    </p:set>
                                  </p:childTnLst>
                                </p:cTn>
                              </p:par>
                              <p:par>
                                <p:cTn id="122" presetID="11" presetClass="entr" presetSubtype="0" fill="hold" grpId="0" nodeType="withEffect">
                                  <p:stCondLst>
                                    <p:cond delay="480"/>
                                  </p:stCondLst>
                                  <p:childTnLst>
                                    <p:set>
                                      <p:cBhvr>
                                        <p:cTn id="123" dur="40">
                                          <p:stCondLst>
                                            <p:cond delay="0"/>
                                          </p:stCondLst>
                                        </p:cTn>
                                        <p:tgtEl>
                                          <p:spTgt spid="68"/>
                                        </p:tgtEl>
                                        <p:attrNameLst>
                                          <p:attrName>style.visibility</p:attrName>
                                        </p:attrNameLst>
                                      </p:cBhvr>
                                      <p:to>
                                        <p:strVal val="visible"/>
                                      </p:to>
                                    </p:set>
                                  </p:childTnLst>
                                </p:cTn>
                              </p:par>
                              <p:par>
                                <p:cTn id="124" presetID="11" presetClass="entr" presetSubtype="0" fill="hold" grpId="0" nodeType="withEffect">
                                  <p:stCondLst>
                                    <p:cond delay="520"/>
                                  </p:stCondLst>
                                  <p:childTnLst>
                                    <p:set>
                                      <p:cBhvr>
                                        <p:cTn id="125" dur="40">
                                          <p:stCondLst>
                                            <p:cond delay="0"/>
                                          </p:stCondLst>
                                        </p:cTn>
                                        <p:tgtEl>
                                          <p:spTgt spid="69"/>
                                        </p:tgtEl>
                                        <p:attrNameLst>
                                          <p:attrName>style.visibility</p:attrName>
                                        </p:attrNameLst>
                                      </p:cBhvr>
                                      <p:to>
                                        <p:strVal val="visible"/>
                                      </p:to>
                                    </p:set>
                                  </p:childTnLst>
                                </p:cTn>
                              </p:par>
                              <p:par>
                                <p:cTn id="126" presetID="11" presetClass="entr" presetSubtype="0" fill="hold" grpId="0" nodeType="withEffect">
                                  <p:stCondLst>
                                    <p:cond delay="560"/>
                                  </p:stCondLst>
                                  <p:childTnLst>
                                    <p:set>
                                      <p:cBhvr>
                                        <p:cTn id="127" dur="40">
                                          <p:stCondLst>
                                            <p:cond delay="0"/>
                                          </p:stCondLst>
                                        </p:cTn>
                                        <p:tgtEl>
                                          <p:spTgt spid="70"/>
                                        </p:tgtEl>
                                        <p:attrNameLst>
                                          <p:attrName>style.visibility</p:attrName>
                                        </p:attrNameLst>
                                      </p:cBhvr>
                                      <p:to>
                                        <p:strVal val="visible"/>
                                      </p:to>
                                    </p:set>
                                  </p:childTnLst>
                                </p:cTn>
                              </p:par>
                              <p:par>
                                <p:cTn id="128" presetID="11" presetClass="entr" presetSubtype="0" fill="hold" grpId="0" nodeType="withEffect">
                                  <p:stCondLst>
                                    <p:cond delay="600"/>
                                  </p:stCondLst>
                                  <p:childTnLst>
                                    <p:set>
                                      <p:cBhvr>
                                        <p:cTn id="129" dur="40">
                                          <p:stCondLst>
                                            <p:cond delay="0"/>
                                          </p:stCondLst>
                                        </p:cTn>
                                        <p:tgtEl>
                                          <p:spTgt spid="71"/>
                                        </p:tgtEl>
                                        <p:attrNameLst>
                                          <p:attrName>style.visibility</p:attrName>
                                        </p:attrNameLst>
                                      </p:cBhvr>
                                      <p:to>
                                        <p:strVal val="visible"/>
                                      </p:to>
                                    </p:set>
                                  </p:childTnLst>
                                </p:cTn>
                              </p:par>
                              <p:par>
                                <p:cTn id="130" presetID="11" presetClass="entr" presetSubtype="0" fill="hold" grpId="0" nodeType="withEffect">
                                  <p:stCondLst>
                                    <p:cond delay="640"/>
                                  </p:stCondLst>
                                  <p:childTnLst>
                                    <p:set>
                                      <p:cBhvr>
                                        <p:cTn id="131" dur="40">
                                          <p:stCondLst>
                                            <p:cond delay="0"/>
                                          </p:stCondLst>
                                        </p:cTn>
                                        <p:tgtEl>
                                          <p:spTgt spid="72"/>
                                        </p:tgtEl>
                                        <p:attrNameLst>
                                          <p:attrName>style.visibility</p:attrName>
                                        </p:attrNameLst>
                                      </p:cBhvr>
                                      <p:to>
                                        <p:strVal val="visible"/>
                                      </p:to>
                                    </p:set>
                                  </p:childTnLst>
                                </p:cTn>
                              </p:par>
                              <p:par>
                                <p:cTn id="132" presetID="11" presetClass="entr" presetSubtype="0" fill="hold" grpId="0" nodeType="withEffect">
                                  <p:stCondLst>
                                    <p:cond delay="680"/>
                                  </p:stCondLst>
                                  <p:childTnLst>
                                    <p:set>
                                      <p:cBhvr>
                                        <p:cTn id="133" dur="40">
                                          <p:stCondLst>
                                            <p:cond delay="0"/>
                                          </p:stCondLst>
                                        </p:cTn>
                                        <p:tgtEl>
                                          <p:spTgt spid="73"/>
                                        </p:tgtEl>
                                        <p:attrNameLst>
                                          <p:attrName>style.visibility</p:attrName>
                                        </p:attrNameLst>
                                      </p:cBhvr>
                                      <p:to>
                                        <p:strVal val="visible"/>
                                      </p:to>
                                    </p:set>
                                  </p:childTnLst>
                                </p:cTn>
                              </p:par>
                              <p:par>
                                <p:cTn id="134" presetID="11" presetClass="entr" presetSubtype="0" fill="hold" grpId="0" nodeType="withEffect">
                                  <p:stCondLst>
                                    <p:cond delay="720"/>
                                  </p:stCondLst>
                                  <p:childTnLst>
                                    <p:set>
                                      <p:cBhvr>
                                        <p:cTn id="135" dur="40">
                                          <p:stCondLst>
                                            <p:cond delay="0"/>
                                          </p:stCondLst>
                                        </p:cTn>
                                        <p:tgtEl>
                                          <p:spTgt spid="74"/>
                                        </p:tgtEl>
                                        <p:attrNameLst>
                                          <p:attrName>style.visibility</p:attrName>
                                        </p:attrNameLst>
                                      </p:cBhvr>
                                      <p:to>
                                        <p:strVal val="visible"/>
                                      </p:to>
                                    </p:set>
                                  </p:childTnLst>
                                </p:cTn>
                              </p:par>
                              <p:par>
                                <p:cTn id="136" presetID="11" presetClass="entr" presetSubtype="0" fill="hold" grpId="0" nodeType="withEffect">
                                  <p:stCondLst>
                                    <p:cond delay="760"/>
                                  </p:stCondLst>
                                  <p:childTnLst>
                                    <p:set>
                                      <p:cBhvr>
                                        <p:cTn id="137" dur="40">
                                          <p:stCondLst>
                                            <p:cond delay="0"/>
                                          </p:stCondLst>
                                        </p:cTn>
                                        <p:tgtEl>
                                          <p:spTgt spid="75"/>
                                        </p:tgtEl>
                                        <p:attrNameLst>
                                          <p:attrName>style.visibility</p:attrName>
                                        </p:attrNameLst>
                                      </p:cBhvr>
                                      <p:to>
                                        <p:strVal val="visible"/>
                                      </p:to>
                                    </p:set>
                                  </p:childTnLst>
                                </p:cTn>
                              </p:par>
                              <p:par>
                                <p:cTn id="138" presetID="11" presetClass="entr" presetSubtype="0" fill="hold" grpId="0" nodeType="withEffect">
                                  <p:stCondLst>
                                    <p:cond delay="800"/>
                                  </p:stCondLst>
                                  <p:childTnLst>
                                    <p:set>
                                      <p:cBhvr>
                                        <p:cTn id="139" dur="40">
                                          <p:stCondLst>
                                            <p:cond delay="0"/>
                                          </p:stCondLst>
                                        </p:cTn>
                                        <p:tgtEl>
                                          <p:spTgt spid="76"/>
                                        </p:tgtEl>
                                        <p:attrNameLst>
                                          <p:attrName>style.visibility</p:attrName>
                                        </p:attrNameLst>
                                      </p:cBhvr>
                                      <p:to>
                                        <p:strVal val="visible"/>
                                      </p:to>
                                    </p:set>
                                  </p:childTnLst>
                                </p:cTn>
                              </p:par>
                              <p:par>
                                <p:cTn id="140" presetID="11" presetClass="entr" presetSubtype="0" fill="hold" grpId="0" nodeType="withEffect">
                                  <p:stCondLst>
                                    <p:cond delay="840"/>
                                  </p:stCondLst>
                                  <p:childTnLst>
                                    <p:set>
                                      <p:cBhvr>
                                        <p:cTn id="141" dur="40">
                                          <p:stCondLst>
                                            <p:cond delay="0"/>
                                          </p:stCondLst>
                                        </p:cTn>
                                        <p:tgtEl>
                                          <p:spTgt spid="77"/>
                                        </p:tgtEl>
                                        <p:attrNameLst>
                                          <p:attrName>style.visibility</p:attrName>
                                        </p:attrNameLst>
                                      </p:cBhvr>
                                      <p:to>
                                        <p:strVal val="visible"/>
                                      </p:to>
                                    </p:set>
                                  </p:childTnLst>
                                </p:cTn>
                              </p:par>
                              <p:par>
                                <p:cTn id="142" presetID="11" presetClass="entr" presetSubtype="0" fill="hold" grpId="0" nodeType="withEffect">
                                  <p:stCondLst>
                                    <p:cond delay="880"/>
                                  </p:stCondLst>
                                  <p:childTnLst>
                                    <p:set>
                                      <p:cBhvr>
                                        <p:cTn id="143" dur="40">
                                          <p:stCondLst>
                                            <p:cond delay="0"/>
                                          </p:stCondLst>
                                        </p:cTn>
                                        <p:tgtEl>
                                          <p:spTgt spid="78"/>
                                        </p:tgtEl>
                                        <p:attrNameLst>
                                          <p:attrName>style.visibility</p:attrName>
                                        </p:attrNameLst>
                                      </p:cBhvr>
                                      <p:to>
                                        <p:strVal val="visible"/>
                                      </p:to>
                                    </p:set>
                                  </p:childTnLst>
                                </p:cTn>
                              </p:par>
                              <p:par>
                                <p:cTn id="144" presetID="11" presetClass="entr" presetSubtype="0" fill="hold" grpId="0" nodeType="withEffect">
                                  <p:stCondLst>
                                    <p:cond delay="920"/>
                                  </p:stCondLst>
                                  <p:childTnLst>
                                    <p:set>
                                      <p:cBhvr>
                                        <p:cTn id="145" dur="40">
                                          <p:stCondLst>
                                            <p:cond delay="0"/>
                                          </p:stCondLst>
                                        </p:cTn>
                                        <p:tgtEl>
                                          <p:spTgt spid="79"/>
                                        </p:tgtEl>
                                        <p:attrNameLst>
                                          <p:attrName>style.visibility</p:attrName>
                                        </p:attrNameLst>
                                      </p:cBhvr>
                                      <p:to>
                                        <p:strVal val="visible"/>
                                      </p:to>
                                    </p:set>
                                  </p:childTnLst>
                                </p:cTn>
                              </p:par>
                              <p:par>
                                <p:cTn id="146" presetID="11" presetClass="entr" presetSubtype="0" fill="hold" grpId="0" nodeType="withEffect">
                                  <p:stCondLst>
                                    <p:cond delay="960"/>
                                  </p:stCondLst>
                                  <p:childTnLst>
                                    <p:set>
                                      <p:cBhvr>
                                        <p:cTn id="147" dur="40">
                                          <p:stCondLst>
                                            <p:cond delay="0"/>
                                          </p:stCondLst>
                                        </p:cTn>
                                        <p:tgtEl>
                                          <p:spTgt spid="80"/>
                                        </p:tgtEl>
                                        <p:attrNameLst>
                                          <p:attrName>style.visibility</p:attrName>
                                        </p:attrNameLst>
                                      </p:cBhvr>
                                      <p:to>
                                        <p:strVal val="visible"/>
                                      </p:to>
                                    </p:set>
                                  </p:childTnLst>
                                </p:cTn>
                              </p:par>
                              <p:par>
                                <p:cTn id="148" presetID="11" presetClass="entr" presetSubtype="0" fill="hold" grpId="0" nodeType="withEffect">
                                  <p:stCondLst>
                                    <p:cond delay="1000"/>
                                  </p:stCondLst>
                                  <p:childTnLst>
                                    <p:set>
                                      <p:cBhvr>
                                        <p:cTn id="149" dur="40">
                                          <p:stCondLst>
                                            <p:cond delay="0"/>
                                          </p:stCondLst>
                                        </p:cTn>
                                        <p:tgtEl>
                                          <p:spTgt spid="81"/>
                                        </p:tgtEl>
                                        <p:attrNameLst>
                                          <p:attrName>style.visibility</p:attrName>
                                        </p:attrNameLst>
                                      </p:cBhvr>
                                      <p:to>
                                        <p:strVal val="visible"/>
                                      </p:to>
                                    </p:set>
                                  </p:childTnLst>
                                </p:cTn>
                              </p:par>
                              <p:par>
                                <p:cTn id="150" presetID="11" presetClass="entr" presetSubtype="0" fill="hold" grpId="0" nodeType="withEffect">
                                  <p:stCondLst>
                                    <p:cond delay="1040"/>
                                  </p:stCondLst>
                                  <p:childTnLst>
                                    <p:set>
                                      <p:cBhvr>
                                        <p:cTn id="151" dur="40">
                                          <p:stCondLst>
                                            <p:cond delay="0"/>
                                          </p:stCondLst>
                                        </p:cTn>
                                        <p:tgtEl>
                                          <p:spTgt spid="82"/>
                                        </p:tgtEl>
                                        <p:attrNameLst>
                                          <p:attrName>style.visibility</p:attrName>
                                        </p:attrNameLst>
                                      </p:cBhvr>
                                      <p:to>
                                        <p:strVal val="visible"/>
                                      </p:to>
                                    </p:set>
                                  </p:childTnLst>
                                </p:cTn>
                              </p:par>
                              <p:par>
                                <p:cTn id="152" presetID="11" presetClass="entr" presetSubtype="0" fill="hold" grpId="0" nodeType="withEffect">
                                  <p:stCondLst>
                                    <p:cond delay="1080"/>
                                  </p:stCondLst>
                                  <p:childTnLst>
                                    <p:set>
                                      <p:cBhvr>
                                        <p:cTn id="153" dur="40">
                                          <p:stCondLst>
                                            <p:cond delay="0"/>
                                          </p:stCondLst>
                                        </p:cTn>
                                        <p:tgtEl>
                                          <p:spTgt spid="83"/>
                                        </p:tgtEl>
                                        <p:attrNameLst>
                                          <p:attrName>style.visibility</p:attrName>
                                        </p:attrNameLst>
                                      </p:cBhvr>
                                      <p:to>
                                        <p:strVal val="visible"/>
                                      </p:to>
                                    </p:set>
                                  </p:childTnLst>
                                </p:cTn>
                              </p:par>
                              <p:par>
                                <p:cTn id="154" presetID="11" presetClass="entr" presetSubtype="0" fill="hold" grpId="0" nodeType="withEffect">
                                  <p:stCondLst>
                                    <p:cond delay="1120"/>
                                  </p:stCondLst>
                                  <p:childTnLst>
                                    <p:set>
                                      <p:cBhvr>
                                        <p:cTn id="155" dur="40">
                                          <p:stCondLst>
                                            <p:cond delay="0"/>
                                          </p:stCondLst>
                                        </p:cTn>
                                        <p:tgtEl>
                                          <p:spTgt spid="84"/>
                                        </p:tgtEl>
                                        <p:attrNameLst>
                                          <p:attrName>style.visibility</p:attrName>
                                        </p:attrNameLst>
                                      </p:cBhvr>
                                      <p:to>
                                        <p:strVal val="visible"/>
                                      </p:to>
                                    </p:set>
                                  </p:childTnLst>
                                </p:cTn>
                              </p:par>
                              <p:par>
                                <p:cTn id="156" presetID="11" presetClass="entr" presetSubtype="0" fill="hold" grpId="0" nodeType="withEffect">
                                  <p:stCondLst>
                                    <p:cond delay="1160"/>
                                  </p:stCondLst>
                                  <p:childTnLst>
                                    <p:set>
                                      <p:cBhvr>
                                        <p:cTn id="157" dur="40">
                                          <p:stCondLst>
                                            <p:cond delay="0"/>
                                          </p:stCondLst>
                                        </p:cTn>
                                        <p:tgtEl>
                                          <p:spTgt spid="85"/>
                                        </p:tgtEl>
                                        <p:attrNameLst>
                                          <p:attrName>style.visibility</p:attrName>
                                        </p:attrNameLst>
                                      </p:cBhvr>
                                      <p:to>
                                        <p:strVal val="visible"/>
                                      </p:to>
                                    </p:set>
                                  </p:childTnLst>
                                </p:cTn>
                              </p:par>
                              <p:par>
                                <p:cTn id="158" presetID="11" presetClass="entr" presetSubtype="0" fill="hold" grpId="0" nodeType="withEffect">
                                  <p:stCondLst>
                                    <p:cond delay="1200"/>
                                  </p:stCondLst>
                                  <p:childTnLst>
                                    <p:set>
                                      <p:cBhvr>
                                        <p:cTn id="159" dur="40">
                                          <p:stCondLst>
                                            <p:cond delay="0"/>
                                          </p:stCondLst>
                                        </p:cTn>
                                        <p:tgtEl>
                                          <p:spTgt spid="86"/>
                                        </p:tgtEl>
                                        <p:attrNameLst>
                                          <p:attrName>style.visibility</p:attrName>
                                        </p:attrNameLst>
                                      </p:cBhvr>
                                      <p:to>
                                        <p:strVal val="visible"/>
                                      </p:to>
                                    </p:set>
                                  </p:childTnLst>
                                </p:cTn>
                              </p:par>
                              <p:par>
                                <p:cTn id="160" presetID="11" presetClass="entr" presetSubtype="0" fill="hold" grpId="0" nodeType="withEffect">
                                  <p:stCondLst>
                                    <p:cond delay="1240"/>
                                  </p:stCondLst>
                                  <p:childTnLst>
                                    <p:set>
                                      <p:cBhvr>
                                        <p:cTn id="161" dur="40">
                                          <p:stCondLst>
                                            <p:cond delay="0"/>
                                          </p:stCondLst>
                                        </p:cTn>
                                        <p:tgtEl>
                                          <p:spTgt spid="87"/>
                                        </p:tgtEl>
                                        <p:attrNameLst>
                                          <p:attrName>style.visibility</p:attrName>
                                        </p:attrNameLst>
                                      </p:cBhvr>
                                      <p:to>
                                        <p:strVal val="visible"/>
                                      </p:to>
                                    </p:set>
                                  </p:childTnLst>
                                </p:cTn>
                              </p:par>
                              <p:par>
                                <p:cTn id="162" presetID="11" presetClass="entr" presetSubtype="0" fill="hold" grpId="0" nodeType="withEffect">
                                  <p:stCondLst>
                                    <p:cond delay="1280"/>
                                  </p:stCondLst>
                                  <p:childTnLst>
                                    <p:set>
                                      <p:cBhvr>
                                        <p:cTn id="163" dur="40">
                                          <p:stCondLst>
                                            <p:cond delay="0"/>
                                          </p:stCondLst>
                                        </p:cTn>
                                        <p:tgtEl>
                                          <p:spTgt spid="88"/>
                                        </p:tgtEl>
                                        <p:attrNameLst>
                                          <p:attrName>style.visibility</p:attrName>
                                        </p:attrNameLst>
                                      </p:cBhvr>
                                      <p:to>
                                        <p:strVal val="visible"/>
                                      </p:to>
                                    </p:set>
                                  </p:childTnLst>
                                </p:cTn>
                              </p:par>
                              <p:par>
                                <p:cTn id="164" presetID="11" presetClass="entr" presetSubtype="0" fill="hold" grpId="0" nodeType="withEffect">
                                  <p:stCondLst>
                                    <p:cond delay="1320"/>
                                  </p:stCondLst>
                                  <p:childTnLst>
                                    <p:set>
                                      <p:cBhvr>
                                        <p:cTn id="165" dur="40">
                                          <p:stCondLst>
                                            <p:cond delay="0"/>
                                          </p:stCondLst>
                                        </p:cTn>
                                        <p:tgtEl>
                                          <p:spTgt spid="89"/>
                                        </p:tgtEl>
                                        <p:attrNameLst>
                                          <p:attrName>style.visibility</p:attrName>
                                        </p:attrNameLst>
                                      </p:cBhvr>
                                      <p:to>
                                        <p:strVal val="visible"/>
                                      </p:to>
                                    </p:set>
                                  </p:childTnLst>
                                </p:cTn>
                              </p:par>
                              <p:par>
                                <p:cTn id="166" presetID="11" presetClass="entr" presetSubtype="0" fill="hold" grpId="0" nodeType="withEffect">
                                  <p:stCondLst>
                                    <p:cond delay="1360"/>
                                  </p:stCondLst>
                                  <p:childTnLst>
                                    <p:set>
                                      <p:cBhvr>
                                        <p:cTn id="167" dur="40">
                                          <p:stCondLst>
                                            <p:cond delay="0"/>
                                          </p:stCondLst>
                                        </p:cTn>
                                        <p:tgtEl>
                                          <p:spTgt spid="90"/>
                                        </p:tgtEl>
                                        <p:attrNameLst>
                                          <p:attrName>style.visibility</p:attrName>
                                        </p:attrNameLst>
                                      </p:cBhvr>
                                      <p:to>
                                        <p:strVal val="visible"/>
                                      </p:to>
                                    </p:set>
                                  </p:childTnLst>
                                </p:cTn>
                              </p:par>
                              <p:par>
                                <p:cTn id="168" presetID="11" presetClass="entr" presetSubtype="0" fill="hold" grpId="0" nodeType="withEffect">
                                  <p:stCondLst>
                                    <p:cond delay="1400"/>
                                  </p:stCondLst>
                                  <p:childTnLst>
                                    <p:set>
                                      <p:cBhvr>
                                        <p:cTn id="169" dur="40">
                                          <p:stCondLst>
                                            <p:cond delay="0"/>
                                          </p:stCondLst>
                                        </p:cTn>
                                        <p:tgtEl>
                                          <p:spTgt spid="91"/>
                                        </p:tgtEl>
                                        <p:attrNameLst>
                                          <p:attrName>style.visibility</p:attrName>
                                        </p:attrNameLst>
                                      </p:cBhvr>
                                      <p:to>
                                        <p:strVal val="visible"/>
                                      </p:to>
                                    </p:set>
                                  </p:childTnLst>
                                </p:cTn>
                              </p:par>
                              <p:par>
                                <p:cTn id="170" presetID="11" presetClass="entr" presetSubtype="0" fill="hold" grpId="0" nodeType="withEffect">
                                  <p:stCondLst>
                                    <p:cond delay="1440"/>
                                  </p:stCondLst>
                                  <p:childTnLst>
                                    <p:set>
                                      <p:cBhvr>
                                        <p:cTn id="171" dur="40">
                                          <p:stCondLst>
                                            <p:cond delay="0"/>
                                          </p:stCondLst>
                                        </p:cTn>
                                        <p:tgtEl>
                                          <p:spTgt spid="92"/>
                                        </p:tgtEl>
                                        <p:attrNameLst>
                                          <p:attrName>style.visibility</p:attrName>
                                        </p:attrNameLst>
                                      </p:cBhvr>
                                      <p:to>
                                        <p:strVal val="visible"/>
                                      </p:to>
                                    </p:set>
                                  </p:childTnLst>
                                </p:cTn>
                              </p:par>
                              <p:par>
                                <p:cTn id="172" presetID="11" presetClass="entr" presetSubtype="0" fill="hold" grpId="0" nodeType="withEffect">
                                  <p:stCondLst>
                                    <p:cond delay="1480"/>
                                  </p:stCondLst>
                                  <p:childTnLst>
                                    <p:set>
                                      <p:cBhvr>
                                        <p:cTn id="173" dur="40">
                                          <p:stCondLst>
                                            <p:cond delay="0"/>
                                          </p:stCondLst>
                                        </p:cTn>
                                        <p:tgtEl>
                                          <p:spTgt spid="93"/>
                                        </p:tgtEl>
                                        <p:attrNameLst>
                                          <p:attrName>style.visibility</p:attrName>
                                        </p:attrNameLst>
                                      </p:cBhvr>
                                      <p:to>
                                        <p:strVal val="visible"/>
                                      </p:to>
                                    </p:set>
                                  </p:childTnLst>
                                </p:cTn>
                              </p:par>
                              <p:par>
                                <p:cTn id="174" presetID="11" presetClass="entr" presetSubtype="0" fill="hold" grpId="0" nodeType="withEffect">
                                  <p:stCondLst>
                                    <p:cond delay="1520"/>
                                  </p:stCondLst>
                                  <p:childTnLst>
                                    <p:set>
                                      <p:cBhvr>
                                        <p:cTn id="175" dur="40">
                                          <p:stCondLst>
                                            <p:cond delay="0"/>
                                          </p:stCondLst>
                                        </p:cTn>
                                        <p:tgtEl>
                                          <p:spTgt spid="94"/>
                                        </p:tgtEl>
                                        <p:attrNameLst>
                                          <p:attrName>style.visibility</p:attrName>
                                        </p:attrNameLst>
                                      </p:cBhvr>
                                      <p:to>
                                        <p:strVal val="visible"/>
                                      </p:to>
                                    </p:set>
                                  </p:childTnLst>
                                </p:cTn>
                              </p:par>
                              <p:par>
                                <p:cTn id="176" presetID="11" presetClass="entr" presetSubtype="0" fill="hold" grpId="0" nodeType="withEffect">
                                  <p:stCondLst>
                                    <p:cond delay="1560"/>
                                  </p:stCondLst>
                                  <p:childTnLst>
                                    <p:set>
                                      <p:cBhvr>
                                        <p:cTn id="177" dur="40">
                                          <p:stCondLst>
                                            <p:cond delay="0"/>
                                          </p:stCondLst>
                                        </p:cTn>
                                        <p:tgtEl>
                                          <p:spTgt spid="95"/>
                                        </p:tgtEl>
                                        <p:attrNameLst>
                                          <p:attrName>style.visibility</p:attrName>
                                        </p:attrNameLst>
                                      </p:cBhvr>
                                      <p:to>
                                        <p:strVal val="visible"/>
                                      </p:to>
                                    </p:set>
                                  </p:childTnLst>
                                </p:cTn>
                              </p:par>
                              <p:par>
                                <p:cTn id="178" presetID="11" presetClass="entr" presetSubtype="0" fill="hold" grpId="0" nodeType="withEffect">
                                  <p:stCondLst>
                                    <p:cond delay="1600"/>
                                  </p:stCondLst>
                                  <p:childTnLst>
                                    <p:set>
                                      <p:cBhvr>
                                        <p:cTn id="179" dur="40">
                                          <p:stCondLst>
                                            <p:cond delay="0"/>
                                          </p:stCondLst>
                                        </p:cTn>
                                        <p:tgtEl>
                                          <p:spTgt spid="96"/>
                                        </p:tgtEl>
                                        <p:attrNameLst>
                                          <p:attrName>style.visibility</p:attrName>
                                        </p:attrNameLst>
                                      </p:cBhvr>
                                      <p:to>
                                        <p:strVal val="visible"/>
                                      </p:to>
                                    </p:set>
                                  </p:childTnLst>
                                </p:cTn>
                              </p:par>
                              <p:par>
                                <p:cTn id="180" presetID="1" presetClass="entr" presetSubtype="0" fill="hold" grpId="0" nodeType="withEffect">
                                  <p:stCondLst>
                                    <p:cond delay="1640"/>
                                  </p:stCondLst>
                                  <p:childTnLst>
                                    <p:set>
                                      <p:cBhvr>
                                        <p:cTn id="181" dur="40" fill="hold">
                                          <p:stCondLst>
                                            <p:cond delay="0"/>
                                          </p:stCondLst>
                                        </p:cTn>
                                        <p:tgtEl>
                                          <p:spTgt spid="97"/>
                                        </p:tgtEl>
                                        <p:attrNameLst>
                                          <p:attrName>style.visibility</p:attrName>
                                        </p:attrNameLst>
                                      </p:cBhvr>
                                      <p:to>
                                        <p:strVal val="visible"/>
                                      </p:to>
                                    </p:set>
                                  </p:childTnLst>
                                </p:cTn>
                              </p:par>
                              <p:par>
                                <p:cTn id="182" presetID="1" presetClass="exit" presetSubtype="0" fill="hold" grpId="0" nodeType="withEffect">
                                  <p:stCondLst>
                                    <p:cond delay="40"/>
                                  </p:stCondLst>
                                  <p:childTnLst>
                                    <p:set>
                                      <p:cBhvr>
                                        <p:cTn id="183" dur="1" fill="hold">
                                          <p:stCondLst>
                                            <p:cond delay="0"/>
                                          </p:stCondLst>
                                        </p:cTn>
                                        <p:tgtEl>
                                          <p:spTgt spid="11"/>
                                        </p:tgtEl>
                                        <p:attrNameLst>
                                          <p:attrName>style.visibility</p:attrName>
                                        </p:attrNameLst>
                                      </p:cBhvr>
                                      <p:to>
                                        <p:strVal val="hidden"/>
                                      </p:to>
                                    </p:set>
                                  </p:childTnLst>
                                </p:cTn>
                              </p:par>
                              <p:par>
                                <p:cTn id="184" presetID="11" presetClass="entr" presetSubtype="0" fill="hold" grpId="0" nodeType="withEffect">
                                  <p:stCondLst>
                                    <p:cond delay="40"/>
                                  </p:stCondLst>
                                  <p:childTnLst>
                                    <p:set>
                                      <p:cBhvr>
                                        <p:cTn id="185" dur="40">
                                          <p:stCondLst>
                                            <p:cond delay="0"/>
                                          </p:stCondLst>
                                        </p:cTn>
                                        <p:tgtEl>
                                          <p:spTgt spid="98"/>
                                        </p:tgtEl>
                                        <p:attrNameLst>
                                          <p:attrName>style.visibility</p:attrName>
                                        </p:attrNameLst>
                                      </p:cBhvr>
                                      <p:to>
                                        <p:strVal val="visible"/>
                                      </p:to>
                                    </p:set>
                                  </p:childTnLst>
                                </p:cTn>
                              </p:par>
                              <p:par>
                                <p:cTn id="186" presetID="11" presetClass="entr" presetSubtype="0" fill="hold" grpId="0" nodeType="withEffect">
                                  <p:stCondLst>
                                    <p:cond delay="80"/>
                                  </p:stCondLst>
                                  <p:childTnLst>
                                    <p:set>
                                      <p:cBhvr>
                                        <p:cTn id="187" dur="40">
                                          <p:stCondLst>
                                            <p:cond delay="0"/>
                                          </p:stCondLst>
                                        </p:cTn>
                                        <p:tgtEl>
                                          <p:spTgt spid="99"/>
                                        </p:tgtEl>
                                        <p:attrNameLst>
                                          <p:attrName>style.visibility</p:attrName>
                                        </p:attrNameLst>
                                      </p:cBhvr>
                                      <p:to>
                                        <p:strVal val="visible"/>
                                      </p:to>
                                    </p:set>
                                  </p:childTnLst>
                                </p:cTn>
                              </p:par>
                              <p:par>
                                <p:cTn id="188" presetID="11" presetClass="entr" presetSubtype="0" fill="hold" grpId="0" nodeType="withEffect">
                                  <p:stCondLst>
                                    <p:cond delay="120"/>
                                  </p:stCondLst>
                                  <p:childTnLst>
                                    <p:set>
                                      <p:cBhvr>
                                        <p:cTn id="189" dur="40">
                                          <p:stCondLst>
                                            <p:cond delay="0"/>
                                          </p:stCondLst>
                                        </p:cTn>
                                        <p:tgtEl>
                                          <p:spTgt spid="100"/>
                                        </p:tgtEl>
                                        <p:attrNameLst>
                                          <p:attrName>style.visibility</p:attrName>
                                        </p:attrNameLst>
                                      </p:cBhvr>
                                      <p:to>
                                        <p:strVal val="visible"/>
                                      </p:to>
                                    </p:set>
                                  </p:childTnLst>
                                </p:cTn>
                              </p:par>
                              <p:par>
                                <p:cTn id="190" presetID="11" presetClass="entr" presetSubtype="0" fill="hold" grpId="0" nodeType="withEffect">
                                  <p:stCondLst>
                                    <p:cond delay="160"/>
                                  </p:stCondLst>
                                  <p:childTnLst>
                                    <p:set>
                                      <p:cBhvr>
                                        <p:cTn id="191" dur="40">
                                          <p:stCondLst>
                                            <p:cond delay="0"/>
                                          </p:stCondLst>
                                        </p:cTn>
                                        <p:tgtEl>
                                          <p:spTgt spid="101"/>
                                        </p:tgtEl>
                                        <p:attrNameLst>
                                          <p:attrName>style.visibility</p:attrName>
                                        </p:attrNameLst>
                                      </p:cBhvr>
                                      <p:to>
                                        <p:strVal val="visible"/>
                                      </p:to>
                                    </p:set>
                                  </p:childTnLst>
                                </p:cTn>
                              </p:par>
                              <p:par>
                                <p:cTn id="192" presetID="11" presetClass="entr" presetSubtype="0" fill="hold" grpId="0" nodeType="withEffect">
                                  <p:stCondLst>
                                    <p:cond delay="200"/>
                                  </p:stCondLst>
                                  <p:childTnLst>
                                    <p:set>
                                      <p:cBhvr>
                                        <p:cTn id="193" dur="40">
                                          <p:stCondLst>
                                            <p:cond delay="0"/>
                                          </p:stCondLst>
                                        </p:cTn>
                                        <p:tgtEl>
                                          <p:spTgt spid="102"/>
                                        </p:tgtEl>
                                        <p:attrNameLst>
                                          <p:attrName>style.visibility</p:attrName>
                                        </p:attrNameLst>
                                      </p:cBhvr>
                                      <p:to>
                                        <p:strVal val="visible"/>
                                      </p:to>
                                    </p:set>
                                  </p:childTnLst>
                                </p:cTn>
                              </p:par>
                              <p:par>
                                <p:cTn id="194" presetID="11" presetClass="entr" presetSubtype="0" fill="hold" grpId="0" nodeType="withEffect">
                                  <p:stCondLst>
                                    <p:cond delay="240"/>
                                  </p:stCondLst>
                                  <p:childTnLst>
                                    <p:set>
                                      <p:cBhvr>
                                        <p:cTn id="195" dur="40">
                                          <p:stCondLst>
                                            <p:cond delay="0"/>
                                          </p:stCondLst>
                                        </p:cTn>
                                        <p:tgtEl>
                                          <p:spTgt spid="103"/>
                                        </p:tgtEl>
                                        <p:attrNameLst>
                                          <p:attrName>style.visibility</p:attrName>
                                        </p:attrNameLst>
                                      </p:cBhvr>
                                      <p:to>
                                        <p:strVal val="visible"/>
                                      </p:to>
                                    </p:set>
                                  </p:childTnLst>
                                </p:cTn>
                              </p:par>
                              <p:par>
                                <p:cTn id="196" presetID="11" presetClass="entr" presetSubtype="0" fill="hold" grpId="0" nodeType="withEffect">
                                  <p:stCondLst>
                                    <p:cond delay="280"/>
                                  </p:stCondLst>
                                  <p:childTnLst>
                                    <p:set>
                                      <p:cBhvr>
                                        <p:cTn id="197" dur="40">
                                          <p:stCondLst>
                                            <p:cond delay="0"/>
                                          </p:stCondLst>
                                        </p:cTn>
                                        <p:tgtEl>
                                          <p:spTgt spid="104"/>
                                        </p:tgtEl>
                                        <p:attrNameLst>
                                          <p:attrName>style.visibility</p:attrName>
                                        </p:attrNameLst>
                                      </p:cBhvr>
                                      <p:to>
                                        <p:strVal val="visible"/>
                                      </p:to>
                                    </p:set>
                                  </p:childTnLst>
                                </p:cTn>
                              </p:par>
                              <p:par>
                                <p:cTn id="198" presetID="11" presetClass="entr" presetSubtype="0" fill="hold" grpId="0" nodeType="withEffect">
                                  <p:stCondLst>
                                    <p:cond delay="320"/>
                                  </p:stCondLst>
                                  <p:childTnLst>
                                    <p:set>
                                      <p:cBhvr>
                                        <p:cTn id="199" dur="40">
                                          <p:stCondLst>
                                            <p:cond delay="0"/>
                                          </p:stCondLst>
                                        </p:cTn>
                                        <p:tgtEl>
                                          <p:spTgt spid="105"/>
                                        </p:tgtEl>
                                        <p:attrNameLst>
                                          <p:attrName>style.visibility</p:attrName>
                                        </p:attrNameLst>
                                      </p:cBhvr>
                                      <p:to>
                                        <p:strVal val="visible"/>
                                      </p:to>
                                    </p:set>
                                  </p:childTnLst>
                                </p:cTn>
                              </p:par>
                              <p:par>
                                <p:cTn id="200" presetID="11" presetClass="entr" presetSubtype="0" fill="hold" grpId="0" nodeType="withEffect">
                                  <p:stCondLst>
                                    <p:cond delay="360"/>
                                  </p:stCondLst>
                                  <p:childTnLst>
                                    <p:set>
                                      <p:cBhvr>
                                        <p:cTn id="201" dur="40">
                                          <p:stCondLst>
                                            <p:cond delay="0"/>
                                          </p:stCondLst>
                                        </p:cTn>
                                        <p:tgtEl>
                                          <p:spTgt spid="106"/>
                                        </p:tgtEl>
                                        <p:attrNameLst>
                                          <p:attrName>style.visibility</p:attrName>
                                        </p:attrNameLst>
                                      </p:cBhvr>
                                      <p:to>
                                        <p:strVal val="visible"/>
                                      </p:to>
                                    </p:set>
                                  </p:childTnLst>
                                </p:cTn>
                              </p:par>
                              <p:par>
                                <p:cTn id="202" presetID="11" presetClass="entr" presetSubtype="0" fill="hold" grpId="0" nodeType="withEffect">
                                  <p:stCondLst>
                                    <p:cond delay="400"/>
                                  </p:stCondLst>
                                  <p:childTnLst>
                                    <p:set>
                                      <p:cBhvr>
                                        <p:cTn id="203" dur="40">
                                          <p:stCondLst>
                                            <p:cond delay="0"/>
                                          </p:stCondLst>
                                        </p:cTn>
                                        <p:tgtEl>
                                          <p:spTgt spid="107"/>
                                        </p:tgtEl>
                                        <p:attrNameLst>
                                          <p:attrName>style.visibility</p:attrName>
                                        </p:attrNameLst>
                                      </p:cBhvr>
                                      <p:to>
                                        <p:strVal val="visible"/>
                                      </p:to>
                                    </p:set>
                                  </p:childTnLst>
                                </p:cTn>
                              </p:par>
                              <p:par>
                                <p:cTn id="204" presetID="11" presetClass="entr" presetSubtype="0" fill="hold" grpId="0" nodeType="withEffect">
                                  <p:stCondLst>
                                    <p:cond delay="440"/>
                                  </p:stCondLst>
                                  <p:childTnLst>
                                    <p:set>
                                      <p:cBhvr>
                                        <p:cTn id="205" dur="40">
                                          <p:stCondLst>
                                            <p:cond delay="0"/>
                                          </p:stCondLst>
                                        </p:cTn>
                                        <p:tgtEl>
                                          <p:spTgt spid="108"/>
                                        </p:tgtEl>
                                        <p:attrNameLst>
                                          <p:attrName>style.visibility</p:attrName>
                                        </p:attrNameLst>
                                      </p:cBhvr>
                                      <p:to>
                                        <p:strVal val="visible"/>
                                      </p:to>
                                    </p:set>
                                  </p:childTnLst>
                                </p:cTn>
                              </p:par>
                              <p:par>
                                <p:cTn id="206" presetID="11" presetClass="entr" presetSubtype="0" fill="hold" grpId="0" nodeType="withEffect">
                                  <p:stCondLst>
                                    <p:cond delay="480"/>
                                  </p:stCondLst>
                                  <p:childTnLst>
                                    <p:set>
                                      <p:cBhvr>
                                        <p:cTn id="207" dur="40">
                                          <p:stCondLst>
                                            <p:cond delay="0"/>
                                          </p:stCondLst>
                                        </p:cTn>
                                        <p:tgtEl>
                                          <p:spTgt spid="109"/>
                                        </p:tgtEl>
                                        <p:attrNameLst>
                                          <p:attrName>style.visibility</p:attrName>
                                        </p:attrNameLst>
                                      </p:cBhvr>
                                      <p:to>
                                        <p:strVal val="visible"/>
                                      </p:to>
                                    </p:set>
                                  </p:childTnLst>
                                </p:cTn>
                              </p:par>
                              <p:par>
                                <p:cTn id="208" presetID="11" presetClass="entr" presetSubtype="0" fill="hold" grpId="0" nodeType="withEffect">
                                  <p:stCondLst>
                                    <p:cond delay="520"/>
                                  </p:stCondLst>
                                  <p:childTnLst>
                                    <p:set>
                                      <p:cBhvr>
                                        <p:cTn id="209" dur="40">
                                          <p:stCondLst>
                                            <p:cond delay="0"/>
                                          </p:stCondLst>
                                        </p:cTn>
                                        <p:tgtEl>
                                          <p:spTgt spid="110"/>
                                        </p:tgtEl>
                                        <p:attrNameLst>
                                          <p:attrName>style.visibility</p:attrName>
                                        </p:attrNameLst>
                                      </p:cBhvr>
                                      <p:to>
                                        <p:strVal val="visible"/>
                                      </p:to>
                                    </p:set>
                                  </p:childTnLst>
                                </p:cTn>
                              </p:par>
                              <p:par>
                                <p:cTn id="210" presetID="11" presetClass="entr" presetSubtype="0" fill="hold" grpId="0" nodeType="withEffect">
                                  <p:stCondLst>
                                    <p:cond delay="560"/>
                                  </p:stCondLst>
                                  <p:childTnLst>
                                    <p:set>
                                      <p:cBhvr>
                                        <p:cTn id="211" dur="40">
                                          <p:stCondLst>
                                            <p:cond delay="0"/>
                                          </p:stCondLst>
                                        </p:cTn>
                                        <p:tgtEl>
                                          <p:spTgt spid="111"/>
                                        </p:tgtEl>
                                        <p:attrNameLst>
                                          <p:attrName>style.visibility</p:attrName>
                                        </p:attrNameLst>
                                      </p:cBhvr>
                                      <p:to>
                                        <p:strVal val="visible"/>
                                      </p:to>
                                    </p:set>
                                  </p:childTnLst>
                                </p:cTn>
                              </p:par>
                              <p:par>
                                <p:cTn id="212" presetID="11" presetClass="entr" presetSubtype="0" fill="hold" grpId="0" nodeType="withEffect">
                                  <p:stCondLst>
                                    <p:cond delay="600"/>
                                  </p:stCondLst>
                                  <p:childTnLst>
                                    <p:set>
                                      <p:cBhvr>
                                        <p:cTn id="213" dur="40">
                                          <p:stCondLst>
                                            <p:cond delay="0"/>
                                          </p:stCondLst>
                                        </p:cTn>
                                        <p:tgtEl>
                                          <p:spTgt spid="112"/>
                                        </p:tgtEl>
                                        <p:attrNameLst>
                                          <p:attrName>style.visibility</p:attrName>
                                        </p:attrNameLst>
                                      </p:cBhvr>
                                      <p:to>
                                        <p:strVal val="visible"/>
                                      </p:to>
                                    </p:set>
                                  </p:childTnLst>
                                </p:cTn>
                              </p:par>
                              <p:par>
                                <p:cTn id="214" presetID="11" presetClass="entr" presetSubtype="0" fill="hold" grpId="0" nodeType="withEffect">
                                  <p:stCondLst>
                                    <p:cond delay="640"/>
                                  </p:stCondLst>
                                  <p:childTnLst>
                                    <p:set>
                                      <p:cBhvr>
                                        <p:cTn id="215" dur="40">
                                          <p:stCondLst>
                                            <p:cond delay="0"/>
                                          </p:stCondLst>
                                        </p:cTn>
                                        <p:tgtEl>
                                          <p:spTgt spid="113"/>
                                        </p:tgtEl>
                                        <p:attrNameLst>
                                          <p:attrName>style.visibility</p:attrName>
                                        </p:attrNameLst>
                                      </p:cBhvr>
                                      <p:to>
                                        <p:strVal val="visible"/>
                                      </p:to>
                                    </p:set>
                                  </p:childTnLst>
                                </p:cTn>
                              </p:par>
                              <p:par>
                                <p:cTn id="216" presetID="11" presetClass="entr" presetSubtype="0" fill="hold" grpId="0" nodeType="withEffect">
                                  <p:stCondLst>
                                    <p:cond delay="680"/>
                                  </p:stCondLst>
                                  <p:childTnLst>
                                    <p:set>
                                      <p:cBhvr>
                                        <p:cTn id="217" dur="40">
                                          <p:stCondLst>
                                            <p:cond delay="0"/>
                                          </p:stCondLst>
                                        </p:cTn>
                                        <p:tgtEl>
                                          <p:spTgt spid="114"/>
                                        </p:tgtEl>
                                        <p:attrNameLst>
                                          <p:attrName>style.visibility</p:attrName>
                                        </p:attrNameLst>
                                      </p:cBhvr>
                                      <p:to>
                                        <p:strVal val="visible"/>
                                      </p:to>
                                    </p:set>
                                  </p:childTnLst>
                                </p:cTn>
                              </p:par>
                              <p:par>
                                <p:cTn id="218" presetID="11" presetClass="entr" presetSubtype="0" fill="hold" grpId="0" nodeType="withEffect">
                                  <p:stCondLst>
                                    <p:cond delay="720"/>
                                  </p:stCondLst>
                                  <p:childTnLst>
                                    <p:set>
                                      <p:cBhvr>
                                        <p:cTn id="219" dur="40">
                                          <p:stCondLst>
                                            <p:cond delay="0"/>
                                          </p:stCondLst>
                                        </p:cTn>
                                        <p:tgtEl>
                                          <p:spTgt spid="115"/>
                                        </p:tgtEl>
                                        <p:attrNameLst>
                                          <p:attrName>style.visibility</p:attrName>
                                        </p:attrNameLst>
                                      </p:cBhvr>
                                      <p:to>
                                        <p:strVal val="visible"/>
                                      </p:to>
                                    </p:set>
                                  </p:childTnLst>
                                </p:cTn>
                              </p:par>
                              <p:par>
                                <p:cTn id="220" presetID="11" presetClass="entr" presetSubtype="0" fill="hold" grpId="0" nodeType="withEffect">
                                  <p:stCondLst>
                                    <p:cond delay="760"/>
                                  </p:stCondLst>
                                  <p:childTnLst>
                                    <p:set>
                                      <p:cBhvr>
                                        <p:cTn id="221" dur="40">
                                          <p:stCondLst>
                                            <p:cond delay="0"/>
                                          </p:stCondLst>
                                        </p:cTn>
                                        <p:tgtEl>
                                          <p:spTgt spid="116"/>
                                        </p:tgtEl>
                                        <p:attrNameLst>
                                          <p:attrName>style.visibility</p:attrName>
                                        </p:attrNameLst>
                                      </p:cBhvr>
                                      <p:to>
                                        <p:strVal val="visible"/>
                                      </p:to>
                                    </p:set>
                                  </p:childTnLst>
                                </p:cTn>
                              </p:par>
                              <p:par>
                                <p:cTn id="222" presetID="11" presetClass="entr" presetSubtype="0" fill="hold" grpId="0" nodeType="withEffect">
                                  <p:stCondLst>
                                    <p:cond delay="800"/>
                                  </p:stCondLst>
                                  <p:childTnLst>
                                    <p:set>
                                      <p:cBhvr>
                                        <p:cTn id="223" dur="40">
                                          <p:stCondLst>
                                            <p:cond delay="0"/>
                                          </p:stCondLst>
                                        </p:cTn>
                                        <p:tgtEl>
                                          <p:spTgt spid="117"/>
                                        </p:tgtEl>
                                        <p:attrNameLst>
                                          <p:attrName>style.visibility</p:attrName>
                                        </p:attrNameLst>
                                      </p:cBhvr>
                                      <p:to>
                                        <p:strVal val="visible"/>
                                      </p:to>
                                    </p:set>
                                  </p:childTnLst>
                                </p:cTn>
                              </p:par>
                              <p:par>
                                <p:cTn id="224" presetID="11" presetClass="entr" presetSubtype="0" fill="hold" grpId="0" nodeType="withEffect">
                                  <p:stCondLst>
                                    <p:cond delay="840"/>
                                  </p:stCondLst>
                                  <p:childTnLst>
                                    <p:set>
                                      <p:cBhvr>
                                        <p:cTn id="225" dur="40">
                                          <p:stCondLst>
                                            <p:cond delay="0"/>
                                          </p:stCondLst>
                                        </p:cTn>
                                        <p:tgtEl>
                                          <p:spTgt spid="118"/>
                                        </p:tgtEl>
                                        <p:attrNameLst>
                                          <p:attrName>style.visibility</p:attrName>
                                        </p:attrNameLst>
                                      </p:cBhvr>
                                      <p:to>
                                        <p:strVal val="visible"/>
                                      </p:to>
                                    </p:set>
                                  </p:childTnLst>
                                </p:cTn>
                              </p:par>
                              <p:par>
                                <p:cTn id="226" presetID="11" presetClass="entr" presetSubtype="0" fill="hold" grpId="0" nodeType="withEffect">
                                  <p:stCondLst>
                                    <p:cond delay="880"/>
                                  </p:stCondLst>
                                  <p:childTnLst>
                                    <p:set>
                                      <p:cBhvr>
                                        <p:cTn id="227" dur="40">
                                          <p:stCondLst>
                                            <p:cond delay="0"/>
                                          </p:stCondLst>
                                        </p:cTn>
                                        <p:tgtEl>
                                          <p:spTgt spid="119"/>
                                        </p:tgtEl>
                                        <p:attrNameLst>
                                          <p:attrName>style.visibility</p:attrName>
                                        </p:attrNameLst>
                                      </p:cBhvr>
                                      <p:to>
                                        <p:strVal val="visible"/>
                                      </p:to>
                                    </p:set>
                                  </p:childTnLst>
                                </p:cTn>
                              </p:par>
                              <p:par>
                                <p:cTn id="228" presetID="11" presetClass="entr" presetSubtype="0" fill="hold" grpId="0" nodeType="withEffect">
                                  <p:stCondLst>
                                    <p:cond delay="920"/>
                                  </p:stCondLst>
                                  <p:childTnLst>
                                    <p:set>
                                      <p:cBhvr>
                                        <p:cTn id="229" dur="40">
                                          <p:stCondLst>
                                            <p:cond delay="0"/>
                                          </p:stCondLst>
                                        </p:cTn>
                                        <p:tgtEl>
                                          <p:spTgt spid="120"/>
                                        </p:tgtEl>
                                        <p:attrNameLst>
                                          <p:attrName>style.visibility</p:attrName>
                                        </p:attrNameLst>
                                      </p:cBhvr>
                                      <p:to>
                                        <p:strVal val="visible"/>
                                      </p:to>
                                    </p:set>
                                  </p:childTnLst>
                                </p:cTn>
                              </p:par>
                              <p:par>
                                <p:cTn id="230" presetID="11" presetClass="entr" presetSubtype="0" fill="hold" grpId="0" nodeType="withEffect">
                                  <p:stCondLst>
                                    <p:cond delay="960"/>
                                  </p:stCondLst>
                                  <p:childTnLst>
                                    <p:set>
                                      <p:cBhvr>
                                        <p:cTn id="231" dur="40">
                                          <p:stCondLst>
                                            <p:cond delay="0"/>
                                          </p:stCondLst>
                                        </p:cTn>
                                        <p:tgtEl>
                                          <p:spTgt spid="121"/>
                                        </p:tgtEl>
                                        <p:attrNameLst>
                                          <p:attrName>style.visibility</p:attrName>
                                        </p:attrNameLst>
                                      </p:cBhvr>
                                      <p:to>
                                        <p:strVal val="visible"/>
                                      </p:to>
                                    </p:set>
                                  </p:childTnLst>
                                </p:cTn>
                              </p:par>
                              <p:par>
                                <p:cTn id="232" presetID="11" presetClass="entr" presetSubtype="0" fill="hold" grpId="0" nodeType="withEffect">
                                  <p:stCondLst>
                                    <p:cond delay="1000"/>
                                  </p:stCondLst>
                                  <p:childTnLst>
                                    <p:set>
                                      <p:cBhvr>
                                        <p:cTn id="233" dur="40">
                                          <p:stCondLst>
                                            <p:cond delay="0"/>
                                          </p:stCondLst>
                                        </p:cTn>
                                        <p:tgtEl>
                                          <p:spTgt spid="122"/>
                                        </p:tgtEl>
                                        <p:attrNameLst>
                                          <p:attrName>style.visibility</p:attrName>
                                        </p:attrNameLst>
                                      </p:cBhvr>
                                      <p:to>
                                        <p:strVal val="visible"/>
                                      </p:to>
                                    </p:set>
                                  </p:childTnLst>
                                </p:cTn>
                              </p:par>
                              <p:par>
                                <p:cTn id="234" presetID="11" presetClass="entr" presetSubtype="0" fill="hold" grpId="0" nodeType="withEffect">
                                  <p:stCondLst>
                                    <p:cond delay="1040"/>
                                  </p:stCondLst>
                                  <p:childTnLst>
                                    <p:set>
                                      <p:cBhvr>
                                        <p:cTn id="235" dur="40">
                                          <p:stCondLst>
                                            <p:cond delay="0"/>
                                          </p:stCondLst>
                                        </p:cTn>
                                        <p:tgtEl>
                                          <p:spTgt spid="123"/>
                                        </p:tgtEl>
                                        <p:attrNameLst>
                                          <p:attrName>style.visibility</p:attrName>
                                        </p:attrNameLst>
                                      </p:cBhvr>
                                      <p:to>
                                        <p:strVal val="visible"/>
                                      </p:to>
                                    </p:set>
                                  </p:childTnLst>
                                </p:cTn>
                              </p:par>
                              <p:par>
                                <p:cTn id="236" presetID="11" presetClass="entr" presetSubtype="0" fill="hold" grpId="0" nodeType="withEffect">
                                  <p:stCondLst>
                                    <p:cond delay="1080"/>
                                  </p:stCondLst>
                                  <p:childTnLst>
                                    <p:set>
                                      <p:cBhvr>
                                        <p:cTn id="237" dur="40">
                                          <p:stCondLst>
                                            <p:cond delay="0"/>
                                          </p:stCondLst>
                                        </p:cTn>
                                        <p:tgtEl>
                                          <p:spTgt spid="124"/>
                                        </p:tgtEl>
                                        <p:attrNameLst>
                                          <p:attrName>style.visibility</p:attrName>
                                        </p:attrNameLst>
                                      </p:cBhvr>
                                      <p:to>
                                        <p:strVal val="visible"/>
                                      </p:to>
                                    </p:set>
                                  </p:childTnLst>
                                </p:cTn>
                              </p:par>
                              <p:par>
                                <p:cTn id="238" presetID="11" presetClass="entr" presetSubtype="0" fill="hold" grpId="0" nodeType="withEffect">
                                  <p:stCondLst>
                                    <p:cond delay="1120"/>
                                  </p:stCondLst>
                                  <p:childTnLst>
                                    <p:set>
                                      <p:cBhvr>
                                        <p:cTn id="239" dur="40">
                                          <p:stCondLst>
                                            <p:cond delay="0"/>
                                          </p:stCondLst>
                                        </p:cTn>
                                        <p:tgtEl>
                                          <p:spTgt spid="125"/>
                                        </p:tgtEl>
                                        <p:attrNameLst>
                                          <p:attrName>style.visibility</p:attrName>
                                        </p:attrNameLst>
                                      </p:cBhvr>
                                      <p:to>
                                        <p:strVal val="visible"/>
                                      </p:to>
                                    </p:set>
                                  </p:childTnLst>
                                </p:cTn>
                              </p:par>
                              <p:par>
                                <p:cTn id="240" presetID="11" presetClass="entr" presetSubtype="0" fill="hold" grpId="0" nodeType="withEffect">
                                  <p:stCondLst>
                                    <p:cond delay="1160"/>
                                  </p:stCondLst>
                                  <p:childTnLst>
                                    <p:set>
                                      <p:cBhvr>
                                        <p:cTn id="241" dur="40">
                                          <p:stCondLst>
                                            <p:cond delay="0"/>
                                          </p:stCondLst>
                                        </p:cTn>
                                        <p:tgtEl>
                                          <p:spTgt spid="126"/>
                                        </p:tgtEl>
                                        <p:attrNameLst>
                                          <p:attrName>style.visibility</p:attrName>
                                        </p:attrNameLst>
                                      </p:cBhvr>
                                      <p:to>
                                        <p:strVal val="visible"/>
                                      </p:to>
                                    </p:set>
                                  </p:childTnLst>
                                </p:cTn>
                              </p:par>
                              <p:par>
                                <p:cTn id="242" presetID="11" presetClass="entr" presetSubtype="0" fill="hold" grpId="0" nodeType="withEffect">
                                  <p:stCondLst>
                                    <p:cond delay="1200"/>
                                  </p:stCondLst>
                                  <p:childTnLst>
                                    <p:set>
                                      <p:cBhvr>
                                        <p:cTn id="243" dur="40">
                                          <p:stCondLst>
                                            <p:cond delay="0"/>
                                          </p:stCondLst>
                                        </p:cTn>
                                        <p:tgtEl>
                                          <p:spTgt spid="127"/>
                                        </p:tgtEl>
                                        <p:attrNameLst>
                                          <p:attrName>style.visibility</p:attrName>
                                        </p:attrNameLst>
                                      </p:cBhvr>
                                      <p:to>
                                        <p:strVal val="visible"/>
                                      </p:to>
                                    </p:set>
                                  </p:childTnLst>
                                </p:cTn>
                              </p:par>
                              <p:par>
                                <p:cTn id="244" presetID="11" presetClass="entr" presetSubtype="0" fill="hold" grpId="0" nodeType="withEffect">
                                  <p:stCondLst>
                                    <p:cond delay="1240"/>
                                  </p:stCondLst>
                                  <p:childTnLst>
                                    <p:set>
                                      <p:cBhvr>
                                        <p:cTn id="245" dur="40">
                                          <p:stCondLst>
                                            <p:cond delay="0"/>
                                          </p:stCondLst>
                                        </p:cTn>
                                        <p:tgtEl>
                                          <p:spTgt spid="128"/>
                                        </p:tgtEl>
                                        <p:attrNameLst>
                                          <p:attrName>style.visibility</p:attrName>
                                        </p:attrNameLst>
                                      </p:cBhvr>
                                      <p:to>
                                        <p:strVal val="visible"/>
                                      </p:to>
                                    </p:set>
                                  </p:childTnLst>
                                </p:cTn>
                              </p:par>
                              <p:par>
                                <p:cTn id="246" presetID="11" presetClass="entr" presetSubtype="0" fill="hold" grpId="0" nodeType="withEffect">
                                  <p:stCondLst>
                                    <p:cond delay="1280"/>
                                  </p:stCondLst>
                                  <p:childTnLst>
                                    <p:set>
                                      <p:cBhvr>
                                        <p:cTn id="247" dur="40">
                                          <p:stCondLst>
                                            <p:cond delay="0"/>
                                          </p:stCondLst>
                                        </p:cTn>
                                        <p:tgtEl>
                                          <p:spTgt spid="129"/>
                                        </p:tgtEl>
                                        <p:attrNameLst>
                                          <p:attrName>style.visibility</p:attrName>
                                        </p:attrNameLst>
                                      </p:cBhvr>
                                      <p:to>
                                        <p:strVal val="visible"/>
                                      </p:to>
                                    </p:set>
                                  </p:childTnLst>
                                </p:cTn>
                              </p:par>
                              <p:par>
                                <p:cTn id="248" presetID="11" presetClass="entr" presetSubtype="0" fill="hold" grpId="0" nodeType="withEffect">
                                  <p:stCondLst>
                                    <p:cond delay="1320"/>
                                  </p:stCondLst>
                                  <p:childTnLst>
                                    <p:set>
                                      <p:cBhvr>
                                        <p:cTn id="249" dur="40">
                                          <p:stCondLst>
                                            <p:cond delay="0"/>
                                          </p:stCondLst>
                                        </p:cTn>
                                        <p:tgtEl>
                                          <p:spTgt spid="130"/>
                                        </p:tgtEl>
                                        <p:attrNameLst>
                                          <p:attrName>style.visibility</p:attrName>
                                        </p:attrNameLst>
                                      </p:cBhvr>
                                      <p:to>
                                        <p:strVal val="visible"/>
                                      </p:to>
                                    </p:set>
                                  </p:childTnLst>
                                </p:cTn>
                              </p:par>
                              <p:par>
                                <p:cTn id="250" presetID="11" presetClass="entr" presetSubtype="0" fill="hold" grpId="0" nodeType="withEffect">
                                  <p:stCondLst>
                                    <p:cond delay="1360"/>
                                  </p:stCondLst>
                                  <p:childTnLst>
                                    <p:set>
                                      <p:cBhvr>
                                        <p:cTn id="251" dur="40">
                                          <p:stCondLst>
                                            <p:cond delay="0"/>
                                          </p:stCondLst>
                                        </p:cTn>
                                        <p:tgtEl>
                                          <p:spTgt spid="131"/>
                                        </p:tgtEl>
                                        <p:attrNameLst>
                                          <p:attrName>style.visibility</p:attrName>
                                        </p:attrNameLst>
                                      </p:cBhvr>
                                      <p:to>
                                        <p:strVal val="visible"/>
                                      </p:to>
                                    </p:set>
                                  </p:childTnLst>
                                </p:cTn>
                              </p:par>
                              <p:par>
                                <p:cTn id="252" presetID="11" presetClass="entr" presetSubtype="0" fill="hold" grpId="0" nodeType="withEffect">
                                  <p:stCondLst>
                                    <p:cond delay="1400"/>
                                  </p:stCondLst>
                                  <p:childTnLst>
                                    <p:set>
                                      <p:cBhvr>
                                        <p:cTn id="253" dur="40">
                                          <p:stCondLst>
                                            <p:cond delay="0"/>
                                          </p:stCondLst>
                                        </p:cTn>
                                        <p:tgtEl>
                                          <p:spTgt spid="132"/>
                                        </p:tgtEl>
                                        <p:attrNameLst>
                                          <p:attrName>style.visibility</p:attrName>
                                        </p:attrNameLst>
                                      </p:cBhvr>
                                      <p:to>
                                        <p:strVal val="visible"/>
                                      </p:to>
                                    </p:set>
                                  </p:childTnLst>
                                </p:cTn>
                              </p:par>
                              <p:par>
                                <p:cTn id="254" presetID="11" presetClass="entr" presetSubtype="0" fill="hold" grpId="0" nodeType="withEffect">
                                  <p:stCondLst>
                                    <p:cond delay="1440"/>
                                  </p:stCondLst>
                                  <p:childTnLst>
                                    <p:set>
                                      <p:cBhvr>
                                        <p:cTn id="255" dur="40">
                                          <p:stCondLst>
                                            <p:cond delay="0"/>
                                          </p:stCondLst>
                                        </p:cTn>
                                        <p:tgtEl>
                                          <p:spTgt spid="133"/>
                                        </p:tgtEl>
                                        <p:attrNameLst>
                                          <p:attrName>style.visibility</p:attrName>
                                        </p:attrNameLst>
                                      </p:cBhvr>
                                      <p:to>
                                        <p:strVal val="visible"/>
                                      </p:to>
                                    </p:set>
                                  </p:childTnLst>
                                </p:cTn>
                              </p:par>
                              <p:par>
                                <p:cTn id="256" presetID="11" presetClass="entr" presetSubtype="0" fill="hold" grpId="0" nodeType="withEffect">
                                  <p:stCondLst>
                                    <p:cond delay="1480"/>
                                  </p:stCondLst>
                                  <p:childTnLst>
                                    <p:set>
                                      <p:cBhvr>
                                        <p:cTn id="257" dur="40">
                                          <p:stCondLst>
                                            <p:cond delay="0"/>
                                          </p:stCondLst>
                                        </p:cTn>
                                        <p:tgtEl>
                                          <p:spTgt spid="134"/>
                                        </p:tgtEl>
                                        <p:attrNameLst>
                                          <p:attrName>style.visibility</p:attrName>
                                        </p:attrNameLst>
                                      </p:cBhvr>
                                      <p:to>
                                        <p:strVal val="visible"/>
                                      </p:to>
                                    </p:set>
                                  </p:childTnLst>
                                </p:cTn>
                              </p:par>
                              <p:par>
                                <p:cTn id="258" presetID="11" presetClass="entr" presetSubtype="0" fill="hold" grpId="0" nodeType="withEffect">
                                  <p:stCondLst>
                                    <p:cond delay="1520"/>
                                  </p:stCondLst>
                                  <p:childTnLst>
                                    <p:set>
                                      <p:cBhvr>
                                        <p:cTn id="259" dur="40">
                                          <p:stCondLst>
                                            <p:cond delay="0"/>
                                          </p:stCondLst>
                                        </p:cTn>
                                        <p:tgtEl>
                                          <p:spTgt spid="135"/>
                                        </p:tgtEl>
                                        <p:attrNameLst>
                                          <p:attrName>style.visibility</p:attrName>
                                        </p:attrNameLst>
                                      </p:cBhvr>
                                      <p:to>
                                        <p:strVal val="visible"/>
                                      </p:to>
                                    </p:set>
                                  </p:childTnLst>
                                </p:cTn>
                              </p:par>
                              <p:par>
                                <p:cTn id="260" presetID="11" presetClass="entr" presetSubtype="0" fill="hold" grpId="0" nodeType="withEffect">
                                  <p:stCondLst>
                                    <p:cond delay="1560"/>
                                  </p:stCondLst>
                                  <p:childTnLst>
                                    <p:set>
                                      <p:cBhvr>
                                        <p:cTn id="261" dur="40">
                                          <p:stCondLst>
                                            <p:cond delay="0"/>
                                          </p:stCondLst>
                                        </p:cTn>
                                        <p:tgtEl>
                                          <p:spTgt spid="136"/>
                                        </p:tgtEl>
                                        <p:attrNameLst>
                                          <p:attrName>style.visibility</p:attrName>
                                        </p:attrNameLst>
                                      </p:cBhvr>
                                      <p:to>
                                        <p:strVal val="visible"/>
                                      </p:to>
                                    </p:set>
                                  </p:childTnLst>
                                </p:cTn>
                              </p:par>
                              <p:par>
                                <p:cTn id="262" presetID="11" presetClass="entr" presetSubtype="0" fill="hold" grpId="0" nodeType="withEffect">
                                  <p:stCondLst>
                                    <p:cond delay="1600"/>
                                  </p:stCondLst>
                                  <p:childTnLst>
                                    <p:set>
                                      <p:cBhvr>
                                        <p:cTn id="263" dur="40">
                                          <p:stCondLst>
                                            <p:cond delay="0"/>
                                          </p:stCondLst>
                                        </p:cTn>
                                        <p:tgtEl>
                                          <p:spTgt spid="137"/>
                                        </p:tgtEl>
                                        <p:attrNameLst>
                                          <p:attrName>style.visibility</p:attrName>
                                        </p:attrNameLst>
                                      </p:cBhvr>
                                      <p:to>
                                        <p:strVal val="visible"/>
                                      </p:to>
                                    </p:set>
                                  </p:childTnLst>
                                </p:cTn>
                              </p:par>
                              <p:par>
                                <p:cTn id="264" presetID="1" presetClass="entr" presetSubtype="0" fill="hold" grpId="0" nodeType="withEffect">
                                  <p:stCondLst>
                                    <p:cond delay="1640"/>
                                  </p:stCondLst>
                                  <p:childTnLst>
                                    <p:set>
                                      <p:cBhvr>
                                        <p:cTn id="265" dur="40" fill="hold">
                                          <p:stCondLst>
                                            <p:cond delay="0"/>
                                          </p:stCondLst>
                                        </p:cTn>
                                        <p:tgtEl>
                                          <p:spTgt spid="138"/>
                                        </p:tgtEl>
                                        <p:attrNameLst>
                                          <p:attrName>style.visibility</p:attrName>
                                        </p:attrNameLst>
                                      </p:cBhvr>
                                      <p:to>
                                        <p:strVal val="visible"/>
                                      </p:to>
                                    </p:set>
                                  </p:childTnLst>
                                </p:cTn>
                              </p:par>
                              <p:par>
                                <p:cTn id="266" presetID="1" presetClass="exit" presetSubtype="0" fill="hold" grpId="0" nodeType="withEffect">
                                  <p:stCondLst>
                                    <p:cond delay="40"/>
                                  </p:stCondLst>
                                  <p:childTnLst>
                                    <p:set>
                                      <p:cBhvr>
                                        <p:cTn id="267" dur="1" fill="hold">
                                          <p:stCondLst>
                                            <p:cond delay="0"/>
                                          </p:stCondLst>
                                        </p:cTn>
                                        <p:tgtEl>
                                          <p:spTgt spid="12"/>
                                        </p:tgtEl>
                                        <p:attrNameLst>
                                          <p:attrName>style.visibility</p:attrName>
                                        </p:attrNameLst>
                                      </p:cBhvr>
                                      <p:to>
                                        <p:strVal val="hidden"/>
                                      </p:to>
                                    </p:set>
                                  </p:childTnLst>
                                </p:cTn>
                              </p:par>
                              <p:par>
                                <p:cTn id="268" presetID="11" presetClass="entr" presetSubtype="0" fill="hold" grpId="0" nodeType="withEffect">
                                  <p:stCondLst>
                                    <p:cond delay="40"/>
                                  </p:stCondLst>
                                  <p:childTnLst>
                                    <p:set>
                                      <p:cBhvr>
                                        <p:cTn id="269" dur="40">
                                          <p:stCondLst>
                                            <p:cond delay="0"/>
                                          </p:stCondLst>
                                        </p:cTn>
                                        <p:tgtEl>
                                          <p:spTgt spid="139"/>
                                        </p:tgtEl>
                                        <p:attrNameLst>
                                          <p:attrName>style.visibility</p:attrName>
                                        </p:attrNameLst>
                                      </p:cBhvr>
                                      <p:to>
                                        <p:strVal val="visible"/>
                                      </p:to>
                                    </p:set>
                                  </p:childTnLst>
                                </p:cTn>
                              </p:par>
                              <p:par>
                                <p:cTn id="270" presetID="11" presetClass="entr" presetSubtype="0" fill="hold" grpId="0" nodeType="withEffect">
                                  <p:stCondLst>
                                    <p:cond delay="80"/>
                                  </p:stCondLst>
                                  <p:childTnLst>
                                    <p:set>
                                      <p:cBhvr>
                                        <p:cTn id="271" dur="40">
                                          <p:stCondLst>
                                            <p:cond delay="0"/>
                                          </p:stCondLst>
                                        </p:cTn>
                                        <p:tgtEl>
                                          <p:spTgt spid="140"/>
                                        </p:tgtEl>
                                        <p:attrNameLst>
                                          <p:attrName>style.visibility</p:attrName>
                                        </p:attrNameLst>
                                      </p:cBhvr>
                                      <p:to>
                                        <p:strVal val="visible"/>
                                      </p:to>
                                    </p:set>
                                  </p:childTnLst>
                                </p:cTn>
                              </p:par>
                              <p:par>
                                <p:cTn id="272" presetID="11" presetClass="entr" presetSubtype="0" fill="hold" grpId="0" nodeType="withEffect">
                                  <p:stCondLst>
                                    <p:cond delay="120"/>
                                  </p:stCondLst>
                                  <p:childTnLst>
                                    <p:set>
                                      <p:cBhvr>
                                        <p:cTn id="273" dur="40">
                                          <p:stCondLst>
                                            <p:cond delay="0"/>
                                          </p:stCondLst>
                                        </p:cTn>
                                        <p:tgtEl>
                                          <p:spTgt spid="141"/>
                                        </p:tgtEl>
                                        <p:attrNameLst>
                                          <p:attrName>style.visibility</p:attrName>
                                        </p:attrNameLst>
                                      </p:cBhvr>
                                      <p:to>
                                        <p:strVal val="visible"/>
                                      </p:to>
                                    </p:set>
                                  </p:childTnLst>
                                </p:cTn>
                              </p:par>
                              <p:par>
                                <p:cTn id="274" presetID="11" presetClass="entr" presetSubtype="0" fill="hold" grpId="0" nodeType="withEffect">
                                  <p:stCondLst>
                                    <p:cond delay="160"/>
                                  </p:stCondLst>
                                  <p:childTnLst>
                                    <p:set>
                                      <p:cBhvr>
                                        <p:cTn id="275" dur="40">
                                          <p:stCondLst>
                                            <p:cond delay="0"/>
                                          </p:stCondLst>
                                        </p:cTn>
                                        <p:tgtEl>
                                          <p:spTgt spid="142"/>
                                        </p:tgtEl>
                                        <p:attrNameLst>
                                          <p:attrName>style.visibility</p:attrName>
                                        </p:attrNameLst>
                                      </p:cBhvr>
                                      <p:to>
                                        <p:strVal val="visible"/>
                                      </p:to>
                                    </p:set>
                                  </p:childTnLst>
                                </p:cTn>
                              </p:par>
                              <p:par>
                                <p:cTn id="276" presetID="11" presetClass="entr" presetSubtype="0" fill="hold" grpId="0" nodeType="withEffect">
                                  <p:stCondLst>
                                    <p:cond delay="200"/>
                                  </p:stCondLst>
                                  <p:childTnLst>
                                    <p:set>
                                      <p:cBhvr>
                                        <p:cTn id="277" dur="40">
                                          <p:stCondLst>
                                            <p:cond delay="0"/>
                                          </p:stCondLst>
                                        </p:cTn>
                                        <p:tgtEl>
                                          <p:spTgt spid="143"/>
                                        </p:tgtEl>
                                        <p:attrNameLst>
                                          <p:attrName>style.visibility</p:attrName>
                                        </p:attrNameLst>
                                      </p:cBhvr>
                                      <p:to>
                                        <p:strVal val="visible"/>
                                      </p:to>
                                    </p:set>
                                  </p:childTnLst>
                                </p:cTn>
                              </p:par>
                              <p:par>
                                <p:cTn id="278" presetID="11" presetClass="entr" presetSubtype="0" fill="hold" grpId="0" nodeType="withEffect">
                                  <p:stCondLst>
                                    <p:cond delay="240"/>
                                  </p:stCondLst>
                                  <p:childTnLst>
                                    <p:set>
                                      <p:cBhvr>
                                        <p:cTn id="279" dur="40">
                                          <p:stCondLst>
                                            <p:cond delay="0"/>
                                          </p:stCondLst>
                                        </p:cTn>
                                        <p:tgtEl>
                                          <p:spTgt spid="144"/>
                                        </p:tgtEl>
                                        <p:attrNameLst>
                                          <p:attrName>style.visibility</p:attrName>
                                        </p:attrNameLst>
                                      </p:cBhvr>
                                      <p:to>
                                        <p:strVal val="visible"/>
                                      </p:to>
                                    </p:set>
                                  </p:childTnLst>
                                </p:cTn>
                              </p:par>
                              <p:par>
                                <p:cTn id="280" presetID="11" presetClass="entr" presetSubtype="0" fill="hold" grpId="0" nodeType="withEffect">
                                  <p:stCondLst>
                                    <p:cond delay="280"/>
                                  </p:stCondLst>
                                  <p:childTnLst>
                                    <p:set>
                                      <p:cBhvr>
                                        <p:cTn id="281" dur="40">
                                          <p:stCondLst>
                                            <p:cond delay="0"/>
                                          </p:stCondLst>
                                        </p:cTn>
                                        <p:tgtEl>
                                          <p:spTgt spid="145"/>
                                        </p:tgtEl>
                                        <p:attrNameLst>
                                          <p:attrName>style.visibility</p:attrName>
                                        </p:attrNameLst>
                                      </p:cBhvr>
                                      <p:to>
                                        <p:strVal val="visible"/>
                                      </p:to>
                                    </p:set>
                                  </p:childTnLst>
                                </p:cTn>
                              </p:par>
                              <p:par>
                                <p:cTn id="282" presetID="11" presetClass="entr" presetSubtype="0" fill="hold" grpId="0" nodeType="withEffect">
                                  <p:stCondLst>
                                    <p:cond delay="320"/>
                                  </p:stCondLst>
                                  <p:childTnLst>
                                    <p:set>
                                      <p:cBhvr>
                                        <p:cTn id="283" dur="40">
                                          <p:stCondLst>
                                            <p:cond delay="0"/>
                                          </p:stCondLst>
                                        </p:cTn>
                                        <p:tgtEl>
                                          <p:spTgt spid="146"/>
                                        </p:tgtEl>
                                        <p:attrNameLst>
                                          <p:attrName>style.visibility</p:attrName>
                                        </p:attrNameLst>
                                      </p:cBhvr>
                                      <p:to>
                                        <p:strVal val="visible"/>
                                      </p:to>
                                    </p:set>
                                  </p:childTnLst>
                                </p:cTn>
                              </p:par>
                              <p:par>
                                <p:cTn id="284" presetID="11" presetClass="entr" presetSubtype="0" fill="hold" grpId="0" nodeType="withEffect">
                                  <p:stCondLst>
                                    <p:cond delay="360"/>
                                  </p:stCondLst>
                                  <p:childTnLst>
                                    <p:set>
                                      <p:cBhvr>
                                        <p:cTn id="285" dur="40">
                                          <p:stCondLst>
                                            <p:cond delay="0"/>
                                          </p:stCondLst>
                                        </p:cTn>
                                        <p:tgtEl>
                                          <p:spTgt spid="147"/>
                                        </p:tgtEl>
                                        <p:attrNameLst>
                                          <p:attrName>style.visibility</p:attrName>
                                        </p:attrNameLst>
                                      </p:cBhvr>
                                      <p:to>
                                        <p:strVal val="visible"/>
                                      </p:to>
                                    </p:set>
                                  </p:childTnLst>
                                </p:cTn>
                              </p:par>
                              <p:par>
                                <p:cTn id="286" presetID="11" presetClass="entr" presetSubtype="0" fill="hold" grpId="0" nodeType="withEffect">
                                  <p:stCondLst>
                                    <p:cond delay="400"/>
                                  </p:stCondLst>
                                  <p:childTnLst>
                                    <p:set>
                                      <p:cBhvr>
                                        <p:cTn id="287" dur="40">
                                          <p:stCondLst>
                                            <p:cond delay="0"/>
                                          </p:stCondLst>
                                        </p:cTn>
                                        <p:tgtEl>
                                          <p:spTgt spid="148"/>
                                        </p:tgtEl>
                                        <p:attrNameLst>
                                          <p:attrName>style.visibility</p:attrName>
                                        </p:attrNameLst>
                                      </p:cBhvr>
                                      <p:to>
                                        <p:strVal val="visible"/>
                                      </p:to>
                                    </p:set>
                                  </p:childTnLst>
                                </p:cTn>
                              </p:par>
                              <p:par>
                                <p:cTn id="288" presetID="11" presetClass="entr" presetSubtype="0" fill="hold" grpId="0" nodeType="withEffect">
                                  <p:stCondLst>
                                    <p:cond delay="440"/>
                                  </p:stCondLst>
                                  <p:childTnLst>
                                    <p:set>
                                      <p:cBhvr>
                                        <p:cTn id="289" dur="40">
                                          <p:stCondLst>
                                            <p:cond delay="0"/>
                                          </p:stCondLst>
                                        </p:cTn>
                                        <p:tgtEl>
                                          <p:spTgt spid="149"/>
                                        </p:tgtEl>
                                        <p:attrNameLst>
                                          <p:attrName>style.visibility</p:attrName>
                                        </p:attrNameLst>
                                      </p:cBhvr>
                                      <p:to>
                                        <p:strVal val="visible"/>
                                      </p:to>
                                    </p:set>
                                  </p:childTnLst>
                                </p:cTn>
                              </p:par>
                              <p:par>
                                <p:cTn id="290" presetID="11" presetClass="entr" presetSubtype="0" fill="hold" grpId="0" nodeType="withEffect">
                                  <p:stCondLst>
                                    <p:cond delay="480"/>
                                  </p:stCondLst>
                                  <p:childTnLst>
                                    <p:set>
                                      <p:cBhvr>
                                        <p:cTn id="291" dur="40">
                                          <p:stCondLst>
                                            <p:cond delay="0"/>
                                          </p:stCondLst>
                                        </p:cTn>
                                        <p:tgtEl>
                                          <p:spTgt spid="150"/>
                                        </p:tgtEl>
                                        <p:attrNameLst>
                                          <p:attrName>style.visibility</p:attrName>
                                        </p:attrNameLst>
                                      </p:cBhvr>
                                      <p:to>
                                        <p:strVal val="visible"/>
                                      </p:to>
                                    </p:set>
                                  </p:childTnLst>
                                </p:cTn>
                              </p:par>
                              <p:par>
                                <p:cTn id="292" presetID="11" presetClass="entr" presetSubtype="0" fill="hold" grpId="0" nodeType="withEffect">
                                  <p:stCondLst>
                                    <p:cond delay="520"/>
                                  </p:stCondLst>
                                  <p:childTnLst>
                                    <p:set>
                                      <p:cBhvr>
                                        <p:cTn id="293" dur="40">
                                          <p:stCondLst>
                                            <p:cond delay="0"/>
                                          </p:stCondLst>
                                        </p:cTn>
                                        <p:tgtEl>
                                          <p:spTgt spid="151"/>
                                        </p:tgtEl>
                                        <p:attrNameLst>
                                          <p:attrName>style.visibility</p:attrName>
                                        </p:attrNameLst>
                                      </p:cBhvr>
                                      <p:to>
                                        <p:strVal val="visible"/>
                                      </p:to>
                                    </p:set>
                                  </p:childTnLst>
                                </p:cTn>
                              </p:par>
                              <p:par>
                                <p:cTn id="294" presetID="11" presetClass="entr" presetSubtype="0" fill="hold" grpId="0" nodeType="withEffect">
                                  <p:stCondLst>
                                    <p:cond delay="560"/>
                                  </p:stCondLst>
                                  <p:childTnLst>
                                    <p:set>
                                      <p:cBhvr>
                                        <p:cTn id="295" dur="40">
                                          <p:stCondLst>
                                            <p:cond delay="0"/>
                                          </p:stCondLst>
                                        </p:cTn>
                                        <p:tgtEl>
                                          <p:spTgt spid="152"/>
                                        </p:tgtEl>
                                        <p:attrNameLst>
                                          <p:attrName>style.visibility</p:attrName>
                                        </p:attrNameLst>
                                      </p:cBhvr>
                                      <p:to>
                                        <p:strVal val="visible"/>
                                      </p:to>
                                    </p:set>
                                  </p:childTnLst>
                                </p:cTn>
                              </p:par>
                              <p:par>
                                <p:cTn id="296" presetID="11" presetClass="entr" presetSubtype="0" fill="hold" grpId="0" nodeType="withEffect">
                                  <p:stCondLst>
                                    <p:cond delay="600"/>
                                  </p:stCondLst>
                                  <p:childTnLst>
                                    <p:set>
                                      <p:cBhvr>
                                        <p:cTn id="297" dur="40">
                                          <p:stCondLst>
                                            <p:cond delay="0"/>
                                          </p:stCondLst>
                                        </p:cTn>
                                        <p:tgtEl>
                                          <p:spTgt spid="153"/>
                                        </p:tgtEl>
                                        <p:attrNameLst>
                                          <p:attrName>style.visibility</p:attrName>
                                        </p:attrNameLst>
                                      </p:cBhvr>
                                      <p:to>
                                        <p:strVal val="visible"/>
                                      </p:to>
                                    </p:set>
                                  </p:childTnLst>
                                </p:cTn>
                              </p:par>
                              <p:par>
                                <p:cTn id="298" presetID="11" presetClass="entr" presetSubtype="0" fill="hold" grpId="0" nodeType="withEffect">
                                  <p:stCondLst>
                                    <p:cond delay="640"/>
                                  </p:stCondLst>
                                  <p:childTnLst>
                                    <p:set>
                                      <p:cBhvr>
                                        <p:cTn id="299" dur="40">
                                          <p:stCondLst>
                                            <p:cond delay="0"/>
                                          </p:stCondLst>
                                        </p:cTn>
                                        <p:tgtEl>
                                          <p:spTgt spid="154"/>
                                        </p:tgtEl>
                                        <p:attrNameLst>
                                          <p:attrName>style.visibility</p:attrName>
                                        </p:attrNameLst>
                                      </p:cBhvr>
                                      <p:to>
                                        <p:strVal val="visible"/>
                                      </p:to>
                                    </p:set>
                                  </p:childTnLst>
                                </p:cTn>
                              </p:par>
                              <p:par>
                                <p:cTn id="300" presetID="11" presetClass="entr" presetSubtype="0" fill="hold" grpId="0" nodeType="withEffect">
                                  <p:stCondLst>
                                    <p:cond delay="680"/>
                                  </p:stCondLst>
                                  <p:childTnLst>
                                    <p:set>
                                      <p:cBhvr>
                                        <p:cTn id="301" dur="40">
                                          <p:stCondLst>
                                            <p:cond delay="0"/>
                                          </p:stCondLst>
                                        </p:cTn>
                                        <p:tgtEl>
                                          <p:spTgt spid="155"/>
                                        </p:tgtEl>
                                        <p:attrNameLst>
                                          <p:attrName>style.visibility</p:attrName>
                                        </p:attrNameLst>
                                      </p:cBhvr>
                                      <p:to>
                                        <p:strVal val="visible"/>
                                      </p:to>
                                    </p:set>
                                  </p:childTnLst>
                                </p:cTn>
                              </p:par>
                              <p:par>
                                <p:cTn id="302" presetID="11" presetClass="entr" presetSubtype="0" fill="hold" grpId="0" nodeType="withEffect">
                                  <p:stCondLst>
                                    <p:cond delay="720"/>
                                  </p:stCondLst>
                                  <p:childTnLst>
                                    <p:set>
                                      <p:cBhvr>
                                        <p:cTn id="303" dur="40">
                                          <p:stCondLst>
                                            <p:cond delay="0"/>
                                          </p:stCondLst>
                                        </p:cTn>
                                        <p:tgtEl>
                                          <p:spTgt spid="156"/>
                                        </p:tgtEl>
                                        <p:attrNameLst>
                                          <p:attrName>style.visibility</p:attrName>
                                        </p:attrNameLst>
                                      </p:cBhvr>
                                      <p:to>
                                        <p:strVal val="visible"/>
                                      </p:to>
                                    </p:set>
                                  </p:childTnLst>
                                </p:cTn>
                              </p:par>
                              <p:par>
                                <p:cTn id="304" presetID="11" presetClass="entr" presetSubtype="0" fill="hold" grpId="0" nodeType="withEffect">
                                  <p:stCondLst>
                                    <p:cond delay="760"/>
                                  </p:stCondLst>
                                  <p:childTnLst>
                                    <p:set>
                                      <p:cBhvr>
                                        <p:cTn id="305" dur="40">
                                          <p:stCondLst>
                                            <p:cond delay="0"/>
                                          </p:stCondLst>
                                        </p:cTn>
                                        <p:tgtEl>
                                          <p:spTgt spid="157"/>
                                        </p:tgtEl>
                                        <p:attrNameLst>
                                          <p:attrName>style.visibility</p:attrName>
                                        </p:attrNameLst>
                                      </p:cBhvr>
                                      <p:to>
                                        <p:strVal val="visible"/>
                                      </p:to>
                                    </p:set>
                                  </p:childTnLst>
                                </p:cTn>
                              </p:par>
                              <p:par>
                                <p:cTn id="306" presetID="11" presetClass="entr" presetSubtype="0" fill="hold" grpId="0" nodeType="withEffect">
                                  <p:stCondLst>
                                    <p:cond delay="800"/>
                                  </p:stCondLst>
                                  <p:childTnLst>
                                    <p:set>
                                      <p:cBhvr>
                                        <p:cTn id="307" dur="40">
                                          <p:stCondLst>
                                            <p:cond delay="0"/>
                                          </p:stCondLst>
                                        </p:cTn>
                                        <p:tgtEl>
                                          <p:spTgt spid="158"/>
                                        </p:tgtEl>
                                        <p:attrNameLst>
                                          <p:attrName>style.visibility</p:attrName>
                                        </p:attrNameLst>
                                      </p:cBhvr>
                                      <p:to>
                                        <p:strVal val="visible"/>
                                      </p:to>
                                    </p:set>
                                  </p:childTnLst>
                                </p:cTn>
                              </p:par>
                              <p:par>
                                <p:cTn id="308" presetID="11" presetClass="entr" presetSubtype="0" fill="hold" grpId="0" nodeType="withEffect">
                                  <p:stCondLst>
                                    <p:cond delay="840"/>
                                  </p:stCondLst>
                                  <p:childTnLst>
                                    <p:set>
                                      <p:cBhvr>
                                        <p:cTn id="309" dur="40">
                                          <p:stCondLst>
                                            <p:cond delay="0"/>
                                          </p:stCondLst>
                                        </p:cTn>
                                        <p:tgtEl>
                                          <p:spTgt spid="159"/>
                                        </p:tgtEl>
                                        <p:attrNameLst>
                                          <p:attrName>style.visibility</p:attrName>
                                        </p:attrNameLst>
                                      </p:cBhvr>
                                      <p:to>
                                        <p:strVal val="visible"/>
                                      </p:to>
                                    </p:set>
                                  </p:childTnLst>
                                </p:cTn>
                              </p:par>
                              <p:par>
                                <p:cTn id="310" presetID="11" presetClass="entr" presetSubtype="0" fill="hold" grpId="0" nodeType="withEffect">
                                  <p:stCondLst>
                                    <p:cond delay="880"/>
                                  </p:stCondLst>
                                  <p:childTnLst>
                                    <p:set>
                                      <p:cBhvr>
                                        <p:cTn id="311" dur="40">
                                          <p:stCondLst>
                                            <p:cond delay="0"/>
                                          </p:stCondLst>
                                        </p:cTn>
                                        <p:tgtEl>
                                          <p:spTgt spid="160"/>
                                        </p:tgtEl>
                                        <p:attrNameLst>
                                          <p:attrName>style.visibility</p:attrName>
                                        </p:attrNameLst>
                                      </p:cBhvr>
                                      <p:to>
                                        <p:strVal val="visible"/>
                                      </p:to>
                                    </p:set>
                                  </p:childTnLst>
                                </p:cTn>
                              </p:par>
                              <p:par>
                                <p:cTn id="312" presetID="11" presetClass="entr" presetSubtype="0" fill="hold" grpId="0" nodeType="withEffect">
                                  <p:stCondLst>
                                    <p:cond delay="920"/>
                                  </p:stCondLst>
                                  <p:childTnLst>
                                    <p:set>
                                      <p:cBhvr>
                                        <p:cTn id="313" dur="40">
                                          <p:stCondLst>
                                            <p:cond delay="0"/>
                                          </p:stCondLst>
                                        </p:cTn>
                                        <p:tgtEl>
                                          <p:spTgt spid="161"/>
                                        </p:tgtEl>
                                        <p:attrNameLst>
                                          <p:attrName>style.visibility</p:attrName>
                                        </p:attrNameLst>
                                      </p:cBhvr>
                                      <p:to>
                                        <p:strVal val="visible"/>
                                      </p:to>
                                    </p:set>
                                  </p:childTnLst>
                                </p:cTn>
                              </p:par>
                              <p:par>
                                <p:cTn id="314" presetID="11" presetClass="entr" presetSubtype="0" fill="hold" grpId="0" nodeType="withEffect">
                                  <p:stCondLst>
                                    <p:cond delay="960"/>
                                  </p:stCondLst>
                                  <p:childTnLst>
                                    <p:set>
                                      <p:cBhvr>
                                        <p:cTn id="315" dur="40">
                                          <p:stCondLst>
                                            <p:cond delay="0"/>
                                          </p:stCondLst>
                                        </p:cTn>
                                        <p:tgtEl>
                                          <p:spTgt spid="162"/>
                                        </p:tgtEl>
                                        <p:attrNameLst>
                                          <p:attrName>style.visibility</p:attrName>
                                        </p:attrNameLst>
                                      </p:cBhvr>
                                      <p:to>
                                        <p:strVal val="visible"/>
                                      </p:to>
                                    </p:set>
                                  </p:childTnLst>
                                </p:cTn>
                              </p:par>
                              <p:par>
                                <p:cTn id="316" presetID="11" presetClass="entr" presetSubtype="0" fill="hold" grpId="0" nodeType="withEffect">
                                  <p:stCondLst>
                                    <p:cond delay="1000"/>
                                  </p:stCondLst>
                                  <p:childTnLst>
                                    <p:set>
                                      <p:cBhvr>
                                        <p:cTn id="317" dur="40">
                                          <p:stCondLst>
                                            <p:cond delay="0"/>
                                          </p:stCondLst>
                                        </p:cTn>
                                        <p:tgtEl>
                                          <p:spTgt spid="163"/>
                                        </p:tgtEl>
                                        <p:attrNameLst>
                                          <p:attrName>style.visibility</p:attrName>
                                        </p:attrNameLst>
                                      </p:cBhvr>
                                      <p:to>
                                        <p:strVal val="visible"/>
                                      </p:to>
                                    </p:set>
                                  </p:childTnLst>
                                </p:cTn>
                              </p:par>
                              <p:par>
                                <p:cTn id="318" presetID="11" presetClass="entr" presetSubtype="0" fill="hold" grpId="0" nodeType="withEffect">
                                  <p:stCondLst>
                                    <p:cond delay="1040"/>
                                  </p:stCondLst>
                                  <p:childTnLst>
                                    <p:set>
                                      <p:cBhvr>
                                        <p:cTn id="319" dur="40">
                                          <p:stCondLst>
                                            <p:cond delay="0"/>
                                          </p:stCondLst>
                                        </p:cTn>
                                        <p:tgtEl>
                                          <p:spTgt spid="164"/>
                                        </p:tgtEl>
                                        <p:attrNameLst>
                                          <p:attrName>style.visibility</p:attrName>
                                        </p:attrNameLst>
                                      </p:cBhvr>
                                      <p:to>
                                        <p:strVal val="visible"/>
                                      </p:to>
                                    </p:set>
                                  </p:childTnLst>
                                </p:cTn>
                              </p:par>
                              <p:par>
                                <p:cTn id="320" presetID="11" presetClass="entr" presetSubtype="0" fill="hold" grpId="0" nodeType="withEffect">
                                  <p:stCondLst>
                                    <p:cond delay="1080"/>
                                  </p:stCondLst>
                                  <p:childTnLst>
                                    <p:set>
                                      <p:cBhvr>
                                        <p:cTn id="321" dur="40">
                                          <p:stCondLst>
                                            <p:cond delay="0"/>
                                          </p:stCondLst>
                                        </p:cTn>
                                        <p:tgtEl>
                                          <p:spTgt spid="165"/>
                                        </p:tgtEl>
                                        <p:attrNameLst>
                                          <p:attrName>style.visibility</p:attrName>
                                        </p:attrNameLst>
                                      </p:cBhvr>
                                      <p:to>
                                        <p:strVal val="visible"/>
                                      </p:to>
                                    </p:set>
                                  </p:childTnLst>
                                </p:cTn>
                              </p:par>
                              <p:par>
                                <p:cTn id="322" presetID="11" presetClass="entr" presetSubtype="0" fill="hold" grpId="0" nodeType="withEffect">
                                  <p:stCondLst>
                                    <p:cond delay="1120"/>
                                  </p:stCondLst>
                                  <p:childTnLst>
                                    <p:set>
                                      <p:cBhvr>
                                        <p:cTn id="323" dur="40">
                                          <p:stCondLst>
                                            <p:cond delay="0"/>
                                          </p:stCondLst>
                                        </p:cTn>
                                        <p:tgtEl>
                                          <p:spTgt spid="166"/>
                                        </p:tgtEl>
                                        <p:attrNameLst>
                                          <p:attrName>style.visibility</p:attrName>
                                        </p:attrNameLst>
                                      </p:cBhvr>
                                      <p:to>
                                        <p:strVal val="visible"/>
                                      </p:to>
                                    </p:set>
                                  </p:childTnLst>
                                </p:cTn>
                              </p:par>
                              <p:par>
                                <p:cTn id="324" presetID="11" presetClass="entr" presetSubtype="0" fill="hold" grpId="0" nodeType="withEffect">
                                  <p:stCondLst>
                                    <p:cond delay="1160"/>
                                  </p:stCondLst>
                                  <p:childTnLst>
                                    <p:set>
                                      <p:cBhvr>
                                        <p:cTn id="325" dur="40">
                                          <p:stCondLst>
                                            <p:cond delay="0"/>
                                          </p:stCondLst>
                                        </p:cTn>
                                        <p:tgtEl>
                                          <p:spTgt spid="167"/>
                                        </p:tgtEl>
                                        <p:attrNameLst>
                                          <p:attrName>style.visibility</p:attrName>
                                        </p:attrNameLst>
                                      </p:cBhvr>
                                      <p:to>
                                        <p:strVal val="visible"/>
                                      </p:to>
                                    </p:set>
                                  </p:childTnLst>
                                </p:cTn>
                              </p:par>
                              <p:par>
                                <p:cTn id="326" presetID="11" presetClass="entr" presetSubtype="0" fill="hold" grpId="0" nodeType="withEffect">
                                  <p:stCondLst>
                                    <p:cond delay="1200"/>
                                  </p:stCondLst>
                                  <p:childTnLst>
                                    <p:set>
                                      <p:cBhvr>
                                        <p:cTn id="327" dur="40">
                                          <p:stCondLst>
                                            <p:cond delay="0"/>
                                          </p:stCondLst>
                                        </p:cTn>
                                        <p:tgtEl>
                                          <p:spTgt spid="168"/>
                                        </p:tgtEl>
                                        <p:attrNameLst>
                                          <p:attrName>style.visibility</p:attrName>
                                        </p:attrNameLst>
                                      </p:cBhvr>
                                      <p:to>
                                        <p:strVal val="visible"/>
                                      </p:to>
                                    </p:set>
                                  </p:childTnLst>
                                </p:cTn>
                              </p:par>
                              <p:par>
                                <p:cTn id="328" presetID="11" presetClass="entr" presetSubtype="0" fill="hold" grpId="0" nodeType="withEffect">
                                  <p:stCondLst>
                                    <p:cond delay="1240"/>
                                  </p:stCondLst>
                                  <p:childTnLst>
                                    <p:set>
                                      <p:cBhvr>
                                        <p:cTn id="329" dur="40">
                                          <p:stCondLst>
                                            <p:cond delay="0"/>
                                          </p:stCondLst>
                                        </p:cTn>
                                        <p:tgtEl>
                                          <p:spTgt spid="169"/>
                                        </p:tgtEl>
                                        <p:attrNameLst>
                                          <p:attrName>style.visibility</p:attrName>
                                        </p:attrNameLst>
                                      </p:cBhvr>
                                      <p:to>
                                        <p:strVal val="visible"/>
                                      </p:to>
                                    </p:set>
                                  </p:childTnLst>
                                </p:cTn>
                              </p:par>
                              <p:par>
                                <p:cTn id="330" presetID="11" presetClass="entr" presetSubtype="0" fill="hold" grpId="0" nodeType="withEffect">
                                  <p:stCondLst>
                                    <p:cond delay="1280"/>
                                  </p:stCondLst>
                                  <p:childTnLst>
                                    <p:set>
                                      <p:cBhvr>
                                        <p:cTn id="331" dur="40">
                                          <p:stCondLst>
                                            <p:cond delay="0"/>
                                          </p:stCondLst>
                                        </p:cTn>
                                        <p:tgtEl>
                                          <p:spTgt spid="170"/>
                                        </p:tgtEl>
                                        <p:attrNameLst>
                                          <p:attrName>style.visibility</p:attrName>
                                        </p:attrNameLst>
                                      </p:cBhvr>
                                      <p:to>
                                        <p:strVal val="visible"/>
                                      </p:to>
                                    </p:set>
                                  </p:childTnLst>
                                </p:cTn>
                              </p:par>
                              <p:par>
                                <p:cTn id="332" presetID="11" presetClass="entr" presetSubtype="0" fill="hold" grpId="0" nodeType="withEffect">
                                  <p:stCondLst>
                                    <p:cond delay="1320"/>
                                  </p:stCondLst>
                                  <p:childTnLst>
                                    <p:set>
                                      <p:cBhvr>
                                        <p:cTn id="333" dur="40">
                                          <p:stCondLst>
                                            <p:cond delay="0"/>
                                          </p:stCondLst>
                                        </p:cTn>
                                        <p:tgtEl>
                                          <p:spTgt spid="171"/>
                                        </p:tgtEl>
                                        <p:attrNameLst>
                                          <p:attrName>style.visibility</p:attrName>
                                        </p:attrNameLst>
                                      </p:cBhvr>
                                      <p:to>
                                        <p:strVal val="visible"/>
                                      </p:to>
                                    </p:set>
                                  </p:childTnLst>
                                </p:cTn>
                              </p:par>
                              <p:par>
                                <p:cTn id="334" presetID="11" presetClass="entr" presetSubtype="0" fill="hold" grpId="0" nodeType="withEffect">
                                  <p:stCondLst>
                                    <p:cond delay="1360"/>
                                  </p:stCondLst>
                                  <p:childTnLst>
                                    <p:set>
                                      <p:cBhvr>
                                        <p:cTn id="335" dur="40">
                                          <p:stCondLst>
                                            <p:cond delay="0"/>
                                          </p:stCondLst>
                                        </p:cTn>
                                        <p:tgtEl>
                                          <p:spTgt spid="172"/>
                                        </p:tgtEl>
                                        <p:attrNameLst>
                                          <p:attrName>style.visibility</p:attrName>
                                        </p:attrNameLst>
                                      </p:cBhvr>
                                      <p:to>
                                        <p:strVal val="visible"/>
                                      </p:to>
                                    </p:set>
                                  </p:childTnLst>
                                </p:cTn>
                              </p:par>
                              <p:par>
                                <p:cTn id="336" presetID="11" presetClass="entr" presetSubtype="0" fill="hold" grpId="0" nodeType="withEffect">
                                  <p:stCondLst>
                                    <p:cond delay="1400"/>
                                  </p:stCondLst>
                                  <p:childTnLst>
                                    <p:set>
                                      <p:cBhvr>
                                        <p:cTn id="337" dur="40">
                                          <p:stCondLst>
                                            <p:cond delay="0"/>
                                          </p:stCondLst>
                                        </p:cTn>
                                        <p:tgtEl>
                                          <p:spTgt spid="173"/>
                                        </p:tgtEl>
                                        <p:attrNameLst>
                                          <p:attrName>style.visibility</p:attrName>
                                        </p:attrNameLst>
                                      </p:cBhvr>
                                      <p:to>
                                        <p:strVal val="visible"/>
                                      </p:to>
                                    </p:set>
                                  </p:childTnLst>
                                </p:cTn>
                              </p:par>
                              <p:par>
                                <p:cTn id="338" presetID="11" presetClass="entr" presetSubtype="0" fill="hold" grpId="0" nodeType="withEffect">
                                  <p:stCondLst>
                                    <p:cond delay="1440"/>
                                  </p:stCondLst>
                                  <p:childTnLst>
                                    <p:set>
                                      <p:cBhvr>
                                        <p:cTn id="339" dur="40">
                                          <p:stCondLst>
                                            <p:cond delay="0"/>
                                          </p:stCondLst>
                                        </p:cTn>
                                        <p:tgtEl>
                                          <p:spTgt spid="174"/>
                                        </p:tgtEl>
                                        <p:attrNameLst>
                                          <p:attrName>style.visibility</p:attrName>
                                        </p:attrNameLst>
                                      </p:cBhvr>
                                      <p:to>
                                        <p:strVal val="visible"/>
                                      </p:to>
                                    </p:set>
                                  </p:childTnLst>
                                </p:cTn>
                              </p:par>
                              <p:par>
                                <p:cTn id="340" presetID="11" presetClass="entr" presetSubtype="0" fill="hold" grpId="0" nodeType="withEffect">
                                  <p:stCondLst>
                                    <p:cond delay="1480"/>
                                  </p:stCondLst>
                                  <p:childTnLst>
                                    <p:set>
                                      <p:cBhvr>
                                        <p:cTn id="341" dur="40">
                                          <p:stCondLst>
                                            <p:cond delay="0"/>
                                          </p:stCondLst>
                                        </p:cTn>
                                        <p:tgtEl>
                                          <p:spTgt spid="175"/>
                                        </p:tgtEl>
                                        <p:attrNameLst>
                                          <p:attrName>style.visibility</p:attrName>
                                        </p:attrNameLst>
                                      </p:cBhvr>
                                      <p:to>
                                        <p:strVal val="visible"/>
                                      </p:to>
                                    </p:set>
                                  </p:childTnLst>
                                </p:cTn>
                              </p:par>
                              <p:par>
                                <p:cTn id="342" presetID="11" presetClass="entr" presetSubtype="0" fill="hold" grpId="0" nodeType="withEffect">
                                  <p:stCondLst>
                                    <p:cond delay="1520"/>
                                  </p:stCondLst>
                                  <p:childTnLst>
                                    <p:set>
                                      <p:cBhvr>
                                        <p:cTn id="343" dur="40">
                                          <p:stCondLst>
                                            <p:cond delay="0"/>
                                          </p:stCondLst>
                                        </p:cTn>
                                        <p:tgtEl>
                                          <p:spTgt spid="176"/>
                                        </p:tgtEl>
                                        <p:attrNameLst>
                                          <p:attrName>style.visibility</p:attrName>
                                        </p:attrNameLst>
                                      </p:cBhvr>
                                      <p:to>
                                        <p:strVal val="visible"/>
                                      </p:to>
                                    </p:set>
                                  </p:childTnLst>
                                </p:cTn>
                              </p:par>
                              <p:par>
                                <p:cTn id="344" presetID="11" presetClass="entr" presetSubtype="0" fill="hold" grpId="0" nodeType="withEffect">
                                  <p:stCondLst>
                                    <p:cond delay="1560"/>
                                  </p:stCondLst>
                                  <p:childTnLst>
                                    <p:set>
                                      <p:cBhvr>
                                        <p:cTn id="345" dur="40">
                                          <p:stCondLst>
                                            <p:cond delay="0"/>
                                          </p:stCondLst>
                                        </p:cTn>
                                        <p:tgtEl>
                                          <p:spTgt spid="177"/>
                                        </p:tgtEl>
                                        <p:attrNameLst>
                                          <p:attrName>style.visibility</p:attrName>
                                        </p:attrNameLst>
                                      </p:cBhvr>
                                      <p:to>
                                        <p:strVal val="visible"/>
                                      </p:to>
                                    </p:set>
                                  </p:childTnLst>
                                </p:cTn>
                              </p:par>
                              <p:par>
                                <p:cTn id="346" presetID="11" presetClass="entr" presetSubtype="0" fill="hold" grpId="0" nodeType="withEffect">
                                  <p:stCondLst>
                                    <p:cond delay="1600"/>
                                  </p:stCondLst>
                                  <p:childTnLst>
                                    <p:set>
                                      <p:cBhvr>
                                        <p:cTn id="347" dur="40">
                                          <p:stCondLst>
                                            <p:cond delay="0"/>
                                          </p:stCondLst>
                                        </p:cTn>
                                        <p:tgtEl>
                                          <p:spTgt spid="178"/>
                                        </p:tgtEl>
                                        <p:attrNameLst>
                                          <p:attrName>style.visibility</p:attrName>
                                        </p:attrNameLst>
                                      </p:cBhvr>
                                      <p:to>
                                        <p:strVal val="visible"/>
                                      </p:to>
                                    </p:set>
                                  </p:childTnLst>
                                </p:cTn>
                              </p:par>
                              <p:par>
                                <p:cTn id="348" presetID="1" presetClass="entr" presetSubtype="0" fill="hold" grpId="0" nodeType="withEffect">
                                  <p:stCondLst>
                                    <p:cond delay="1640"/>
                                  </p:stCondLst>
                                  <p:childTnLst>
                                    <p:set>
                                      <p:cBhvr>
                                        <p:cTn id="349" dur="40" fill="hold">
                                          <p:stCondLst>
                                            <p:cond delay="0"/>
                                          </p:stCondLst>
                                        </p:cTn>
                                        <p:tgtEl>
                                          <p:spTgt spid="179"/>
                                        </p:tgtEl>
                                        <p:attrNameLst>
                                          <p:attrName>style.visibility</p:attrName>
                                        </p:attrNameLst>
                                      </p:cBhvr>
                                      <p:to>
                                        <p:strVal val="visible"/>
                                      </p:to>
                                    </p:set>
                                  </p:childTnLst>
                                </p:cTn>
                              </p:par>
                              <p:par>
                                <p:cTn id="350" presetID="10" presetClass="entr" presetSubtype="0" fill="hold" grpId="0" nodeType="withEffect">
                                  <p:stCondLst>
                                    <p:cond delay="1640"/>
                                  </p:stCondLst>
                                  <p:childTnLst>
                                    <p:set>
                                      <p:cBhvr>
                                        <p:cTn id="351" dur="1" fill="hold">
                                          <p:stCondLst>
                                            <p:cond delay="0"/>
                                          </p:stCondLst>
                                        </p:cTn>
                                        <p:tgtEl>
                                          <p:spTgt spid="180"/>
                                        </p:tgtEl>
                                        <p:attrNameLst>
                                          <p:attrName>style.visibility</p:attrName>
                                        </p:attrNameLst>
                                      </p:cBhvr>
                                      <p:to>
                                        <p:strVal val="visible"/>
                                      </p:to>
                                    </p:set>
                                    <p:animEffect transition="in" filter="fade">
                                      <p:cBhvr>
                                        <p:cTn id="352" dur="250"/>
                                        <p:tgtEl>
                                          <p:spTgt spid="180"/>
                                        </p:tgtEl>
                                      </p:cBhvr>
                                    </p:animEffect>
                                  </p:childTnLst>
                                </p:cTn>
                              </p:par>
                              <p:par>
                                <p:cTn id="353" presetID="6" presetClass="emph" presetSubtype="0" fill="hold" grpId="1" nodeType="withEffect">
                                  <p:stCondLst>
                                    <p:cond delay="1640"/>
                                  </p:stCondLst>
                                  <p:childTnLst>
                                    <p:animScale>
                                      <p:cBhvr>
                                        <p:cTn id="354" dur="10" fill="hold"/>
                                        <p:tgtEl>
                                          <p:spTgt spid="180"/>
                                        </p:tgtEl>
                                      </p:cBhvr>
                                      <p:by x="96000" y="96000"/>
                                    </p:animScale>
                                  </p:childTnLst>
                                </p:cTn>
                              </p:par>
                              <p:par>
                                <p:cTn id="355" presetID="6" presetClass="emph" presetSubtype="0" decel="98000" fill="hold" grpId="2" nodeType="withEffect">
                                  <p:stCondLst>
                                    <p:cond delay="1640"/>
                                  </p:stCondLst>
                                  <p:childTnLst>
                                    <p:animScale>
                                      <p:cBhvr>
                                        <p:cTn id="356" dur="500" fill="hold"/>
                                        <p:tgtEl>
                                          <p:spTgt spid="180"/>
                                        </p:tgtEl>
                                      </p:cBhvr>
                                      <p:by x="104000" y="104000"/>
                                    </p:animScale>
                                  </p:childTnLst>
                                </p:cTn>
                              </p:par>
                              <p:par>
                                <p:cTn id="357" presetID="10" presetClass="entr" presetSubtype="0" fill="hold" nodeType="withEffect">
                                  <p:stCondLst>
                                    <p:cond delay="1640"/>
                                  </p:stCondLst>
                                  <p:childTnLst>
                                    <p:set>
                                      <p:cBhvr>
                                        <p:cTn id="358" dur="1" fill="hold">
                                          <p:stCondLst>
                                            <p:cond delay="0"/>
                                          </p:stCondLst>
                                        </p:cTn>
                                        <p:tgtEl>
                                          <p:spTgt spid="181"/>
                                        </p:tgtEl>
                                        <p:attrNameLst>
                                          <p:attrName>style.visibility</p:attrName>
                                        </p:attrNameLst>
                                      </p:cBhvr>
                                      <p:to>
                                        <p:strVal val="visible"/>
                                      </p:to>
                                    </p:set>
                                    <p:animEffect transition="in" filter="fade">
                                      <p:cBhvr>
                                        <p:cTn id="359" dur="10"/>
                                        <p:tgtEl>
                                          <p:spTgt spid="181"/>
                                        </p:tgtEl>
                                      </p:cBhvr>
                                    </p:animEffect>
                                  </p:childTnLst>
                                </p:cTn>
                              </p:par>
                              <p:par>
                                <p:cTn id="360" presetID="6" presetClass="emph" presetSubtype="0" decel="98000" fill="hold" nodeType="withEffect">
                                  <p:stCondLst>
                                    <p:cond delay="1640"/>
                                  </p:stCondLst>
                                  <p:childTnLst>
                                    <p:animScale>
                                      <p:cBhvr>
                                        <p:cTn id="361" dur="500" fill="hold"/>
                                        <p:tgtEl>
                                          <p:spTgt spid="181"/>
                                        </p:tgtEl>
                                      </p:cBhvr>
                                      <p:by x="150000" y="150000"/>
                                    </p:animScale>
                                  </p:childTnLst>
                                </p:cTn>
                              </p:par>
                              <p:par>
                                <p:cTn id="362" presetID="10" presetClass="exit" presetSubtype="0" fill="hold" nodeType="withEffect">
                                  <p:stCondLst>
                                    <p:cond delay="1890"/>
                                  </p:stCondLst>
                                  <p:childTnLst>
                                    <p:animEffect transition="out" filter="fade">
                                      <p:cBhvr>
                                        <p:cTn id="363" dur="250"/>
                                        <p:tgtEl>
                                          <p:spTgt spid="181"/>
                                        </p:tgtEl>
                                      </p:cBhvr>
                                    </p:animEffect>
                                    <p:set>
                                      <p:cBhvr>
                                        <p:cTn id="364" dur="1" fill="hold">
                                          <p:stCondLst>
                                            <p:cond delay="249"/>
                                          </p:stCondLst>
                                        </p:cTn>
                                        <p:tgtEl>
                                          <p:spTgt spid="1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9" grpId="3" animBg="1"/>
      <p:bldP spid="10"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9" grpId="0" animBg="1"/>
      <p:bldP spid="30" grpId="0" animBg="1"/>
      <p:bldP spid="31" grpId="0" animBg="1"/>
      <p:bldP spid="32" grpId="0" animBg="1"/>
      <p:bldP spid="33" grpId="0" animBg="1"/>
      <p:bldP spid="34"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0" grpId="1" animBg="1"/>
      <p:bldP spid="180" grpId="2"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28+4.04=32.04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674225" y="3013502"/>
            <a:ext cx="484355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顺便偷偷告你</a:t>
            </a: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229100" y="3013502"/>
            <a:ext cx="1252410" cy="83099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矩形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69795" y="3013502"/>
            <a:ext cx="1224395" cy="83099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矩形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694191" y="3013502"/>
            <a:ext cx="1257300" cy="83099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743372" y="3013502"/>
            <a:ext cx="1582058"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这是</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99631" y="3013502"/>
            <a:ext cx="1471748"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一键</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 name="文本框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18311" y="3013502"/>
            <a:ext cx="1471748"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制作</a:t>
            </a:r>
          </a:p>
        </p:txBody>
      </p:sp>
      <p:sp>
        <p:nvSpPr>
          <p:cNvPr id="19" name="文本框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077748" y="3013502"/>
            <a:ext cx="740226"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en-US" altLang="zh-CN" sz="4800">
                <a:latin typeface="苹方-简" panose="020B0400000000000000" pitchFamily="34" charset="-128"/>
                <a:ea typeface="苹方-简" panose="020B0400000000000000" pitchFamily="34" charset="-128"/>
                <a:cs typeface="+mn-ea"/>
                <a:sym typeface="苹方-简" panose="020B0400000000000000" pitchFamily="34" charset="-128"/>
              </a:rPr>
              <a:t>d</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 name="文本框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436431" y="3013502"/>
            <a:ext cx="740226"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e</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 name="文本框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909170" y="3013502"/>
            <a:ext cx="740226"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哦</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 name="文本框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99631" y="3013502"/>
            <a:ext cx="1471748"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折线</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 name="文本框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186928" y="3013502"/>
            <a:ext cx="381814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折线图动画</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 name="文本框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79842" y="3013502"/>
            <a:ext cx="5032316"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折线图动画教程</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 name="文本框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048000" y="3013502"/>
            <a:ext cx="6096000"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折线</a:t>
            </a:r>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图动画教程之一</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4027242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grpId="0" nodeType="withEffect">
                                  <p:stCondLst>
                                    <p:cond delay="440"/>
                                  </p:stCondLst>
                                  <p:childTnLst>
                                    <p:set>
                                      <p:cBhvr>
                                        <p:cTn id="8" dur="1" fill="hold">
                                          <p:stCondLst>
                                            <p:cond delay="0"/>
                                          </p:stCondLst>
                                        </p:cTn>
                                        <p:tgtEl>
                                          <p:spTgt spid="9"/>
                                        </p:tgtEl>
                                        <p:attrNameLst>
                                          <p:attrName>style.visibility</p:attrName>
                                        </p:attrNameLst>
                                      </p:cBhvr>
                                      <p:to>
                                        <p:strVal val="hidden"/>
                                      </p:to>
                                    </p:set>
                                  </p:childTnLst>
                                </p:cTn>
                              </p:par>
                              <p:par>
                                <p:cTn id="9" presetID="1" presetClass="exit" presetSubtype="0" fill="hold" grpId="0" nodeType="withEffect">
                                  <p:stCondLst>
                                    <p:cond delay="920"/>
                                  </p:stCondLst>
                                  <p:childTnLst>
                                    <p:set>
                                      <p:cBhvr>
                                        <p:cTn id="10" dur="1" fill="hold">
                                          <p:stCondLst>
                                            <p:cond delay="0"/>
                                          </p:stCondLst>
                                        </p:cTn>
                                        <p:tgtEl>
                                          <p:spTgt spid="10"/>
                                        </p:tgtEl>
                                        <p:attrNameLst>
                                          <p:attrName>style.visibility</p:attrName>
                                        </p:attrNameLst>
                                      </p:cBhvr>
                                      <p:to>
                                        <p:strVal val="hidden"/>
                                      </p:to>
                                    </p:set>
                                  </p:childTnLst>
                                </p:cTn>
                              </p:par>
                              <p:par>
                                <p:cTn id="11" presetID="1" presetClass="entr" presetSubtype="0" fill="hold" grpId="0" nodeType="withEffect">
                                  <p:stCondLst>
                                    <p:cond delay="1200"/>
                                  </p:stCondLst>
                                  <p:childTnLst>
                                    <p:set>
                                      <p:cBhvr>
                                        <p:cTn id="12" dur="1" fill="hold">
                                          <p:stCondLst>
                                            <p:cond delay="0"/>
                                          </p:stCondLst>
                                        </p:cTn>
                                        <p:tgtEl>
                                          <p:spTgt spid="12"/>
                                        </p:tgtEl>
                                        <p:attrNameLst>
                                          <p:attrName>style.visibility</p:attrName>
                                        </p:attrNameLst>
                                      </p:cBhvr>
                                      <p:to>
                                        <p:strVal val="visible"/>
                                      </p:to>
                                    </p:set>
                                  </p:childTnLst>
                                </p:cTn>
                              </p:par>
                              <p:par>
                                <p:cTn id="13" presetID="35" presetClass="path" presetSubtype="0" accel="50000" decel="50000" fill="hold" grpId="1" nodeType="withEffect">
                                  <p:stCondLst>
                                    <p:cond delay="1200"/>
                                  </p:stCondLst>
                                  <p:childTnLst>
                                    <p:animMotion origin="layout" path="M 1.11022E-16 0 L -0.35312 0 " pathEditMode="relative" rAng="0" ptsTypes="AA">
                                      <p:cBhvr>
                                        <p:cTn id="14" dur="240" fill="hold"/>
                                        <p:tgtEl>
                                          <p:spTgt spid="12"/>
                                        </p:tgtEl>
                                        <p:attrNameLst>
                                          <p:attrName>ppt_x</p:attrName>
                                          <p:attrName>ppt_y</p:attrName>
                                        </p:attrNameLst>
                                      </p:cBhvr>
                                      <p:rCtr x="-17656" y="0"/>
                                    </p:animMotion>
                                  </p:childTnLst>
                                </p:cTn>
                              </p:par>
                              <p:par>
                                <p:cTn id="15" presetID="1" presetClass="entr" presetSubtype="0" fill="hold" grpId="1" nodeType="withEffect">
                                  <p:stCondLst>
                                    <p:cond delay="120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1" nodeType="withEffect">
                                  <p:stCondLst>
                                    <p:cond delay="130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1" nodeType="withEffect">
                                  <p:stCondLst>
                                    <p:cond delay="140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grpId="0" nodeType="withEffect">
                                  <p:stCondLst>
                                    <p:cond delay="152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188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232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240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252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xit" presetSubtype="0" fill="hold" grpId="1" nodeType="withEffect">
                                  <p:stCondLst>
                                    <p:cond delay="2840"/>
                                  </p:stCondLst>
                                  <p:childTnLst>
                                    <p:set>
                                      <p:cBhvr>
                                        <p:cTn id="32" dur="1" fill="hold">
                                          <p:stCondLst>
                                            <p:cond delay="0"/>
                                          </p:stCondLst>
                                        </p:cTn>
                                        <p:tgtEl>
                                          <p:spTgt spid="20"/>
                                        </p:tgtEl>
                                        <p:attrNameLst>
                                          <p:attrName>style.visibility</p:attrName>
                                        </p:attrNameLst>
                                      </p:cBhvr>
                                      <p:to>
                                        <p:strVal val="hidden"/>
                                      </p:to>
                                    </p:set>
                                  </p:childTnLst>
                                </p:cTn>
                              </p:par>
                              <p:par>
                                <p:cTn id="33" presetID="1" presetClass="exit" presetSubtype="0" fill="hold" grpId="1" nodeType="withEffect">
                                  <p:stCondLst>
                                    <p:cond delay="2840"/>
                                  </p:stCondLst>
                                  <p:childTnLst>
                                    <p:set>
                                      <p:cBhvr>
                                        <p:cTn id="34" dur="1" fill="hold">
                                          <p:stCondLst>
                                            <p:cond delay="0"/>
                                          </p:stCondLst>
                                        </p:cTn>
                                        <p:tgtEl>
                                          <p:spTgt spid="19"/>
                                        </p:tgtEl>
                                        <p:attrNameLst>
                                          <p:attrName>style.visibility</p:attrName>
                                        </p:attrNameLst>
                                      </p:cBhvr>
                                      <p:to>
                                        <p:strVal val="hidden"/>
                                      </p:to>
                                    </p:set>
                                  </p:childTnLst>
                                </p:cTn>
                              </p:par>
                              <p:par>
                                <p:cTn id="35" presetID="1" presetClass="exit" presetSubtype="0" fill="hold" grpId="1" nodeType="withEffect">
                                  <p:stCondLst>
                                    <p:cond delay="2840"/>
                                  </p:stCondLst>
                                  <p:childTnLst>
                                    <p:set>
                                      <p:cBhvr>
                                        <p:cTn id="36" dur="1" fill="hold">
                                          <p:stCondLst>
                                            <p:cond delay="0"/>
                                          </p:stCondLst>
                                        </p:cTn>
                                        <p:tgtEl>
                                          <p:spTgt spid="21"/>
                                        </p:tgtEl>
                                        <p:attrNameLst>
                                          <p:attrName>style.visibility</p:attrName>
                                        </p:attrNameLst>
                                      </p:cBhvr>
                                      <p:to>
                                        <p:strVal val="hidden"/>
                                      </p:to>
                                    </p:set>
                                  </p:childTnLst>
                                </p:cTn>
                              </p:par>
                              <p:par>
                                <p:cTn id="37" presetID="1" presetClass="exit" presetSubtype="0" fill="hold" grpId="1" nodeType="withEffect">
                                  <p:stCondLst>
                                    <p:cond delay="3080"/>
                                  </p:stCondLst>
                                  <p:childTnLst>
                                    <p:set>
                                      <p:cBhvr>
                                        <p:cTn id="38" dur="1" fill="hold">
                                          <p:stCondLst>
                                            <p:cond delay="0"/>
                                          </p:stCondLst>
                                        </p:cTn>
                                        <p:tgtEl>
                                          <p:spTgt spid="18"/>
                                        </p:tgtEl>
                                        <p:attrNameLst>
                                          <p:attrName>style.visibility</p:attrName>
                                        </p:attrNameLst>
                                      </p:cBhvr>
                                      <p:to>
                                        <p:strVal val="hidden"/>
                                      </p:to>
                                    </p:set>
                                  </p:childTnLst>
                                </p:cTn>
                              </p:par>
                              <p:par>
                                <p:cTn id="39" presetID="1" presetClass="exit" presetSubtype="0" fill="hold" grpId="2" nodeType="withEffect">
                                  <p:stCondLst>
                                    <p:cond delay="3180"/>
                                  </p:stCondLst>
                                  <p:childTnLst>
                                    <p:set>
                                      <p:cBhvr>
                                        <p:cTn id="40" dur="1" fill="hold">
                                          <p:stCondLst>
                                            <p:cond delay="0"/>
                                          </p:stCondLst>
                                        </p:cTn>
                                        <p:tgtEl>
                                          <p:spTgt spid="12"/>
                                        </p:tgtEl>
                                        <p:attrNameLst>
                                          <p:attrName>style.visibility</p:attrName>
                                        </p:attrNameLst>
                                      </p:cBhvr>
                                      <p:to>
                                        <p:strVal val="hidden"/>
                                      </p:to>
                                    </p:set>
                                  </p:childTnLst>
                                </p:cTn>
                              </p:par>
                              <p:par>
                                <p:cTn id="41" presetID="1" presetClass="exit" presetSubtype="0" fill="hold" grpId="1" nodeType="withEffect">
                                  <p:stCondLst>
                                    <p:cond delay="3280"/>
                                  </p:stCondLst>
                                  <p:childTnLst>
                                    <p:set>
                                      <p:cBhvr>
                                        <p:cTn id="42" dur="1" fill="hold">
                                          <p:stCondLst>
                                            <p:cond delay="0"/>
                                          </p:stCondLst>
                                        </p:cTn>
                                        <p:tgtEl>
                                          <p:spTgt spid="17"/>
                                        </p:tgtEl>
                                        <p:attrNameLst>
                                          <p:attrName>style.visibility</p:attrName>
                                        </p:attrNameLst>
                                      </p:cBhvr>
                                      <p:to>
                                        <p:strVal val="hidden"/>
                                      </p:to>
                                    </p:set>
                                  </p:childTnLst>
                                </p:cTn>
                              </p:par>
                              <p:par>
                                <p:cTn id="43" presetID="1" presetClass="entr" presetSubtype="0" fill="hold" grpId="0" nodeType="withEffect">
                                  <p:stCondLst>
                                    <p:cond delay="328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xit" presetSubtype="0" fill="hold" grpId="1" nodeType="withEffect">
                                  <p:stCondLst>
                                    <p:cond delay="3480"/>
                                  </p:stCondLst>
                                  <p:childTnLst>
                                    <p:set>
                                      <p:cBhvr>
                                        <p:cTn id="46" dur="1" fill="hold">
                                          <p:stCondLst>
                                            <p:cond delay="0"/>
                                          </p:stCondLst>
                                        </p:cTn>
                                        <p:tgtEl>
                                          <p:spTgt spid="22"/>
                                        </p:tgtEl>
                                        <p:attrNameLst>
                                          <p:attrName>style.visibility</p:attrName>
                                        </p:attrNameLst>
                                      </p:cBhvr>
                                      <p:to>
                                        <p:strVal val="hidden"/>
                                      </p:to>
                                    </p:set>
                                  </p:childTnLst>
                                </p:cTn>
                              </p:par>
                              <p:par>
                                <p:cTn id="47" presetID="1" presetClass="entr" presetSubtype="0" fill="hold" grpId="0" nodeType="withEffect">
                                  <p:stCondLst>
                                    <p:cond delay="348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xit" presetSubtype="0" fill="hold" grpId="1" nodeType="withEffect">
                                  <p:stCondLst>
                                    <p:cond delay="3600"/>
                                  </p:stCondLst>
                                  <p:childTnLst>
                                    <p:set>
                                      <p:cBhvr>
                                        <p:cTn id="50" dur="1" fill="hold">
                                          <p:stCondLst>
                                            <p:cond delay="0"/>
                                          </p:stCondLst>
                                        </p:cTn>
                                        <p:tgtEl>
                                          <p:spTgt spid="23"/>
                                        </p:tgtEl>
                                        <p:attrNameLst>
                                          <p:attrName>style.visibility</p:attrName>
                                        </p:attrNameLst>
                                      </p:cBhvr>
                                      <p:to>
                                        <p:strVal val="hidden"/>
                                      </p:to>
                                    </p:set>
                                  </p:childTnLst>
                                </p:cTn>
                              </p:par>
                              <p:par>
                                <p:cTn id="51" presetID="1" presetClass="entr" presetSubtype="0" fill="hold" grpId="0" nodeType="withEffect">
                                  <p:stCondLst>
                                    <p:cond delay="3600"/>
                                  </p:stCondLst>
                                  <p:childTnLst>
                                    <p:set>
                                      <p:cBhvr>
                                        <p:cTn id="52" dur="1" fill="hold">
                                          <p:stCondLst>
                                            <p:cond delay="0"/>
                                          </p:stCondLst>
                                        </p:cTn>
                                        <p:tgtEl>
                                          <p:spTgt spid="24"/>
                                        </p:tgtEl>
                                        <p:attrNameLst>
                                          <p:attrName>style.visibility</p:attrName>
                                        </p:attrNameLst>
                                      </p:cBhvr>
                                      <p:to>
                                        <p:strVal val="visible"/>
                                      </p:to>
                                    </p:set>
                                  </p:childTnLst>
                                </p:cTn>
                              </p:par>
                              <p:par>
                                <p:cTn id="53" presetID="1" presetClass="exit" presetSubtype="0" fill="hold" grpId="1" nodeType="withEffect">
                                  <p:stCondLst>
                                    <p:cond delay="3720"/>
                                  </p:stCondLst>
                                  <p:childTnLst>
                                    <p:set>
                                      <p:cBhvr>
                                        <p:cTn id="54" dur="1" fill="hold">
                                          <p:stCondLst>
                                            <p:cond delay="0"/>
                                          </p:stCondLst>
                                        </p:cTn>
                                        <p:tgtEl>
                                          <p:spTgt spid="24"/>
                                        </p:tgtEl>
                                        <p:attrNameLst>
                                          <p:attrName>style.visibility</p:attrName>
                                        </p:attrNameLst>
                                      </p:cBhvr>
                                      <p:to>
                                        <p:strVal val="hidden"/>
                                      </p:to>
                                    </p:set>
                                  </p:childTnLst>
                                </p:cTn>
                              </p:par>
                              <p:par>
                                <p:cTn id="55" presetID="1" presetClass="entr" presetSubtype="0" fill="hold" grpId="0" nodeType="withEffect">
                                  <p:stCondLst>
                                    <p:cond delay="3720"/>
                                  </p:stCondLst>
                                  <p:childTnLst>
                                    <p:set>
                                      <p:cBhvr>
                                        <p:cTn id="56" dur="1" fill="hold">
                                          <p:stCondLst>
                                            <p:cond delay="0"/>
                                          </p:stCondLst>
                                        </p:cTn>
                                        <p:tgtEl>
                                          <p:spTgt spid="25"/>
                                        </p:tgtEl>
                                        <p:attrNameLst>
                                          <p:attrName>style.visibility</p:attrName>
                                        </p:attrNameLst>
                                      </p:cBhvr>
                                      <p:to>
                                        <p:strVal val="visible"/>
                                      </p:to>
                                    </p:set>
                                  </p:childTnLst>
                                </p:cTn>
                              </p:par>
                              <p:par>
                                <p:cTn id="57" presetID="1" presetClass="entr" presetSubtype="0" fill="hold" grpId="0" nodeType="withEffect">
                                  <p:stCondLst>
                                    <p:cond delay="4040"/>
                                  </p:stCondLst>
                                  <p:childTnLst>
                                    <p:set>
                                      <p:cBhvr>
                                        <p:cTn id="5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2" grpId="1" animBg="1"/>
      <p:bldP spid="9" grpId="0" animBg="1"/>
      <p:bldP spid="9" grpId="1" animBg="1"/>
      <p:bldP spid="10" grpId="0" animBg="1"/>
      <p:bldP spid="10" grpId="1" animBg="1"/>
      <p:bldP spid="12" grpId="0"/>
      <p:bldP spid="12" grpId="1"/>
      <p:bldP spid="12" grpId="2"/>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lgGrid">
          <a:fgClr>
            <a:srgbClr val="0076CE"/>
          </a:fgClr>
          <a:bgClr>
            <a:srgbClr val="0070C0"/>
          </a:bgClr>
        </a:pattFill>
        <a:effectLst/>
      </p:bgPr>
    </p:bg>
    <p:spTree>
      <p:nvGrpSpPr>
        <p:cNvPr id="1" name=""/>
        <p:cNvGrpSpPr/>
        <p:nvPr/>
      </p:nvGrpSpPr>
      <p:grpSpPr>
        <a:xfrm>
          <a:off x="0" y="0"/>
          <a:ext cx="0" cy="0"/>
          <a:chOff x="0" y="0"/>
          <a:chExt cx="0" cy="0"/>
        </a:xfrm>
      </p:grpSpPr>
      <p:graphicFrame>
        <p:nvGraphicFramePr>
          <p:cNvPr id="5" name="图表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aphicFramePr/>
          <p:nvPr>
            <p:extLst>
              <p:ext uri="{D42A27DB-BD31-4B8C-83A1-F6EECF244321}">
                <p14:modId xmlns:p14="http://schemas.microsoft.com/office/powerpoint/2010/main" val="876835415"/>
              </p:ext>
            </p:extLst>
          </p:nvPr>
        </p:nvGraphicFramePr>
        <p:xfrm>
          <a:off x="2284329" y="1861582"/>
          <a:ext cx="7623341" cy="3858348"/>
        </p:xfrm>
        <a:graphic>
          <a:graphicData uri="http://schemas.openxmlformats.org/drawingml/2006/chart">
            <c:chart xmlns:c="http://schemas.openxmlformats.org/drawingml/2006/chart" xmlns:r="http://schemas.openxmlformats.org/officeDocument/2006/relationships" r:id="rId3"/>
          </a:graphicData>
        </a:graphic>
      </p:graphicFrame>
      <p:cxnSp>
        <p:nvCxnSpPr>
          <p:cNvPr id="10" name="直接连接符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flipV="1">
            <a:off x="2423225" y="1482588"/>
            <a:ext cx="0" cy="4096752"/>
          </a:xfrm>
          <a:prstGeom prst="line">
            <a:avLst/>
          </a:prstGeom>
          <a:ln w="22225">
            <a:solidFill>
              <a:schemeClr val="bg1">
                <a:alpha val="7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628554" y="5663562"/>
            <a:ext cx="845103" cy="369332"/>
          </a:xfrm>
          <a:prstGeom prst="rect">
            <a:avLst/>
          </a:prstGeom>
          <a:noFill/>
        </p:spPr>
        <p:txBody>
          <a:bodyPr wrap="none" rtlCol="0">
            <a:spAutoFit/>
          </a:bodyPr>
          <a:lstStyle/>
          <a:p>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2015.1</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56988" y="5663562"/>
            <a:ext cx="889987" cy="369332"/>
          </a:xfrm>
          <a:prstGeom prst="rect">
            <a:avLst/>
          </a:prstGeom>
          <a:noFill/>
        </p:spPr>
        <p:txBody>
          <a:bodyPr wrap="none" rtlCol="0">
            <a:spAutoFit/>
          </a:bodyPr>
          <a:lstStyle/>
          <a:p>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2015.2</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5413" y="5663562"/>
            <a:ext cx="889987" cy="369332"/>
          </a:xfrm>
          <a:prstGeom prst="rect">
            <a:avLst/>
          </a:prstGeom>
          <a:noFill/>
        </p:spPr>
        <p:txBody>
          <a:bodyPr wrap="none" rtlCol="0">
            <a:spAutoFit/>
          </a:bodyPr>
          <a:lstStyle/>
          <a:p>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2015.3</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313838" y="5663562"/>
            <a:ext cx="889987" cy="369332"/>
          </a:xfrm>
          <a:prstGeom prst="rect">
            <a:avLst/>
          </a:prstGeom>
          <a:noFill/>
        </p:spPr>
        <p:txBody>
          <a:bodyPr wrap="none" rtlCol="0">
            <a:spAutoFit/>
          </a:bodyPr>
          <a:lstStyle/>
          <a:p>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2015.4</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42263" y="5663562"/>
            <a:ext cx="889987" cy="369332"/>
          </a:xfrm>
          <a:prstGeom prst="rect">
            <a:avLst/>
          </a:prstGeom>
          <a:noFill/>
        </p:spPr>
        <p:txBody>
          <a:bodyPr wrap="none" rtlCol="0">
            <a:spAutoFit/>
          </a:bodyPr>
          <a:lstStyle/>
          <a:p>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2015.5</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文本框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770686" y="5663562"/>
            <a:ext cx="889987" cy="369332"/>
          </a:xfrm>
          <a:prstGeom prst="rect">
            <a:avLst/>
          </a:prstGeom>
          <a:noFill/>
        </p:spPr>
        <p:txBody>
          <a:bodyPr wrap="none" rtlCol="0">
            <a:spAutoFit/>
          </a:bodyPr>
          <a:lstStyle/>
          <a:p>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2015.6</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32" name="组合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2418013" y="5542679"/>
            <a:ext cx="7850605" cy="72000"/>
            <a:chOff x="2418013" y="5630661"/>
            <a:chExt cx="7850605" cy="72000"/>
          </a:xfrm>
        </p:grpSpPr>
        <p:cxnSp>
          <p:nvCxnSpPr>
            <p:cNvPr id="7" name="直接连接符 6"/>
            <p:cNvCxnSpPr/>
            <p:nvPr/>
          </p:nvCxnSpPr>
          <p:spPr>
            <a:xfrm>
              <a:off x="2418013" y="5667322"/>
              <a:ext cx="7850605" cy="0"/>
            </a:xfrm>
            <a:prstGeom prst="line">
              <a:avLst/>
            </a:prstGeom>
            <a:ln w="22225">
              <a:solidFill>
                <a:schemeClr val="bg1">
                  <a:alpha val="70000"/>
                </a:schemeClr>
              </a:solidFill>
              <a:tailEnd type="none" w="lg" len="lg"/>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3001548" y="5630661"/>
              <a:ext cx="72000" cy="720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 name="椭圆 18"/>
            <p:cNvSpPr/>
            <p:nvPr/>
          </p:nvSpPr>
          <p:spPr>
            <a:xfrm>
              <a:off x="4224859" y="5630661"/>
              <a:ext cx="72000" cy="720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 name="椭圆 20"/>
            <p:cNvSpPr/>
            <p:nvPr/>
          </p:nvSpPr>
          <p:spPr>
            <a:xfrm>
              <a:off x="5448170" y="5630661"/>
              <a:ext cx="72000" cy="720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 name="椭圆 21"/>
            <p:cNvSpPr/>
            <p:nvPr/>
          </p:nvSpPr>
          <p:spPr>
            <a:xfrm>
              <a:off x="6671481" y="5630661"/>
              <a:ext cx="72000" cy="720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 name="椭圆 22"/>
            <p:cNvSpPr/>
            <p:nvPr/>
          </p:nvSpPr>
          <p:spPr>
            <a:xfrm>
              <a:off x="7894792" y="5630661"/>
              <a:ext cx="72000" cy="720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 name="椭圆 23"/>
            <p:cNvSpPr/>
            <p:nvPr/>
          </p:nvSpPr>
          <p:spPr>
            <a:xfrm>
              <a:off x="9118104" y="5630661"/>
              <a:ext cx="72000" cy="720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5" name="文本框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202744" y="869422"/>
            <a:ext cx="5790368" cy="646331"/>
          </a:xfrm>
          <a:prstGeom prst="rect">
            <a:avLst/>
          </a:prstGeom>
          <a:noFill/>
        </p:spPr>
        <p:txBody>
          <a:bodyPr wrap="none" rtlCol="0">
            <a:spAutoFit/>
          </a:bodyPr>
          <a:lstStyle/>
          <a:p>
            <a:pPr algn="ctr"/>
            <a:r>
              <a:rPr lang="en-US" altLang="zh-Hans" sz="3600" spc="3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Here is you print title </a:t>
            </a:r>
            <a:endParaRPr lang="zh-Hans" altLang="en-US" sz="3600" spc="3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 name="文本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116347" y="5395893"/>
            <a:ext cx="322525" cy="369332"/>
          </a:xfrm>
          <a:prstGeom prst="rect">
            <a:avLst/>
          </a:prstGeom>
          <a:noFill/>
        </p:spPr>
        <p:txBody>
          <a:bodyPr wrap="none" rtlCol="0">
            <a:spAutoFit/>
          </a:bodyPr>
          <a:lstStyle/>
          <a:p>
            <a:pPr algn="r"/>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0</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 name="文本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747656" y="4795957"/>
            <a:ext cx="691216" cy="369332"/>
          </a:xfrm>
          <a:prstGeom prst="rect">
            <a:avLst/>
          </a:prstGeom>
          <a:noFill/>
        </p:spPr>
        <p:txBody>
          <a:bodyPr wrap="none" rtlCol="0">
            <a:spAutoFit/>
          </a:bodyPr>
          <a:lstStyle/>
          <a:p>
            <a:pPr algn="r"/>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1000</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文本框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702772" y="4196019"/>
            <a:ext cx="736100" cy="369332"/>
          </a:xfrm>
          <a:prstGeom prst="rect">
            <a:avLst/>
          </a:prstGeom>
          <a:noFill/>
        </p:spPr>
        <p:txBody>
          <a:bodyPr wrap="none" rtlCol="0">
            <a:spAutoFit/>
          </a:bodyPr>
          <a:lstStyle/>
          <a:p>
            <a:pPr algn="r"/>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2000</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 name="文本框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702772" y="3596081"/>
            <a:ext cx="736100" cy="369332"/>
          </a:xfrm>
          <a:prstGeom prst="rect">
            <a:avLst/>
          </a:prstGeom>
          <a:noFill/>
        </p:spPr>
        <p:txBody>
          <a:bodyPr wrap="none" rtlCol="0">
            <a:spAutoFit/>
          </a:bodyPr>
          <a:lstStyle/>
          <a:p>
            <a:pPr algn="r"/>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3000</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 name="文本框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702772" y="2996143"/>
            <a:ext cx="736100" cy="369332"/>
          </a:xfrm>
          <a:prstGeom prst="rect">
            <a:avLst/>
          </a:prstGeom>
          <a:noFill/>
        </p:spPr>
        <p:txBody>
          <a:bodyPr wrap="none" rtlCol="0">
            <a:spAutoFit/>
          </a:bodyPr>
          <a:lstStyle/>
          <a:p>
            <a:pPr algn="r"/>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4000</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 name="文本框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702772" y="2396205"/>
            <a:ext cx="736100" cy="369332"/>
          </a:xfrm>
          <a:prstGeom prst="rect">
            <a:avLst/>
          </a:prstGeom>
          <a:noFill/>
        </p:spPr>
        <p:txBody>
          <a:bodyPr wrap="none" rtlCol="0">
            <a:spAutoFit/>
          </a:bodyPr>
          <a:lstStyle/>
          <a:p>
            <a:pPr algn="r"/>
            <a:r>
              <a:rPr lang="en-US" altLang="zh-Han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5000</a:t>
            </a:r>
            <a:endParaRPr lang="zh-Hans" altLang="en-US"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矩形"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603963" y="924798"/>
            <a:ext cx="5070279" cy="53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文本框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762855" y="5089126"/>
            <a:ext cx="556564" cy="369332"/>
          </a:xfrm>
          <a:prstGeom prst="rect">
            <a:avLst/>
          </a:prstGeom>
          <a:noFill/>
        </p:spPr>
        <p:txBody>
          <a:bodyPr wrap="none" rtlCol="0">
            <a:spAutoFit/>
          </a:bodyPr>
          <a:lstStyle/>
          <a:p>
            <a:pPr algn="ctr"/>
            <a:r>
              <a:rPr lang="en-US" altLang="zh-Han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150</a:t>
            </a:r>
            <a:endParaRPr lang="zh-Hans" altLang="en-U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文本框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959333" y="4631028"/>
            <a:ext cx="603050" cy="369332"/>
          </a:xfrm>
          <a:prstGeom prst="rect">
            <a:avLst/>
          </a:prstGeom>
          <a:noFill/>
        </p:spPr>
        <p:txBody>
          <a:bodyPr wrap="none" rtlCol="0">
            <a:spAutoFit/>
          </a:bodyPr>
          <a:lstStyle/>
          <a:p>
            <a:pPr algn="ctr"/>
            <a:r>
              <a:rPr lang="en-US" altLang="zh-Han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960</a:t>
            </a:r>
            <a:endParaRPr lang="zh-Hans" altLang="en-U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 name="文本框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36159" y="4518348"/>
            <a:ext cx="696024" cy="369332"/>
          </a:xfrm>
          <a:prstGeom prst="rect">
            <a:avLst/>
          </a:prstGeom>
          <a:noFill/>
        </p:spPr>
        <p:txBody>
          <a:bodyPr wrap="none" rtlCol="0">
            <a:spAutoFit/>
          </a:bodyPr>
          <a:lstStyle/>
          <a:p>
            <a:pPr algn="ctr"/>
            <a:r>
              <a:rPr lang="en-US" altLang="zh-Han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1060</a:t>
            </a:r>
            <a:endParaRPr lang="zh-Hans" altLang="en-U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 name="文本框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337909" y="4141580"/>
            <a:ext cx="696024" cy="369332"/>
          </a:xfrm>
          <a:prstGeom prst="rect">
            <a:avLst/>
          </a:prstGeom>
          <a:noFill/>
        </p:spPr>
        <p:txBody>
          <a:bodyPr wrap="none" rtlCol="0">
            <a:spAutoFit/>
          </a:bodyPr>
          <a:lstStyle/>
          <a:p>
            <a:pPr algn="ctr"/>
            <a:r>
              <a:rPr lang="en-US" altLang="zh-Han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1490</a:t>
            </a:r>
            <a:endParaRPr lang="zh-Hans" altLang="en-U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 name="文本框 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19821" y="3182468"/>
            <a:ext cx="742511" cy="369332"/>
          </a:xfrm>
          <a:prstGeom prst="rect">
            <a:avLst/>
          </a:prstGeom>
          <a:noFill/>
        </p:spPr>
        <p:txBody>
          <a:bodyPr wrap="none" rtlCol="0">
            <a:spAutoFit/>
          </a:bodyPr>
          <a:lstStyle/>
          <a:p>
            <a:pPr algn="ctr"/>
            <a:r>
              <a:rPr lang="en-US" altLang="zh-Han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3090</a:t>
            </a:r>
            <a:endParaRPr lang="zh-Hans" altLang="en-U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 name="文本框 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770092" y="2287315"/>
            <a:ext cx="696024" cy="369332"/>
          </a:xfrm>
          <a:prstGeom prst="rect">
            <a:avLst/>
          </a:prstGeom>
          <a:noFill/>
        </p:spPr>
        <p:txBody>
          <a:bodyPr wrap="none" rtlCol="0">
            <a:spAutoFit/>
          </a:bodyPr>
          <a:lstStyle/>
          <a:p>
            <a:pPr algn="ctr"/>
            <a:r>
              <a:rPr lang="en-US" altLang="zh-Han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4910</a:t>
            </a:r>
            <a:endParaRPr lang="zh-Hans" altLang="en-US" b="1"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 name="椭圆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54892" y="5403774"/>
            <a:ext cx="162000" cy="1620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 name="椭圆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76263" y="4922444"/>
            <a:ext cx="162000" cy="1620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 name="椭圆 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99784" y="4866167"/>
            <a:ext cx="162000" cy="1620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 name="椭圆 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619710" y="4610091"/>
            <a:ext cx="162000" cy="1620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4" name="椭圆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849373" y="3654352"/>
            <a:ext cx="162000" cy="1620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 name="椭圆 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073733" y="2568277"/>
            <a:ext cx="162000" cy="1620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 name="矩形 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32.04+3.6=35.64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 name="矩形 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矩形 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 name="矩形 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293927"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13866321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decel="100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335" fill="hold"/>
                                        <p:tgtEl>
                                          <p:spTgt spid="33"/>
                                        </p:tgtEl>
                                        <p:attrNameLst>
                                          <p:attrName>ppt_x</p:attrName>
                                        </p:attrNameLst>
                                      </p:cBhvr>
                                      <p:tavLst>
                                        <p:tav tm="0">
                                          <p:val>
                                            <p:strVal val="#ppt_x-#ppt_w/2"/>
                                          </p:val>
                                        </p:tav>
                                        <p:tav tm="100000">
                                          <p:val>
                                            <p:strVal val="#ppt_x"/>
                                          </p:val>
                                        </p:tav>
                                      </p:tavLst>
                                    </p:anim>
                                    <p:anim calcmode="lin" valueType="num">
                                      <p:cBhvr>
                                        <p:cTn id="8" dur="335" fill="hold"/>
                                        <p:tgtEl>
                                          <p:spTgt spid="33"/>
                                        </p:tgtEl>
                                        <p:attrNameLst>
                                          <p:attrName>ppt_y</p:attrName>
                                        </p:attrNameLst>
                                      </p:cBhvr>
                                      <p:tavLst>
                                        <p:tav tm="0">
                                          <p:val>
                                            <p:strVal val="#ppt_y"/>
                                          </p:val>
                                        </p:tav>
                                        <p:tav tm="100000">
                                          <p:val>
                                            <p:strVal val="#ppt_y"/>
                                          </p:val>
                                        </p:tav>
                                      </p:tavLst>
                                    </p:anim>
                                    <p:anim calcmode="lin" valueType="num">
                                      <p:cBhvr>
                                        <p:cTn id="9" dur="335" fill="hold"/>
                                        <p:tgtEl>
                                          <p:spTgt spid="33"/>
                                        </p:tgtEl>
                                        <p:attrNameLst>
                                          <p:attrName>ppt_w</p:attrName>
                                        </p:attrNameLst>
                                      </p:cBhvr>
                                      <p:tavLst>
                                        <p:tav tm="0">
                                          <p:val>
                                            <p:fltVal val="0"/>
                                          </p:val>
                                        </p:tav>
                                        <p:tav tm="100000">
                                          <p:val>
                                            <p:strVal val="#ppt_w"/>
                                          </p:val>
                                        </p:tav>
                                      </p:tavLst>
                                    </p:anim>
                                    <p:anim calcmode="lin" valueType="num">
                                      <p:cBhvr>
                                        <p:cTn id="10" dur="335" fill="hold"/>
                                        <p:tgtEl>
                                          <p:spTgt spid="33"/>
                                        </p:tgtEl>
                                        <p:attrNameLst>
                                          <p:attrName>ppt_h</p:attrName>
                                        </p:attrNameLst>
                                      </p:cBhvr>
                                      <p:tavLst>
                                        <p:tav tm="0">
                                          <p:val>
                                            <p:strVal val="#ppt_h"/>
                                          </p:val>
                                        </p:tav>
                                        <p:tav tm="100000">
                                          <p:val>
                                            <p:strVal val="#ppt_h"/>
                                          </p:val>
                                        </p:tav>
                                      </p:tavLst>
                                    </p:anim>
                                  </p:childTnLst>
                                </p:cTn>
                              </p:par>
                              <p:par>
                                <p:cTn id="11" presetID="17" presetClass="exit" presetSubtype="2" decel="100000" fill="hold" grpId="1" nodeType="withEffect">
                                  <p:stCondLst>
                                    <p:cond delay="335"/>
                                  </p:stCondLst>
                                  <p:childTnLst>
                                    <p:anim calcmode="lin" valueType="num">
                                      <p:cBhvr>
                                        <p:cTn id="12" dur="335"/>
                                        <p:tgtEl>
                                          <p:spTgt spid="33"/>
                                        </p:tgtEl>
                                        <p:attrNameLst>
                                          <p:attrName>ppt_x</p:attrName>
                                        </p:attrNameLst>
                                      </p:cBhvr>
                                      <p:tavLst>
                                        <p:tav tm="0">
                                          <p:val>
                                            <p:strVal val="ppt_x"/>
                                          </p:val>
                                        </p:tav>
                                        <p:tav tm="100000">
                                          <p:val>
                                            <p:strVal val="ppt_x+ppt_w/2"/>
                                          </p:val>
                                        </p:tav>
                                      </p:tavLst>
                                    </p:anim>
                                    <p:anim calcmode="lin" valueType="num">
                                      <p:cBhvr>
                                        <p:cTn id="13" dur="335"/>
                                        <p:tgtEl>
                                          <p:spTgt spid="33"/>
                                        </p:tgtEl>
                                        <p:attrNameLst>
                                          <p:attrName>ppt_y</p:attrName>
                                        </p:attrNameLst>
                                      </p:cBhvr>
                                      <p:tavLst>
                                        <p:tav tm="0">
                                          <p:val>
                                            <p:strVal val="ppt_y"/>
                                          </p:val>
                                        </p:tav>
                                        <p:tav tm="100000">
                                          <p:val>
                                            <p:strVal val="ppt_y"/>
                                          </p:val>
                                        </p:tav>
                                      </p:tavLst>
                                    </p:anim>
                                    <p:anim calcmode="lin" valueType="num">
                                      <p:cBhvr>
                                        <p:cTn id="14" dur="335"/>
                                        <p:tgtEl>
                                          <p:spTgt spid="33"/>
                                        </p:tgtEl>
                                        <p:attrNameLst>
                                          <p:attrName>ppt_w</p:attrName>
                                        </p:attrNameLst>
                                      </p:cBhvr>
                                      <p:tavLst>
                                        <p:tav tm="0">
                                          <p:val>
                                            <p:strVal val="ppt_w"/>
                                          </p:val>
                                        </p:tav>
                                        <p:tav tm="100000">
                                          <p:val>
                                            <p:fltVal val="0"/>
                                          </p:val>
                                        </p:tav>
                                      </p:tavLst>
                                    </p:anim>
                                    <p:anim calcmode="lin" valueType="num">
                                      <p:cBhvr>
                                        <p:cTn id="15" dur="335"/>
                                        <p:tgtEl>
                                          <p:spTgt spid="33"/>
                                        </p:tgtEl>
                                        <p:attrNameLst>
                                          <p:attrName>ppt_h</p:attrName>
                                        </p:attrNameLst>
                                      </p:cBhvr>
                                      <p:tavLst>
                                        <p:tav tm="0">
                                          <p:val>
                                            <p:strVal val="ppt_h"/>
                                          </p:val>
                                        </p:tav>
                                        <p:tav tm="100000">
                                          <p:val>
                                            <p:strVal val="ppt_h"/>
                                          </p:val>
                                        </p:tav>
                                      </p:tavLst>
                                    </p:anim>
                                    <p:set>
                                      <p:cBhvr>
                                        <p:cTn id="16" dur="1" fill="hold">
                                          <p:stCondLst>
                                            <p:cond delay="334"/>
                                          </p:stCondLst>
                                        </p:cTn>
                                        <p:tgtEl>
                                          <p:spTgt spid="33"/>
                                        </p:tgtEl>
                                        <p:attrNameLst>
                                          <p:attrName>style.visibility</p:attrName>
                                        </p:attrNameLst>
                                      </p:cBhvr>
                                      <p:to>
                                        <p:strVal val="hidden"/>
                                      </p:to>
                                    </p:set>
                                  </p:childTnLst>
                                </p:cTn>
                              </p:par>
                              <p:par>
                                <p:cTn id="17" presetID="1" presetClass="entr" presetSubtype="0" fill="hold" grpId="0" nodeType="withEffect">
                                  <p:stCondLst>
                                    <p:cond delay="335"/>
                                  </p:stCondLst>
                                  <p:childTnLst>
                                    <p:set>
                                      <p:cBhvr>
                                        <p:cTn id="18" dur="1" fill="hold">
                                          <p:stCondLst>
                                            <p:cond delay="0"/>
                                          </p:stCondLst>
                                        </p:cTn>
                                        <p:tgtEl>
                                          <p:spTgt spid="25"/>
                                        </p:tgtEl>
                                        <p:attrNameLst>
                                          <p:attrName>style.visibility</p:attrName>
                                        </p:attrNameLst>
                                      </p:cBhvr>
                                      <p:to>
                                        <p:strVal val="visible"/>
                                      </p:to>
                                    </p:set>
                                  </p:childTnLst>
                                </p:cTn>
                              </p:par>
                              <p:par>
                                <p:cTn id="19" presetID="22" presetClass="entr" presetSubtype="4" fill="hold" nodeType="withEffect">
                                  <p:stCondLst>
                                    <p:cond delay="67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335"/>
                                        <p:tgtEl>
                                          <p:spTgt spid="10"/>
                                        </p:tgtEl>
                                      </p:cBhvr>
                                    </p:animEffect>
                                  </p:childTnLst>
                                </p:cTn>
                              </p:par>
                              <p:par>
                                <p:cTn id="22" presetID="22" presetClass="entr" presetSubtype="8" fill="hold" nodeType="withEffect">
                                  <p:stCondLst>
                                    <p:cond delay="67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335"/>
                                        <p:tgtEl>
                                          <p:spTgt spid="32"/>
                                        </p:tgtEl>
                                      </p:cBhvr>
                                    </p:animEffect>
                                  </p:childTnLst>
                                </p:cTn>
                              </p:par>
                              <p:par>
                                <p:cTn id="25" presetID="10" presetClass="entr" presetSubtype="0" fill="hold" grpId="0" nodeType="withEffect">
                                  <p:stCondLst>
                                    <p:cond delay="67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335"/>
                                        <p:tgtEl>
                                          <p:spTgt spid="11"/>
                                        </p:tgtEl>
                                      </p:cBhvr>
                                    </p:animEffect>
                                  </p:childTnLst>
                                </p:cTn>
                              </p:par>
                              <p:par>
                                <p:cTn id="28" presetID="42" presetClass="path" presetSubtype="0" decel="100000" fill="hold" grpId="1" nodeType="withEffect">
                                  <p:stCondLst>
                                    <p:cond delay="670"/>
                                  </p:stCondLst>
                                  <p:childTnLst>
                                    <p:animMotion origin="layout" path="M -3.33333E-6 0.03935 L -3.33333E-6 0.00023 " pathEditMode="relative" rAng="0" ptsTypes="AA">
                                      <p:cBhvr>
                                        <p:cTn id="29" dur="335" fill="hold"/>
                                        <p:tgtEl>
                                          <p:spTgt spid="11"/>
                                        </p:tgtEl>
                                        <p:attrNameLst>
                                          <p:attrName>ppt_x</p:attrName>
                                          <p:attrName>ppt_y</p:attrName>
                                        </p:attrNameLst>
                                      </p:cBhvr>
                                      <p:rCtr x="0" y="-1968"/>
                                    </p:animMotion>
                                  </p:childTnLst>
                                </p:cTn>
                              </p:par>
                              <p:par>
                                <p:cTn id="30" presetID="10" presetClass="entr" presetSubtype="0" fill="hold" grpId="0" nodeType="withEffect">
                                  <p:stCondLst>
                                    <p:cond delay="737"/>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335"/>
                                        <p:tgtEl>
                                          <p:spTgt spid="12"/>
                                        </p:tgtEl>
                                      </p:cBhvr>
                                    </p:animEffect>
                                  </p:childTnLst>
                                </p:cTn>
                              </p:par>
                              <p:par>
                                <p:cTn id="33" presetID="42" presetClass="path" presetSubtype="0" decel="100000" fill="hold" grpId="1" nodeType="withEffect">
                                  <p:stCondLst>
                                    <p:cond delay="737"/>
                                  </p:stCondLst>
                                  <p:childTnLst>
                                    <p:animMotion origin="layout" path="M -4.58333E-6 0.03935 L -4.58333E-6 0.00023 " pathEditMode="relative" rAng="0" ptsTypes="AA">
                                      <p:cBhvr>
                                        <p:cTn id="34" dur="335" fill="hold"/>
                                        <p:tgtEl>
                                          <p:spTgt spid="12"/>
                                        </p:tgtEl>
                                        <p:attrNameLst>
                                          <p:attrName>ppt_x</p:attrName>
                                          <p:attrName>ppt_y</p:attrName>
                                        </p:attrNameLst>
                                      </p:cBhvr>
                                      <p:rCtr x="0" y="-1968"/>
                                    </p:animMotion>
                                  </p:childTnLst>
                                </p:cTn>
                              </p:par>
                              <p:par>
                                <p:cTn id="35" presetID="10" presetClass="entr" presetSubtype="0" fill="hold" grpId="0" nodeType="withEffect">
                                  <p:stCondLst>
                                    <p:cond delay="804"/>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35"/>
                                        <p:tgtEl>
                                          <p:spTgt spid="13"/>
                                        </p:tgtEl>
                                      </p:cBhvr>
                                    </p:animEffect>
                                  </p:childTnLst>
                                </p:cTn>
                              </p:par>
                              <p:par>
                                <p:cTn id="38" presetID="42" presetClass="path" presetSubtype="0" decel="100000" fill="hold" grpId="1" nodeType="withEffect">
                                  <p:stCondLst>
                                    <p:cond delay="804"/>
                                  </p:stCondLst>
                                  <p:childTnLst>
                                    <p:animMotion origin="layout" path="M 4.375E-6 0.03935 L 4.375E-6 0.00023 " pathEditMode="relative" rAng="0" ptsTypes="AA">
                                      <p:cBhvr>
                                        <p:cTn id="39" dur="335" fill="hold"/>
                                        <p:tgtEl>
                                          <p:spTgt spid="13"/>
                                        </p:tgtEl>
                                        <p:attrNameLst>
                                          <p:attrName>ppt_x</p:attrName>
                                          <p:attrName>ppt_y</p:attrName>
                                        </p:attrNameLst>
                                      </p:cBhvr>
                                      <p:rCtr x="0" y="-1968"/>
                                    </p:animMotion>
                                  </p:childTnLst>
                                </p:cTn>
                              </p:par>
                              <p:par>
                                <p:cTn id="40" presetID="10" presetClass="entr" presetSubtype="0" fill="hold" grpId="0" nodeType="withEffect">
                                  <p:stCondLst>
                                    <p:cond delay="871"/>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335"/>
                                        <p:tgtEl>
                                          <p:spTgt spid="14"/>
                                        </p:tgtEl>
                                      </p:cBhvr>
                                    </p:animEffect>
                                  </p:childTnLst>
                                </p:cTn>
                              </p:par>
                              <p:par>
                                <p:cTn id="43" presetID="42" presetClass="path" presetSubtype="0" decel="100000" fill="hold" grpId="1" nodeType="withEffect">
                                  <p:stCondLst>
                                    <p:cond delay="871"/>
                                  </p:stCondLst>
                                  <p:childTnLst>
                                    <p:animMotion origin="layout" path="M 3.125E-6 0.03935 L 3.125E-6 0.00023 " pathEditMode="relative" rAng="0" ptsTypes="AA">
                                      <p:cBhvr>
                                        <p:cTn id="44" dur="335" fill="hold"/>
                                        <p:tgtEl>
                                          <p:spTgt spid="14"/>
                                        </p:tgtEl>
                                        <p:attrNameLst>
                                          <p:attrName>ppt_x</p:attrName>
                                          <p:attrName>ppt_y</p:attrName>
                                        </p:attrNameLst>
                                      </p:cBhvr>
                                      <p:rCtr x="0" y="-1968"/>
                                    </p:animMotion>
                                  </p:childTnLst>
                                </p:cTn>
                              </p:par>
                              <p:par>
                                <p:cTn id="45" presetID="10" presetClass="entr" presetSubtype="0" fill="hold" grpId="0" nodeType="withEffect">
                                  <p:stCondLst>
                                    <p:cond delay="938"/>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335"/>
                                        <p:tgtEl>
                                          <p:spTgt spid="15"/>
                                        </p:tgtEl>
                                      </p:cBhvr>
                                    </p:animEffect>
                                  </p:childTnLst>
                                </p:cTn>
                              </p:par>
                              <p:par>
                                <p:cTn id="48" presetID="42" presetClass="path" presetSubtype="0" decel="100000" fill="hold" grpId="1" nodeType="withEffect">
                                  <p:stCondLst>
                                    <p:cond delay="938"/>
                                  </p:stCondLst>
                                  <p:childTnLst>
                                    <p:animMotion origin="layout" path="M 1.875E-6 0.03935 L 1.875E-6 0.00023 " pathEditMode="relative" rAng="0" ptsTypes="AA">
                                      <p:cBhvr>
                                        <p:cTn id="49" dur="335" fill="hold"/>
                                        <p:tgtEl>
                                          <p:spTgt spid="15"/>
                                        </p:tgtEl>
                                        <p:attrNameLst>
                                          <p:attrName>ppt_x</p:attrName>
                                          <p:attrName>ppt_y</p:attrName>
                                        </p:attrNameLst>
                                      </p:cBhvr>
                                      <p:rCtr x="0" y="-1968"/>
                                    </p:animMotion>
                                  </p:childTnLst>
                                </p:cTn>
                              </p:par>
                              <p:par>
                                <p:cTn id="50" presetID="10" presetClass="entr" presetSubtype="0" fill="hold" grpId="0" nodeType="withEffect">
                                  <p:stCondLst>
                                    <p:cond delay="1005"/>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335"/>
                                        <p:tgtEl>
                                          <p:spTgt spid="16"/>
                                        </p:tgtEl>
                                      </p:cBhvr>
                                    </p:animEffect>
                                  </p:childTnLst>
                                </p:cTn>
                              </p:par>
                              <p:par>
                                <p:cTn id="53" presetID="42" presetClass="path" presetSubtype="0" decel="100000" fill="hold" grpId="1" nodeType="withEffect">
                                  <p:stCondLst>
                                    <p:cond delay="1005"/>
                                  </p:stCondLst>
                                  <p:childTnLst>
                                    <p:animMotion origin="layout" path="M 6.25E-7 0.03935 L 6.25E-7 0.00023 " pathEditMode="relative" rAng="0" ptsTypes="AA">
                                      <p:cBhvr>
                                        <p:cTn id="54" dur="335" fill="hold"/>
                                        <p:tgtEl>
                                          <p:spTgt spid="16"/>
                                        </p:tgtEl>
                                        <p:attrNameLst>
                                          <p:attrName>ppt_x</p:attrName>
                                          <p:attrName>ppt_y</p:attrName>
                                        </p:attrNameLst>
                                      </p:cBhvr>
                                      <p:rCtr x="0" y="-1968"/>
                                    </p:animMotion>
                                  </p:childTnLst>
                                </p:cTn>
                              </p:par>
                              <p:par>
                                <p:cTn id="55" presetID="10" presetClass="entr" presetSubtype="0" fill="hold" grpId="0" nodeType="withEffect">
                                  <p:stCondLst>
                                    <p:cond delay="67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335"/>
                                        <p:tgtEl>
                                          <p:spTgt spid="26"/>
                                        </p:tgtEl>
                                      </p:cBhvr>
                                    </p:animEffect>
                                  </p:childTnLst>
                                </p:cTn>
                              </p:par>
                              <p:par>
                                <p:cTn id="58" presetID="35" presetClass="path" presetSubtype="0" decel="100000" fill="hold" grpId="1" nodeType="withEffect">
                                  <p:stCondLst>
                                    <p:cond delay="670"/>
                                  </p:stCondLst>
                                  <p:childTnLst>
                                    <p:animMotion origin="layout" path="M 6.25E-7 2.59259E-6 L -0.02852 2.59259E-6 " pathEditMode="relative" rAng="0" ptsTypes="AA">
                                      <p:cBhvr>
                                        <p:cTn id="59" dur="335" spd="-100000" fill="hold"/>
                                        <p:tgtEl>
                                          <p:spTgt spid="26"/>
                                        </p:tgtEl>
                                        <p:attrNameLst>
                                          <p:attrName>ppt_x</p:attrName>
                                          <p:attrName>ppt_y</p:attrName>
                                        </p:attrNameLst>
                                      </p:cBhvr>
                                      <p:rCtr x="-1432" y="0"/>
                                    </p:animMotion>
                                  </p:childTnLst>
                                </p:cTn>
                              </p:par>
                              <p:par>
                                <p:cTn id="60" presetID="10" presetClass="entr" presetSubtype="0" fill="hold" grpId="0" nodeType="withEffect">
                                  <p:stCondLst>
                                    <p:cond delay="737"/>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335"/>
                                        <p:tgtEl>
                                          <p:spTgt spid="27"/>
                                        </p:tgtEl>
                                      </p:cBhvr>
                                    </p:animEffect>
                                  </p:childTnLst>
                                </p:cTn>
                              </p:par>
                              <p:par>
                                <p:cTn id="63" presetID="35" presetClass="path" presetSubtype="0" decel="100000" fill="hold" grpId="1" nodeType="withEffect">
                                  <p:stCondLst>
                                    <p:cond delay="737"/>
                                  </p:stCondLst>
                                  <p:childTnLst>
                                    <p:animMotion origin="layout" path="M -4.16667E-6 2.59259E-6 L -0.02851 2.59259E-6 " pathEditMode="relative" rAng="0" ptsTypes="AA">
                                      <p:cBhvr>
                                        <p:cTn id="64" dur="335" spd="-100000" fill="hold"/>
                                        <p:tgtEl>
                                          <p:spTgt spid="27"/>
                                        </p:tgtEl>
                                        <p:attrNameLst>
                                          <p:attrName>ppt_x</p:attrName>
                                          <p:attrName>ppt_y</p:attrName>
                                        </p:attrNameLst>
                                      </p:cBhvr>
                                      <p:rCtr x="-1432" y="0"/>
                                    </p:animMotion>
                                  </p:childTnLst>
                                </p:cTn>
                              </p:par>
                              <p:par>
                                <p:cTn id="65" presetID="10" presetClass="entr" presetSubtype="0" fill="hold" grpId="0" nodeType="withEffect">
                                  <p:stCondLst>
                                    <p:cond delay="804"/>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335"/>
                                        <p:tgtEl>
                                          <p:spTgt spid="28"/>
                                        </p:tgtEl>
                                      </p:cBhvr>
                                    </p:animEffect>
                                  </p:childTnLst>
                                </p:cTn>
                              </p:par>
                              <p:par>
                                <p:cTn id="68" presetID="35" presetClass="path" presetSubtype="0" decel="100000" fill="hold" grpId="1" nodeType="withEffect">
                                  <p:stCondLst>
                                    <p:cond delay="804"/>
                                  </p:stCondLst>
                                  <p:childTnLst>
                                    <p:animMotion origin="layout" path="M -4.16667E-6 2.59259E-6 L -0.02851 2.59259E-6 " pathEditMode="relative" rAng="0" ptsTypes="AA">
                                      <p:cBhvr>
                                        <p:cTn id="69" dur="335" spd="-100000" fill="hold"/>
                                        <p:tgtEl>
                                          <p:spTgt spid="28"/>
                                        </p:tgtEl>
                                        <p:attrNameLst>
                                          <p:attrName>ppt_x</p:attrName>
                                          <p:attrName>ppt_y</p:attrName>
                                        </p:attrNameLst>
                                      </p:cBhvr>
                                      <p:rCtr x="-1432" y="0"/>
                                    </p:animMotion>
                                  </p:childTnLst>
                                </p:cTn>
                              </p:par>
                              <p:par>
                                <p:cTn id="70" presetID="10" presetClass="entr" presetSubtype="0" fill="hold" grpId="0" nodeType="withEffect">
                                  <p:stCondLst>
                                    <p:cond delay="871"/>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335"/>
                                        <p:tgtEl>
                                          <p:spTgt spid="29"/>
                                        </p:tgtEl>
                                      </p:cBhvr>
                                    </p:animEffect>
                                  </p:childTnLst>
                                </p:cTn>
                              </p:par>
                              <p:par>
                                <p:cTn id="73" presetID="35" presetClass="path" presetSubtype="0" decel="100000" fill="hold" grpId="1" nodeType="withEffect">
                                  <p:stCondLst>
                                    <p:cond delay="871"/>
                                  </p:stCondLst>
                                  <p:childTnLst>
                                    <p:animMotion origin="layout" path="M -4.16667E-6 2.59259E-6 L -0.02851 2.59259E-6 " pathEditMode="relative" rAng="0" ptsTypes="AA">
                                      <p:cBhvr>
                                        <p:cTn id="74" dur="335" spd="-100000" fill="hold"/>
                                        <p:tgtEl>
                                          <p:spTgt spid="29"/>
                                        </p:tgtEl>
                                        <p:attrNameLst>
                                          <p:attrName>ppt_x</p:attrName>
                                          <p:attrName>ppt_y</p:attrName>
                                        </p:attrNameLst>
                                      </p:cBhvr>
                                      <p:rCtr x="-1432" y="0"/>
                                    </p:animMotion>
                                  </p:childTnLst>
                                </p:cTn>
                              </p:par>
                              <p:par>
                                <p:cTn id="75" presetID="10" presetClass="entr" presetSubtype="0" fill="hold" grpId="0" nodeType="withEffect">
                                  <p:stCondLst>
                                    <p:cond delay="938"/>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335"/>
                                        <p:tgtEl>
                                          <p:spTgt spid="30"/>
                                        </p:tgtEl>
                                      </p:cBhvr>
                                    </p:animEffect>
                                  </p:childTnLst>
                                </p:cTn>
                              </p:par>
                              <p:par>
                                <p:cTn id="78" presetID="35" presetClass="path" presetSubtype="0" decel="100000" fill="hold" grpId="1" nodeType="withEffect">
                                  <p:stCondLst>
                                    <p:cond delay="938"/>
                                  </p:stCondLst>
                                  <p:childTnLst>
                                    <p:animMotion origin="layout" path="M -4.16667E-6 2.59259E-6 L -0.02851 2.59259E-6 " pathEditMode="relative" rAng="0" ptsTypes="AA">
                                      <p:cBhvr>
                                        <p:cTn id="79" dur="335" spd="-100000" fill="hold"/>
                                        <p:tgtEl>
                                          <p:spTgt spid="30"/>
                                        </p:tgtEl>
                                        <p:attrNameLst>
                                          <p:attrName>ppt_x</p:attrName>
                                          <p:attrName>ppt_y</p:attrName>
                                        </p:attrNameLst>
                                      </p:cBhvr>
                                      <p:rCtr x="-1432" y="0"/>
                                    </p:animMotion>
                                  </p:childTnLst>
                                </p:cTn>
                              </p:par>
                              <p:par>
                                <p:cTn id="80" presetID="10" presetClass="entr" presetSubtype="0" fill="hold" grpId="0" nodeType="withEffect">
                                  <p:stCondLst>
                                    <p:cond delay="1005"/>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335"/>
                                        <p:tgtEl>
                                          <p:spTgt spid="31"/>
                                        </p:tgtEl>
                                      </p:cBhvr>
                                    </p:animEffect>
                                  </p:childTnLst>
                                </p:cTn>
                              </p:par>
                              <p:par>
                                <p:cTn id="83" presetID="35" presetClass="path" presetSubtype="0" decel="100000" fill="hold" grpId="1" nodeType="withEffect">
                                  <p:stCondLst>
                                    <p:cond delay="1005"/>
                                  </p:stCondLst>
                                  <p:childTnLst>
                                    <p:animMotion origin="layout" path="M -4.16667E-6 2.59259E-6 L -0.02851 2.59259E-6 " pathEditMode="relative" rAng="0" ptsTypes="AA">
                                      <p:cBhvr>
                                        <p:cTn id="84" dur="335" spd="-100000" fill="hold"/>
                                        <p:tgtEl>
                                          <p:spTgt spid="31"/>
                                        </p:tgtEl>
                                        <p:attrNameLst>
                                          <p:attrName>ppt_x</p:attrName>
                                          <p:attrName>ppt_y</p:attrName>
                                        </p:attrNameLst>
                                      </p:cBhvr>
                                      <p:rCtr x="-1432" y="0"/>
                                    </p:animMotion>
                                  </p:childTnLst>
                                </p:cTn>
                              </p:par>
                              <p:par>
                                <p:cTn id="85" presetID="18" presetClass="entr" presetSubtype="3" fill="hold" grpId="0" nodeType="withEffect">
                                  <p:stCondLst>
                                    <p:cond delay="670"/>
                                  </p:stCondLst>
                                  <p:childTnLst>
                                    <p:set>
                                      <p:cBhvr>
                                        <p:cTn id="8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strips(upRight)">
                                      <p:cBhvr>
                                        <p:cTn id="87" dur="502"/>
                                        <p:tgtEl>
                                          <p:spTgt spid="5">
                                            <p:graphicEl>
                                              <a:chart seriesIdx="-3" categoryIdx="-3" bldStep="gridLegend"/>
                                            </p:graphicEl>
                                          </p:spTgt>
                                        </p:tgtEl>
                                      </p:cBhvr>
                                    </p:animEffect>
                                  </p:childTnLst>
                                </p:cTn>
                              </p:par>
                              <p:par>
                                <p:cTn id="88" presetID="22" presetClass="entr" presetSubtype="8" fill="hold" grpId="0" nodeType="withEffect">
                                  <p:stCondLst>
                                    <p:cond delay="1340"/>
                                  </p:stCondLst>
                                  <p:childTnLst>
                                    <p:set>
                                      <p:cBhvr>
                                        <p:cTn id="89"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left)">
                                      <p:cBhvr>
                                        <p:cTn id="90" dur="168"/>
                                        <p:tgtEl>
                                          <p:spTgt spid="5">
                                            <p:graphicEl>
                                              <a:chart seriesIdx="-4" categoryIdx="0" bldStep="category"/>
                                            </p:graphicEl>
                                          </p:spTgt>
                                        </p:tgtEl>
                                      </p:cBhvr>
                                    </p:animEffect>
                                  </p:childTnLst>
                                </p:cTn>
                              </p:par>
                              <p:par>
                                <p:cTn id="91" presetID="10" presetClass="entr" presetSubtype="0" fill="hold" grpId="0" nodeType="withEffect">
                                  <p:stCondLst>
                                    <p:cond delay="134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335"/>
                                        <p:tgtEl>
                                          <p:spTgt spid="34"/>
                                        </p:tgtEl>
                                      </p:cBhvr>
                                    </p:animEffect>
                                  </p:childTnLst>
                                </p:cTn>
                              </p:par>
                              <p:par>
                                <p:cTn id="94" presetID="42" presetClass="path" presetSubtype="0" decel="100000" fill="hold" grpId="1" nodeType="withEffect">
                                  <p:stCondLst>
                                    <p:cond delay="1340"/>
                                  </p:stCondLst>
                                  <p:childTnLst>
                                    <p:animMotion origin="layout" path="M 1.04167E-6 0.04468 L 1.04167E-6 0.00023 " pathEditMode="relative" rAng="0" ptsTypes="AA">
                                      <p:cBhvr>
                                        <p:cTn id="95" dur="335" fill="hold"/>
                                        <p:tgtEl>
                                          <p:spTgt spid="34"/>
                                        </p:tgtEl>
                                        <p:attrNameLst>
                                          <p:attrName>ppt_x</p:attrName>
                                          <p:attrName>ppt_y</p:attrName>
                                        </p:attrNameLst>
                                      </p:cBhvr>
                                      <p:rCtr x="0" y="-2222"/>
                                    </p:animMotion>
                                  </p:childTnLst>
                                </p:cTn>
                              </p:par>
                              <p:par>
                                <p:cTn id="96" presetID="53" presetClass="entr" presetSubtype="16" fill="hold" grpId="0" nodeType="withEffect">
                                  <p:stCondLst>
                                    <p:cond delay="1340"/>
                                  </p:stCondLst>
                                  <p:childTnLst>
                                    <p:set>
                                      <p:cBhvr>
                                        <p:cTn id="97" dur="1" fill="hold">
                                          <p:stCondLst>
                                            <p:cond delay="0"/>
                                          </p:stCondLst>
                                        </p:cTn>
                                        <p:tgtEl>
                                          <p:spTgt spid="40"/>
                                        </p:tgtEl>
                                        <p:attrNameLst>
                                          <p:attrName>style.visibility</p:attrName>
                                        </p:attrNameLst>
                                      </p:cBhvr>
                                      <p:to>
                                        <p:strVal val="visible"/>
                                      </p:to>
                                    </p:set>
                                    <p:anim calcmode="lin" valueType="num">
                                      <p:cBhvr>
                                        <p:cTn id="98" dur="168" fill="hold"/>
                                        <p:tgtEl>
                                          <p:spTgt spid="40"/>
                                        </p:tgtEl>
                                        <p:attrNameLst>
                                          <p:attrName>ppt_w</p:attrName>
                                        </p:attrNameLst>
                                      </p:cBhvr>
                                      <p:tavLst>
                                        <p:tav tm="0">
                                          <p:val>
                                            <p:fltVal val="0"/>
                                          </p:val>
                                        </p:tav>
                                        <p:tav tm="100000">
                                          <p:val>
                                            <p:strVal val="#ppt_w"/>
                                          </p:val>
                                        </p:tav>
                                      </p:tavLst>
                                    </p:anim>
                                    <p:anim calcmode="lin" valueType="num">
                                      <p:cBhvr>
                                        <p:cTn id="99" dur="168" fill="hold"/>
                                        <p:tgtEl>
                                          <p:spTgt spid="40"/>
                                        </p:tgtEl>
                                        <p:attrNameLst>
                                          <p:attrName>ppt_h</p:attrName>
                                        </p:attrNameLst>
                                      </p:cBhvr>
                                      <p:tavLst>
                                        <p:tav tm="0">
                                          <p:val>
                                            <p:fltVal val="0"/>
                                          </p:val>
                                        </p:tav>
                                        <p:tav tm="100000">
                                          <p:val>
                                            <p:strVal val="#ppt_h"/>
                                          </p:val>
                                        </p:tav>
                                      </p:tavLst>
                                    </p:anim>
                                    <p:animEffect transition="in" filter="fade">
                                      <p:cBhvr>
                                        <p:cTn id="100" dur="168"/>
                                        <p:tgtEl>
                                          <p:spTgt spid="40"/>
                                        </p:tgtEl>
                                      </p:cBhvr>
                                    </p:animEffect>
                                  </p:childTnLst>
                                </p:cTn>
                              </p:par>
                              <p:par>
                                <p:cTn id="101" presetID="10" presetClass="exit" presetSubtype="0" fill="hold" grpId="1" nodeType="withEffect">
                                  <p:stCondLst>
                                    <p:cond delay="1508"/>
                                  </p:stCondLst>
                                  <p:childTnLst>
                                    <p:animEffect transition="out" filter="fade">
                                      <p:cBhvr>
                                        <p:cTn id="102" dur="335"/>
                                        <p:tgtEl>
                                          <p:spTgt spid="40"/>
                                        </p:tgtEl>
                                      </p:cBhvr>
                                    </p:animEffect>
                                    <p:set>
                                      <p:cBhvr>
                                        <p:cTn id="103" dur="1" fill="hold">
                                          <p:stCondLst>
                                            <p:cond delay="334"/>
                                          </p:stCondLst>
                                        </p:cTn>
                                        <p:tgtEl>
                                          <p:spTgt spid="40"/>
                                        </p:tgtEl>
                                        <p:attrNameLst>
                                          <p:attrName>style.visibility</p:attrName>
                                        </p:attrNameLst>
                                      </p:cBhvr>
                                      <p:to>
                                        <p:strVal val="hidden"/>
                                      </p:to>
                                    </p:set>
                                  </p:childTnLst>
                                </p:cTn>
                              </p:par>
                              <p:par>
                                <p:cTn id="104" presetID="6" presetClass="emph" presetSubtype="0" fill="hold" grpId="2" nodeType="withEffect">
                                  <p:stCondLst>
                                    <p:cond delay="1508"/>
                                  </p:stCondLst>
                                  <p:childTnLst>
                                    <p:animScale>
                                      <p:cBhvr>
                                        <p:cTn id="105" dur="335" fill="hold"/>
                                        <p:tgtEl>
                                          <p:spTgt spid="40"/>
                                        </p:tgtEl>
                                      </p:cBhvr>
                                      <p:by x="150000" y="150000"/>
                                    </p:animScale>
                                  </p:childTnLst>
                                </p:cTn>
                              </p:par>
                              <p:par>
                                <p:cTn id="106" presetID="22" presetClass="entr" presetSubtype="8" fill="hold" grpId="0" nodeType="withEffect">
                                  <p:stCondLst>
                                    <p:cond delay="1508"/>
                                  </p:stCondLst>
                                  <p:childTnLst>
                                    <p:set>
                                      <p:cBhvr>
                                        <p:cTn id="107"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left)">
                                      <p:cBhvr>
                                        <p:cTn id="108" dur="502"/>
                                        <p:tgtEl>
                                          <p:spTgt spid="5">
                                            <p:graphicEl>
                                              <a:chart seriesIdx="-4" categoryIdx="1" bldStep="category"/>
                                            </p:graphicEl>
                                          </p:spTgt>
                                        </p:tgtEl>
                                      </p:cBhvr>
                                    </p:animEffect>
                                  </p:childTnLst>
                                </p:cTn>
                              </p:par>
                              <p:par>
                                <p:cTn id="109" presetID="10" presetClass="entr" presetSubtype="0" fill="hold" grpId="0" nodeType="withEffect">
                                  <p:stCondLst>
                                    <p:cond delay="1843"/>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335"/>
                                        <p:tgtEl>
                                          <p:spTgt spid="35"/>
                                        </p:tgtEl>
                                      </p:cBhvr>
                                    </p:animEffect>
                                  </p:childTnLst>
                                </p:cTn>
                              </p:par>
                              <p:par>
                                <p:cTn id="112" presetID="42" presetClass="path" presetSubtype="0" decel="100000" fill="hold" grpId="1" nodeType="withEffect">
                                  <p:stCondLst>
                                    <p:cond delay="1843"/>
                                  </p:stCondLst>
                                  <p:childTnLst>
                                    <p:animMotion origin="layout" path="M 8.33333E-7 0.04468 L 8.33333E-7 0.00023 " pathEditMode="relative" rAng="0" ptsTypes="AA">
                                      <p:cBhvr>
                                        <p:cTn id="113" dur="335" fill="hold"/>
                                        <p:tgtEl>
                                          <p:spTgt spid="35"/>
                                        </p:tgtEl>
                                        <p:attrNameLst>
                                          <p:attrName>ppt_x</p:attrName>
                                          <p:attrName>ppt_y</p:attrName>
                                        </p:attrNameLst>
                                      </p:cBhvr>
                                      <p:rCtr x="0" y="-2222"/>
                                    </p:animMotion>
                                  </p:childTnLst>
                                </p:cTn>
                              </p:par>
                              <p:par>
                                <p:cTn id="114" presetID="53" presetClass="entr" presetSubtype="16" fill="hold" grpId="0" nodeType="withEffect">
                                  <p:stCondLst>
                                    <p:cond delay="1843"/>
                                  </p:stCondLst>
                                  <p:childTnLst>
                                    <p:set>
                                      <p:cBhvr>
                                        <p:cTn id="115" dur="1" fill="hold">
                                          <p:stCondLst>
                                            <p:cond delay="0"/>
                                          </p:stCondLst>
                                        </p:cTn>
                                        <p:tgtEl>
                                          <p:spTgt spid="41"/>
                                        </p:tgtEl>
                                        <p:attrNameLst>
                                          <p:attrName>style.visibility</p:attrName>
                                        </p:attrNameLst>
                                      </p:cBhvr>
                                      <p:to>
                                        <p:strVal val="visible"/>
                                      </p:to>
                                    </p:set>
                                    <p:anim calcmode="lin" valueType="num">
                                      <p:cBhvr>
                                        <p:cTn id="116" dur="168" fill="hold"/>
                                        <p:tgtEl>
                                          <p:spTgt spid="41"/>
                                        </p:tgtEl>
                                        <p:attrNameLst>
                                          <p:attrName>ppt_w</p:attrName>
                                        </p:attrNameLst>
                                      </p:cBhvr>
                                      <p:tavLst>
                                        <p:tav tm="0">
                                          <p:val>
                                            <p:fltVal val="0"/>
                                          </p:val>
                                        </p:tav>
                                        <p:tav tm="100000">
                                          <p:val>
                                            <p:strVal val="#ppt_w"/>
                                          </p:val>
                                        </p:tav>
                                      </p:tavLst>
                                    </p:anim>
                                    <p:anim calcmode="lin" valueType="num">
                                      <p:cBhvr>
                                        <p:cTn id="117" dur="168" fill="hold"/>
                                        <p:tgtEl>
                                          <p:spTgt spid="41"/>
                                        </p:tgtEl>
                                        <p:attrNameLst>
                                          <p:attrName>ppt_h</p:attrName>
                                        </p:attrNameLst>
                                      </p:cBhvr>
                                      <p:tavLst>
                                        <p:tav tm="0">
                                          <p:val>
                                            <p:fltVal val="0"/>
                                          </p:val>
                                        </p:tav>
                                        <p:tav tm="100000">
                                          <p:val>
                                            <p:strVal val="#ppt_h"/>
                                          </p:val>
                                        </p:tav>
                                      </p:tavLst>
                                    </p:anim>
                                    <p:animEffect transition="in" filter="fade">
                                      <p:cBhvr>
                                        <p:cTn id="118" dur="168"/>
                                        <p:tgtEl>
                                          <p:spTgt spid="41"/>
                                        </p:tgtEl>
                                      </p:cBhvr>
                                    </p:animEffect>
                                  </p:childTnLst>
                                </p:cTn>
                              </p:par>
                              <p:par>
                                <p:cTn id="119" presetID="10" presetClass="exit" presetSubtype="0" fill="hold" grpId="1" nodeType="withEffect">
                                  <p:stCondLst>
                                    <p:cond delay="2010"/>
                                  </p:stCondLst>
                                  <p:childTnLst>
                                    <p:animEffect transition="out" filter="fade">
                                      <p:cBhvr>
                                        <p:cTn id="120" dur="335"/>
                                        <p:tgtEl>
                                          <p:spTgt spid="41"/>
                                        </p:tgtEl>
                                      </p:cBhvr>
                                    </p:animEffect>
                                    <p:set>
                                      <p:cBhvr>
                                        <p:cTn id="121" dur="1" fill="hold">
                                          <p:stCondLst>
                                            <p:cond delay="334"/>
                                          </p:stCondLst>
                                        </p:cTn>
                                        <p:tgtEl>
                                          <p:spTgt spid="41"/>
                                        </p:tgtEl>
                                        <p:attrNameLst>
                                          <p:attrName>style.visibility</p:attrName>
                                        </p:attrNameLst>
                                      </p:cBhvr>
                                      <p:to>
                                        <p:strVal val="hidden"/>
                                      </p:to>
                                    </p:set>
                                  </p:childTnLst>
                                </p:cTn>
                              </p:par>
                              <p:par>
                                <p:cTn id="122" presetID="6" presetClass="emph" presetSubtype="0" fill="hold" grpId="2" nodeType="withEffect">
                                  <p:stCondLst>
                                    <p:cond delay="2010"/>
                                  </p:stCondLst>
                                  <p:childTnLst>
                                    <p:animScale>
                                      <p:cBhvr>
                                        <p:cTn id="123" dur="335" fill="hold"/>
                                        <p:tgtEl>
                                          <p:spTgt spid="41"/>
                                        </p:tgtEl>
                                      </p:cBhvr>
                                      <p:by x="150000" y="150000"/>
                                    </p:animScale>
                                  </p:childTnLst>
                                </p:cTn>
                              </p:par>
                              <p:par>
                                <p:cTn id="124" presetID="22" presetClass="entr" presetSubtype="8" fill="hold" grpId="0" nodeType="withEffect">
                                  <p:stCondLst>
                                    <p:cond delay="1843"/>
                                  </p:stCondLst>
                                  <p:childTnLst>
                                    <p:set>
                                      <p:cBhvr>
                                        <p:cTn id="125"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left)">
                                      <p:cBhvr>
                                        <p:cTn id="126" dur="502"/>
                                        <p:tgtEl>
                                          <p:spTgt spid="5">
                                            <p:graphicEl>
                                              <a:chart seriesIdx="-4" categoryIdx="2" bldStep="category"/>
                                            </p:graphicEl>
                                          </p:spTgt>
                                        </p:tgtEl>
                                      </p:cBhvr>
                                    </p:animEffect>
                                  </p:childTnLst>
                                </p:cTn>
                              </p:par>
                              <p:par>
                                <p:cTn id="127" presetID="10" presetClass="entr" presetSubtype="0" fill="hold" grpId="0" nodeType="withEffect">
                                  <p:stCondLst>
                                    <p:cond delay="2178"/>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335"/>
                                        <p:tgtEl>
                                          <p:spTgt spid="36"/>
                                        </p:tgtEl>
                                      </p:cBhvr>
                                    </p:animEffect>
                                  </p:childTnLst>
                                </p:cTn>
                              </p:par>
                              <p:par>
                                <p:cTn id="130" presetID="42" presetClass="path" presetSubtype="0" decel="100000" fill="hold" grpId="1" nodeType="withEffect">
                                  <p:stCondLst>
                                    <p:cond delay="2178"/>
                                  </p:stCondLst>
                                  <p:childTnLst>
                                    <p:animMotion origin="layout" path="M 4.16667E-7 0.04467 L 4.16667E-7 0.00023 " pathEditMode="relative" rAng="0" ptsTypes="AA">
                                      <p:cBhvr>
                                        <p:cTn id="131" dur="335" fill="hold"/>
                                        <p:tgtEl>
                                          <p:spTgt spid="36"/>
                                        </p:tgtEl>
                                        <p:attrNameLst>
                                          <p:attrName>ppt_x</p:attrName>
                                          <p:attrName>ppt_y</p:attrName>
                                        </p:attrNameLst>
                                      </p:cBhvr>
                                      <p:rCtr x="0" y="-2222"/>
                                    </p:animMotion>
                                  </p:childTnLst>
                                </p:cTn>
                              </p:par>
                              <p:par>
                                <p:cTn id="132" presetID="53" presetClass="entr" presetSubtype="16" fill="hold" grpId="0" nodeType="withEffect">
                                  <p:stCondLst>
                                    <p:cond delay="2178"/>
                                  </p:stCondLst>
                                  <p:childTnLst>
                                    <p:set>
                                      <p:cBhvr>
                                        <p:cTn id="133" dur="1" fill="hold">
                                          <p:stCondLst>
                                            <p:cond delay="0"/>
                                          </p:stCondLst>
                                        </p:cTn>
                                        <p:tgtEl>
                                          <p:spTgt spid="42"/>
                                        </p:tgtEl>
                                        <p:attrNameLst>
                                          <p:attrName>style.visibility</p:attrName>
                                        </p:attrNameLst>
                                      </p:cBhvr>
                                      <p:to>
                                        <p:strVal val="visible"/>
                                      </p:to>
                                    </p:set>
                                    <p:anim calcmode="lin" valueType="num">
                                      <p:cBhvr>
                                        <p:cTn id="134" dur="168" fill="hold"/>
                                        <p:tgtEl>
                                          <p:spTgt spid="42"/>
                                        </p:tgtEl>
                                        <p:attrNameLst>
                                          <p:attrName>ppt_w</p:attrName>
                                        </p:attrNameLst>
                                      </p:cBhvr>
                                      <p:tavLst>
                                        <p:tav tm="0">
                                          <p:val>
                                            <p:fltVal val="0"/>
                                          </p:val>
                                        </p:tav>
                                        <p:tav tm="100000">
                                          <p:val>
                                            <p:strVal val="#ppt_w"/>
                                          </p:val>
                                        </p:tav>
                                      </p:tavLst>
                                    </p:anim>
                                    <p:anim calcmode="lin" valueType="num">
                                      <p:cBhvr>
                                        <p:cTn id="135" dur="168" fill="hold"/>
                                        <p:tgtEl>
                                          <p:spTgt spid="42"/>
                                        </p:tgtEl>
                                        <p:attrNameLst>
                                          <p:attrName>ppt_h</p:attrName>
                                        </p:attrNameLst>
                                      </p:cBhvr>
                                      <p:tavLst>
                                        <p:tav tm="0">
                                          <p:val>
                                            <p:fltVal val="0"/>
                                          </p:val>
                                        </p:tav>
                                        <p:tav tm="100000">
                                          <p:val>
                                            <p:strVal val="#ppt_h"/>
                                          </p:val>
                                        </p:tav>
                                      </p:tavLst>
                                    </p:anim>
                                    <p:animEffect transition="in" filter="fade">
                                      <p:cBhvr>
                                        <p:cTn id="136" dur="168"/>
                                        <p:tgtEl>
                                          <p:spTgt spid="42"/>
                                        </p:tgtEl>
                                      </p:cBhvr>
                                    </p:animEffect>
                                  </p:childTnLst>
                                </p:cTn>
                              </p:par>
                              <p:par>
                                <p:cTn id="137" presetID="10" presetClass="exit" presetSubtype="0" fill="hold" grpId="1" nodeType="withEffect">
                                  <p:stCondLst>
                                    <p:cond delay="2345"/>
                                  </p:stCondLst>
                                  <p:childTnLst>
                                    <p:animEffect transition="out" filter="fade">
                                      <p:cBhvr>
                                        <p:cTn id="138" dur="335"/>
                                        <p:tgtEl>
                                          <p:spTgt spid="42"/>
                                        </p:tgtEl>
                                      </p:cBhvr>
                                    </p:animEffect>
                                    <p:set>
                                      <p:cBhvr>
                                        <p:cTn id="139" dur="1" fill="hold">
                                          <p:stCondLst>
                                            <p:cond delay="334"/>
                                          </p:stCondLst>
                                        </p:cTn>
                                        <p:tgtEl>
                                          <p:spTgt spid="42"/>
                                        </p:tgtEl>
                                        <p:attrNameLst>
                                          <p:attrName>style.visibility</p:attrName>
                                        </p:attrNameLst>
                                      </p:cBhvr>
                                      <p:to>
                                        <p:strVal val="hidden"/>
                                      </p:to>
                                    </p:set>
                                  </p:childTnLst>
                                </p:cTn>
                              </p:par>
                              <p:par>
                                <p:cTn id="140" presetID="6" presetClass="emph" presetSubtype="0" fill="hold" grpId="2" nodeType="withEffect">
                                  <p:stCondLst>
                                    <p:cond delay="2345"/>
                                  </p:stCondLst>
                                  <p:childTnLst>
                                    <p:animScale>
                                      <p:cBhvr>
                                        <p:cTn id="141" dur="335" fill="hold"/>
                                        <p:tgtEl>
                                          <p:spTgt spid="42"/>
                                        </p:tgtEl>
                                      </p:cBhvr>
                                      <p:by x="150000" y="150000"/>
                                    </p:animScale>
                                  </p:childTnLst>
                                </p:cTn>
                              </p:par>
                              <p:par>
                                <p:cTn id="142" presetID="22" presetClass="entr" presetSubtype="8" fill="hold" grpId="0" nodeType="withEffect">
                                  <p:stCondLst>
                                    <p:cond delay="2178"/>
                                  </p:stCondLst>
                                  <p:childTnLst>
                                    <p:set>
                                      <p:cBhvr>
                                        <p:cTn id="143"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left)">
                                      <p:cBhvr>
                                        <p:cTn id="144" dur="502"/>
                                        <p:tgtEl>
                                          <p:spTgt spid="5">
                                            <p:graphicEl>
                                              <a:chart seriesIdx="-4" categoryIdx="3" bldStep="category"/>
                                            </p:graphicEl>
                                          </p:spTgt>
                                        </p:tgtEl>
                                      </p:cBhvr>
                                    </p:animEffect>
                                  </p:childTnLst>
                                </p:cTn>
                              </p:par>
                              <p:par>
                                <p:cTn id="145" presetID="10" presetClass="entr" presetSubtype="0" fill="hold" grpId="0" nodeType="withEffect">
                                  <p:stCondLst>
                                    <p:cond delay="2513"/>
                                  </p:stCondLst>
                                  <p:childTnLst>
                                    <p:set>
                                      <p:cBhvr>
                                        <p:cTn id="146" dur="1" fill="hold">
                                          <p:stCondLst>
                                            <p:cond delay="0"/>
                                          </p:stCondLst>
                                        </p:cTn>
                                        <p:tgtEl>
                                          <p:spTgt spid="37"/>
                                        </p:tgtEl>
                                        <p:attrNameLst>
                                          <p:attrName>style.visibility</p:attrName>
                                        </p:attrNameLst>
                                      </p:cBhvr>
                                      <p:to>
                                        <p:strVal val="visible"/>
                                      </p:to>
                                    </p:set>
                                    <p:animEffect transition="in" filter="fade">
                                      <p:cBhvr>
                                        <p:cTn id="147" dur="335"/>
                                        <p:tgtEl>
                                          <p:spTgt spid="37"/>
                                        </p:tgtEl>
                                      </p:cBhvr>
                                    </p:animEffect>
                                  </p:childTnLst>
                                </p:cTn>
                              </p:par>
                              <p:par>
                                <p:cTn id="148" presetID="42" presetClass="path" presetSubtype="0" decel="100000" fill="hold" grpId="1" nodeType="withEffect">
                                  <p:stCondLst>
                                    <p:cond delay="2513"/>
                                  </p:stCondLst>
                                  <p:childTnLst>
                                    <p:animMotion origin="layout" path="M 2.70833E-6 0.04467 L 2.70833E-6 0.00023 " pathEditMode="relative" rAng="0" ptsTypes="AA">
                                      <p:cBhvr>
                                        <p:cTn id="149" dur="335" fill="hold"/>
                                        <p:tgtEl>
                                          <p:spTgt spid="37"/>
                                        </p:tgtEl>
                                        <p:attrNameLst>
                                          <p:attrName>ppt_x</p:attrName>
                                          <p:attrName>ppt_y</p:attrName>
                                        </p:attrNameLst>
                                      </p:cBhvr>
                                      <p:rCtr x="0" y="-2222"/>
                                    </p:animMotion>
                                  </p:childTnLst>
                                </p:cTn>
                              </p:par>
                              <p:par>
                                <p:cTn id="150" presetID="53" presetClass="entr" presetSubtype="16" fill="hold" grpId="0" nodeType="withEffect">
                                  <p:stCondLst>
                                    <p:cond delay="2513"/>
                                  </p:stCondLst>
                                  <p:childTnLst>
                                    <p:set>
                                      <p:cBhvr>
                                        <p:cTn id="151" dur="1" fill="hold">
                                          <p:stCondLst>
                                            <p:cond delay="0"/>
                                          </p:stCondLst>
                                        </p:cTn>
                                        <p:tgtEl>
                                          <p:spTgt spid="43"/>
                                        </p:tgtEl>
                                        <p:attrNameLst>
                                          <p:attrName>style.visibility</p:attrName>
                                        </p:attrNameLst>
                                      </p:cBhvr>
                                      <p:to>
                                        <p:strVal val="visible"/>
                                      </p:to>
                                    </p:set>
                                    <p:anim calcmode="lin" valueType="num">
                                      <p:cBhvr>
                                        <p:cTn id="152" dur="168" fill="hold"/>
                                        <p:tgtEl>
                                          <p:spTgt spid="43"/>
                                        </p:tgtEl>
                                        <p:attrNameLst>
                                          <p:attrName>ppt_w</p:attrName>
                                        </p:attrNameLst>
                                      </p:cBhvr>
                                      <p:tavLst>
                                        <p:tav tm="0">
                                          <p:val>
                                            <p:fltVal val="0"/>
                                          </p:val>
                                        </p:tav>
                                        <p:tav tm="100000">
                                          <p:val>
                                            <p:strVal val="#ppt_w"/>
                                          </p:val>
                                        </p:tav>
                                      </p:tavLst>
                                    </p:anim>
                                    <p:anim calcmode="lin" valueType="num">
                                      <p:cBhvr>
                                        <p:cTn id="153" dur="168" fill="hold"/>
                                        <p:tgtEl>
                                          <p:spTgt spid="43"/>
                                        </p:tgtEl>
                                        <p:attrNameLst>
                                          <p:attrName>ppt_h</p:attrName>
                                        </p:attrNameLst>
                                      </p:cBhvr>
                                      <p:tavLst>
                                        <p:tav tm="0">
                                          <p:val>
                                            <p:fltVal val="0"/>
                                          </p:val>
                                        </p:tav>
                                        <p:tav tm="100000">
                                          <p:val>
                                            <p:strVal val="#ppt_h"/>
                                          </p:val>
                                        </p:tav>
                                      </p:tavLst>
                                    </p:anim>
                                    <p:animEffect transition="in" filter="fade">
                                      <p:cBhvr>
                                        <p:cTn id="154" dur="168"/>
                                        <p:tgtEl>
                                          <p:spTgt spid="43"/>
                                        </p:tgtEl>
                                      </p:cBhvr>
                                    </p:animEffect>
                                  </p:childTnLst>
                                </p:cTn>
                              </p:par>
                              <p:par>
                                <p:cTn id="155" presetID="10" presetClass="exit" presetSubtype="0" fill="hold" grpId="1" nodeType="withEffect">
                                  <p:stCondLst>
                                    <p:cond delay="2680"/>
                                  </p:stCondLst>
                                  <p:childTnLst>
                                    <p:animEffect transition="out" filter="fade">
                                      <p:cBhvr>
                                        <p:cTn id="156" dur="335"/>
                                        <p:tgtEl>
                                          <p:spTgt spid="43"/>
                                        </p:tgtEl>
                                      </p:cBhvr>
                                    </p:animEffect>
                                    <p:set>
                                      <p:cBhvr>
                                        <p:cTn id="157" dur="1" fill="hold">
                                          <p:stCondLst>
                                            <p:cond delay="334"/>
                                          </p:stCondLst>
                                        </p:cTn>
                                        <p:tgtEl>
                                          <p:spTgt spid="43"/>
                                        </p:tgtEl>
                                        <p:attrNameLst>
                                          <p:attrName>style.visibility</p:attrName>
                                        </p:attrNameLst>
                                      </p:cBhvr>
                                      <p:to>
                                        <p:strVal val="hidden"/>
                                      </p:to>
                                    </p:set>
                                  </p:childTnLst>
                                </p:cTn>
                              </p:par>
                              <p:par>
                                <p:cTn id="158" presetID="6" presetClass="emph" presetSubtype="0" fill="hold" grpId="2" nodeType="withEffect">
                                  <p:stCondLst>
                                    <p:cond delay="2680"/>
                                  </p:stCondLst>
                                  <p:childTnLst>
                                    <p:animScale>
                                      <p:cBhvr>
                                        <p:cTn id="159" dur="335" fill="hold"/>
                                        <p:tgtEl>
                                          <p:spTgt spid="43"/>
                                        </p:tgtEl>
                                      </p:cBhvr>
                                      <p:by x="150000" y="150000"/>
                                    </p:animScale>
                                  </p:childTnLst>
                                </p:cTn>
                              </p:par>
                              <p:par>
                                <p:cTn id="160" presetID="22" presetClass="entr" presetSubtype="8" fill="hold" grpId="0" nodeType="withEffect">
                                  <p:stCondLst>
                                    <p:cond delay="2513"/>
                                  </p:stCondLst>
                                  <p:childTnLst>
                                    <p:set>
                                      <p:cBhvr>
                                        <p:cTn id="161" dur="1" fill="hold">
                                          <p:stCondLst>
                                            <p:cond delay="0"/>
                                          </p:stCondLst>
                                        </p:cTn>
                                        <p:tgtEl>
                                          <p:spTgt spid="5">
                                            <p:graphicEl>
                                              <a:chart seriesIdx="-4" categoryIdx="4" bldStep="category"/>
                                            </p:graphicEl>
                                          </p:spTgt>
                                        </p:tgtEl>
                                        <p:attrNameLst>
                                          <p:attrName>style.visibility</p:attrName>
                                        </p:attrNameLst>
                                      </p:cBhvr>
                                      <p:to>
                                        <p:strVal val="visible"/>
                                      </p:to>
                                    </p:set>
                                    <p:animEffect transition="in" filter="wipe(left)">
                                      <p:cBhvr>
                                        <p:cTn id="162" dur="502"/>
                                        <p:tgtEl>
                                          <p:spTgt spid="5">
                                            <p:graphicEl>
                                              <a:chart seriesIdx="-4" categoryIdx="4" bldStep="category"/>
                                            </p:graphicEl>
                                          </p:spTgt>
                                        </p:tgtEl>
                                      </p:cBhvr>
                                    </p:animEffect>
                                  </p:childTnLst>
                                </p:cTn>
                              </p:par>
                              <p:par>
                                <p:cTn id="163" presetID="10" presetClass="entr" presetSubtype="0" fill="hold" grpId="0" nodeType="withEffect">
                                  <p:stCondLst>
                                    <p:cond delay="2848"/>
                                  </p:stCondLst>
                                  <p:childTnLst>
                                    <p:set>
                                      <p:cBhvr>
                                        <p:cTn id="164" dur="1" fill="hold">
                                          <p:stCondLst>
                                            <p:cond delay="0"/>
                                          </p:stCondLst>
                                        </p:cTn>
                                        <p:tgtEl>
                                          <p:spTgt spid="38"/>
                                        </p:tgtEl>
                                        <p:attrNameLst>
                                          <p:attrName>style.visibility</p:attrName>
                                        </p:attrNameLst>
                                      </p:cBhvr>
                                      <p:to>
                                        <p:strVal val="visible"/>
                                      </p:to>
                                    </p:set>
                                    <p:animEffect transition="in" filter="fade">
                                      <p:cBhvr>
                                        <p:cTn id="165" dur="335"/>
                                        <p:tgtEl>
                                          <p:spTgt spid="38"/>
                                        </p:tgtEl>
                                      </p:cBhvr>
                                    </p:animEffect>
                                  </p:childTnLst>
                                </p:cTn>
                              </p:par>
                              <p:par>
                                <p:cTn id="166" presetID="42" presetClass="path" presetSubtype="0" decel="100000" fill="hold" grpId="1" nodeType="withEffect">
                                  <p:stCondLst>
                                    <p:cond delay="2848"/>
                                  </p:stCondLst>
                                  <p:childTnLst>
                                    <p:animMotion origin="layout" path="M 4.58333E-6 0.04468 L 4.58333E-6 0.00023 " pathEditMode="relative" rAng="0" ptsTypes="AA">
                                      <p:cBhvr>
                                        <p:cTn id="167" dur="335" fill="hold"/>
                                        <p:tgtEl>
                                          <p:spTgt spid="38"/>
                                        </p:tgtEl>
                                        <p:attrNameLst>
                                          <p:attrName>ppt_x</p:attrName>
                                          <p:attrName>ppt_y</p:attrName>
                                        </p:attrNameLst>
                                      </p:cBhvr>
                                      <p:rCtr x="0" y="-2222"/>
                                    </p:animMotion>
                                  </p:childTnLst>
                                </p:cTn>
                              </p:par>
                              <p:par>
                                <p:cTn id="168" presetID="53" presetClass="entr" presetSubtype="16" fill="hold" grpId="0" nodeType="withEffect">
                                  <p:stCondLst>
                                    <p:cond delay="2848"/>
                                  </p:stCondLst>
                                  <p:childTnLst>
                                    <p:set>
                                      <p:cBhvr>
                                        <p:cTn id="169" dur="1" fill="hold">
                                          <p:stCondLst>
                                            <p:cond delay="0"/>
                                          </p:stCondLst>
                                        </p:cTn>
                                        <p:tgtEl>
                                          <p:spTgt spid="44"/>
                                        </p:tgtEl>
                                        <p:attrNameLst>
                                          <p:attrName>style.visibility</p:attrName>
                                        </p:attrNameLst>
                                      </p:cBhvr>
                                      <p:to>
                                        <p:strVal val="visible"/>
                                      </p:to>
                                    </p:set>
                                    <p:anim calcmode="lin" valueType="num">
                                      <p:cBhvr>
                                        <p:cTn id="170" dur="168" fill="hold"/>
                                        <p:tgtEl>
                                          <p:spTgt spid="44"/>
                                        </p:tgtEl>
                                        <p:attrNameLst>
                                          <p:attrName>ppt_w</p:attrName>
                                        </p:attrNameLst>
                                      </p:cBhvr>
                                      <p:tavLst>
                                        <p:tav tm="0">
                                          <p:val>
                                            <p:fltVal val="0"/>
                                          </p:val>
                                        </p:tav>
                                        <p:tav tm="100000">
                                          <p:val>
                                            <p:strVal val="#ppt_w"/>
                                          </p:val>
                                        </p:tav>
                                      </p:tavLst>
                                    </p:anim>
                                    <p:anim calcmode="lin" valueType="num">
                                      <p:cBhvr>
                                        <p:cTn id="171" dur="168" fill="hold"/>
                                        <p:tgtEl>
                                          <p:spTgt spid="44"/>
                                        </p:tgtEl>
                                        <p:attrNameLst>
                                          <p:attrName>ppt_h</p:attrName>
                                        </p:attrNameLst>
                                      </p:cBhvr>
                                      <p:tavLst>
                                        <p:tav tm="0">
                                          <p:val>
                                            <p:fltVal val="0"/>
                                          </p:val>
                                        </p:tav>
                                        <p:tav tm="100000">
                                          <p:val>
                                            <p:strVal val="#ppt_h"/>
                                          </p:val>
                                        </p:tav>
                                      </p:tavLst>
                                    </p:anim>
                                    <p:animEffect transition="in" filter="fade">
                                      <p:cBhvr>
                                        <p:cTn id="172" dur="168"/>
                                        <p:tgtEl>
                                          <p:spTgt spid="44"/>
                                        </p:tgtEl>
                                      </p:cBhvr>
                                    </p:animEffect>
                                  </p:childTnLst>
                                </p:cTn>
                              </p:par>
                              <p:par>
                                <p:cTn id="173" presetID="10" presetClass="exit" presetSubtype="0" fill="hold" grpId="1" nodeType="withEffect">
                                  <p:stCondLst>
                                    <p:cond delay="3015"/>
                                  </p:stCondLst>
                                  <p:childTnLst>
                                    <p:animEffect transition="out" filter="fade">
                                      <p:cBhvr>
                                        <p:cTn id="174" dur="335"/>
                                        <p:tgtEl>
                                          <p:spTgt spid="44"/>
                                        </p:tgtEl>
                                      </p:cBhvr>
                                    </p:animEffect>
                                    <p:set>
                                      <p:cBhvr>
                                        <p:cTn id="175" dur="1" fill="hold">
                                          <p:stCondLst>
                                            <p:cond delay="334"/>
                                          </p:stCondLst>
                                        </p:cTn>
                                        <p:tgtEl>
                                          <p:spTgt spid="44"/>
                                        </p:tgtEl>
                                        <p:attrNameLst>
                                          <p:attrName>style.visibility</p:attrName>
                                        </p:attrNameLst>
                                      </p:cBhvr>
                                      <p:to>
                                        <p:strVal val="hidden"/>
                                      </p:to>
                                    </p:set>
                                  </p:childTnLst>
                                </p:cTn>
                              </p:par>
                              <p:par>
                                <p:cTn id="176" presetID="6" presetClass="emph" presetSubtype="0" fill="hold" grpId="2" nodeType="withEffect">
                                  <p:stCondLst>
                                    <p:cond delay="3015"/>
                                  </p:stCondLst>
                                  <p:childTnLst>
                                    <p:animScale>
                                      <p:cBhvr>
                                        <p:cTn id="177" dur="335" fill="hold"/>
                                        <p:tgtEl>
                                          <p:spTgt spid="44"/>
                                        </p:tgtEl>
                                      </p:cBhvr>
                                      <p:by x="150000" y="150000"/>
                                    </p:animScale>
                                  </p:childTnLst>
                                </p:cTn>
                              </p:par>
                              <p:par>
                                <p:cTn id="178" presetID="22" presetClass="entr" presetSubtype="8" fill="hold" grpId="0" nodeType="withEffect">
                                  <p:stCondLst>
                                    <p:cond delay="2848"/>
                                  </p:stCondLst>
                                  <p:childTnLst>
                                    <p:set>
                                      <p:cBhvr>
                                        <p:cTn id="179" dur="1" fill="hold">
                                          <p:stCondLst>
                                            <p:cond delay="0"/>
                                          </p:stCondLst>
                                        </p:cTn>
                                        <p:tgtEl>
                                          <p:spTgt spid="5">
                                            <p:graphicEl>
                                              <a:chart seriesIdx="-4" categoryIdx="5" bldStep="category"/>
                                            </p:graphicEl>
                                          </p:spTgt>
                                        </p:tgtEl>
                                        <p:attrNameLst>
                                          <p:attrName>style.visibility</p:attrName>
                                        </p:attrNameLst>
                                      </p:cBhvr>
                                      <p:to>
                                        <p:strVal val="visible"/>
                                      </p:to>
                                    </p:set>
                                    <p:animEffect transition="in" filter="wipe(left)">
                                      <p:cBhvr>
                                        <p:cTn id="180" dur="502"/>
                                        <p:tgtEl>
                                          <p:spTgt spid="5">
                                            <p:graphicEl>
                                              <a:chart seriesIdx="-4" categoryIdx="5" bldStep="category"/>
                                            </p:graphicEl>
                                          </p:spTgt>
                                        </p:tgtEl>
                                      </p:cBhvr>
                                    </p:animEffect>
                                  </p:childTnLst>
                                </p:cTn>
                              </p:par>
                              <p:par>
                                <p:cTn id="181" presetID="10" presetClass="entr" presetSubtype="0" fill="hold" grpId="0" nodeType="withEffect">
                                  <p:stCondLst>
                                    <p:cond delay="3015"/>
                                  </p:stCondLst>
                                  <p:childTnLst>
                                    <p:set>
                                      <p:cBhvr>
                                        <p:cTn id="182" dur="1" fill="hold">
                                          <p:stCondLst>
                                            <p:cond delay="0"/>
                                          </p:stCondLst>
                                        </p:cTn>
                                        <p:tgtEl>
                                          <p:spTgt spid="39"/>
                                        </p:tgtEl>
                                        <p:attrNameLst>
                                          <p:attrName>style.visibility</p:attrName>
                                        </p:attrNameLst>
                                      </p:cBhvr>
                                      <p:to>
                                        <p:strVal val="visible"/>
                                      </p:to>
                                    </p:set>
                                    <p:animEffect transition="in" filter="fade">
                                      <p:cBhvr>
                                        <p:cTn id="183" dur="335"/>
                                        <p:tgtEl>
                                          <p:spTgt spid="39"/>
                                        </p:tgtEl>
                                      </p:cBhvr>
                                    </p:animEffect>
                                  </p:childTnLst>
                                </p:cTn>
                              </p:par>
                              <p:par>
                                <p:cTn id="184" presetID="42" presetClass="path" presetSubtype="0" decel="100000" fill="hold" grpId="1" nodeType="withEffect">
                                  <p:stCondLst>
                                    <p:cond delay="3015"/>
                                  </p:stCondLst>
                                  <p:childTnLst>
                                    <p:animMotion origin="layout" path="M 3.54167E-6 0.04467 L 3.54167E-6 0.00023 " pathEditMode="relative" rAng="0" ptsTypes="AA">
                                      <p:cBhvr>
                                        <p:cTn id="185" dur="335" fill="hold"/>
                                        <p:tgtEl>
                                          <p:spTgt spid="39"/>
                                        </p:tgtEl>
                                        <p:attrNameLst>
                                          <p:attrName>ppt_x</p:attrName>
                                          <p:attrName>ppt_y</p:attrName>
                                        </p:attrNameLst>
                                      </p:cBhvr>
                                      <p:rCtr x="0" y="-2222"/>
                                    </p:animMotion>
                                  </p:childTnLst>
                                </p:cTn>
                              </p:par>
                              <p:par>
                                <p:cTn id="186" presetID="53" presetClass="entr" presetSubtype="16" fill="hold" grpId="0" nodeType="withEffect">
                                  <p:stCondLst>
                                    <p:cond delay="3015"/>
                                  </p:stCondLst>
                                  <p:childTnLst>
                                    <p:set>
                                      <p:cBhvr>
                                        <p:cTn id="187" dur="1" fill="hold">
                                          <p:stCondLst>
                                            <p:cond delay="0"/>
                                          </p:stCondLst>
                                        </p:cTn>
                                        <p:tgtEl>
                                          <p:spTgt spid="45"/>
                                        </p:tgtEl>
                                        <p:attrNameLst>
                                          <p:attrName>style.visibility</p:attrName>
                                        </p:attrNameLst>
                                      </p:cBhvr>
                                      <p:to>
                                        <p:strVal val="visible"/>
                                      </p:to>
                                    </p:set>
                                    <p:anim calcmode="lin" valueType="num">
                                      <p:cBhvr>
                                        <p:cTn id="188" dur="168" fill="hold"/>
                                        <p:tgtEl>
                                          <p:spTgt spid="45"/>
                                        </p:tgtEl>
                                        <p:attrNameLst>
                                          <p:attrName>ppt_w</p:attrName>
                                        </p:attrNameLst>
                                      </p:cBhvr>
                                      <p:tavLst>
                                        <p:tav tm="0">
                                          <p:val>
                                            <p:fltVal val="0"/>
                                          </p:val>
                                        </p:tav>
                                        <p:tav tm="100000">
                                          <p:val>
                                            <p:strVal val="#ppt_w"/>
                                          </p:val>
                                        </p:tav>
                                      </p:tavLst>
                                    </p:anim>
                                    <p:anim calcmode="lin" valueType="num">
                                      <p:cBhvr>
                                        <p:cTn id="189" dur="168" fill="hold"/>
                                        <p:tgtEl>
                                          <p:spTgt spid="45"/>
                                        </p:tgtEl>
                                        <p:attrNameLst>
                                          <p:attrName>ppt_h</p:attrName>
                                        </p:attrNameLst>
                                      </p:cBhvr>
                                      <p:tavLst>
                                        <p:tav tm="0">
                                          <p:val>
                                            <p:fltVal val="0"/>
                                          </p:val>
                                        </p:tav>
                                        <p:tav tm="100000">
                                          <p:val>
                                            <p:strVal val="#ppt_h"/>
                                          </p:val>
                                        </p:tav>
                                      </p:tavLst>
                                    </p:anim>
                                    <p:animEffect transition="in" filter="fade">
                                      <p:cBhvr>
                                        <p:cTn id="190" dur="168"/>
                                        <p:tgtEl>
                                          <p:spTgt spid="45"/>
                                        </p:tgtEl>
                                      </p:cBhvr>
                                    </p:animEffect>
                                  </p:childTnLst>
                                </p:cTn>
                              </p:par>
                              <p:par>
                                <p:cTn id="191" presetID="10" presetClass="exit" presetSubtype="0" fill="hold" grpId="1" nodeType="withEffect">
                                  <p:stCondLst>
                                    <p:cond delay="3183"/>
                                  </p:stCondLst>
                                  <p:childTnLst>
                                    <p:animEffect transition="out" filter="fade">
                                      <p:cBhvr>
                                        <p:cTn id="192" dur="335"/>
                                        <p:tgtEl>
                                          <p:spTgt spid="45"/>
                                        </p:tgtEl>
                                      </p:cBhvr>
                                    </p:animEffect>
                                    <p:set>
                                      <p:cBhvr>
                                        <p:cTn id="193" dur="1" fill="hold">
                                          <p:stCondLst>
                                            <p:cond delay="334"/>
                                          </p:stCondLst>
                                        </p:cTn>
                                        <p:tgtEl>
                                          <p:spTgt spid="45"/>
                                        </p:tgtEl>
                                        <p:attrNameLst>
                                          <p:attrName>style.visibility</p:attrName>
                                        </p:attrNameLst>
                                      </p:cBhvr>
                                      <p:to>
                                        <p:strVal val="hidden"/>
                                      </p:to>
                                    </p:set>
                                  </p:childTnLst>
                                </p:cTn>
                              </p:par>
                              <p:par>
                                <p:cTn id="194" presetID="6" presetClass="emph" presetSubtype="0" fill="hold" grpId="2" nodeType="withEffect">
                                  <p:stCondLst>
                                    <p:cond delay="3183"/>
                                  </p:stCondLst>
                                  <p:childTnLst>
                                    <p:animScale>
                                      <p:cBhvr>
                                        <p:cTn id="195" dur="335" fill="hold"/>
                                        <p:tgtEl>
                                          <p:spTgt spid="45"/>
                                        </p:tgtEl>
                                      </p:cBhvr>
                                      <p:by x="150000" y="150000"/>
                                    </p:animScale>
                                  </p:childTnLst>
                                </p:cTn>
                              </p:par>
                            </p:childTnLst>
                          </p:cTn>
                        </p:par>
                        <p:par>
                          <p:cTn id="196" fill="hold">
                            <p:stCondLst>
                              <p:cond delay="3518"/>
                            </p:stCondLst>
                            <p:childTnLst>
                              <p:par>
                                <p:cTn id="197" presetID="1" presetClass="entr" presetSubtype="0" fill="hold" grpId="0" nodeType="afterEffect">
                                  <p:stCondLst>
                                    <p:cond delay="0"/>
                                  </p:stCondLst>
                                  <p:childTnLst>
                                    <p:set>
                                      <p:cBhvr>
                                        <p:cTn id="198"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Chart bld="category"/>
        </p:bldSub>
      </p:bldGraphic>
      <p:bldP spid="11" grpId="0"/>
      <p:bldP spid="11" grpId="1"/>
      <p:bldP spid="12" grpId="0"/>
      <p:bldP spid="12" grpId="1"/>
      <p:bldP spid="13" grpId="0"/>
      <p:bldP spid="13" grpId="1"/>
      <p:bldP spid="14" grpId="0"/>
      <p:bldP spid="14" grpId="1"/>
      <p:bldP spid="15" grpId="0"/>
      <p:bldP spid="15" grpId="1"/>
      <p:bldP spid="16" grpId="0"/>
      <p:bldP spid="16" grpId="1"/>
      <p:bldP spid="25" grpId="0"/>
      <p:bldP spid="26" grpId="0"/>
      <p:bldP spid="26" grpId="1"/>
      <p:bldP spid="27" grpId="0"/>
      <p:bldP spid="27" grpId="1"/>
      <p:bldP spid="28" grpId="0"/>
      <p:bldP spid="28" grpId="1"/>
      <p:bldP spid="29" grpId="0"/>
      <p:bldP spid="29" grpId="1"/>
      <p:bldP spid="30" grpId="0"/>
      <p:bldP spid="30" grpId="1"/>
      <p:bldP spid="31" grpId="0"/>
      <p:bldP spid="31" grpId="1"/>
      <p:bldP spid="33" grpId="0" animBg="1"/>
      <p:bldP spid="33" grpId="1" animBg="1"/>
      <p:bldP spid="34" grpId="0" uiExpand="1"/>
      <p:bldP spid="34" grpId="1" uiExpand="1"/>
      <p:bldP spid="35" grpId="0" uiExpand="1"/>
      <p:bldP spid="35" grpId="1" uiExpand="1"/>
      <p:bldP spid="36" grpId="0" uiExpand="1"/>
      <p:bldP spid="36" grpId="1" uiExpand="1"/>
      <p:bldP spid="37" grpId="0" uiExpand="1"/>
      <p:bldP spid="37" grpId="1" uiExpand="1"/>
      <p:bldP spid="38" grpId="0" uiExpand="1"/>
      <p:bldP spid="38" grpId="1" uiExpand="1"/>
      <p:bldP spid="39" grpId="0"/>
      <p:bldP spid="39" grpId="1"/>
      <p:bldP spid="40" grpId="0" uiExpand="1" animBg="1"/>
      <p:bldP spid="40" grpId="1" uiExpand="1" animBg="1"/>
      <p:bldP spid="40" grpId="2" uiExpand="1" animBg="1"/>
      <p:bldP spid="41" grpId="0" uiExpand="1" animBg="1"/>
      <p:bldP spid="41" grpId="1" uiExpand="1" animBg="1"/>
      <p:bldP spid="41" grpId="2" uiExpand="1" animBg="1"/>
      <p:bldP spid="42" grpId="0" uiExpand="1" animBg="1"/>
      <p:bldP spid="42" grpId="1" uiExpand="1" animBg="1"/>
      <p:bldP spid="42" grpId="2" uiExpand="1" animBg="1"/>
      <p:bldP spid="43" grpId="0" uiExpand="1" animBg="1"/>
      <p:bldP spid="43" grpId="1" uiExpand="1" animBg="1"/>
      <p:bldP spid="43" grpId="2" uiExpand="1" animBg="1"/>
      <p:bldP spid="44" grpId="0" uiExpand="1" animBg="1"/>
      <p:bldP spid="44" grpId="1" uiExpand="1" animBg="1"/>
      <p:bldP spid="44" grpId="2" uiExpand="1" animBg="1"/>
      <p:bldP spid="45" grpId="0" animBg="1"/>
      <p:bldP spid="45" grpId="1" animBg="1"/>
      <p:bldP spid="45" grpId="2" animBg="1"/>
      <p:bldP spid="4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35.64+2.88=38.52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599821" y="3013502"/>
            <a:ext cx="2392392"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图表是</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06506" y="3013502"/>
            <a:ext cx="2978988"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内嵌</a:t>
            </a:r>
            <a:r>
              <a:rPr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Excel</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383492" y="3013502"/>
            <a:ext cx="2024332"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生成</a:t>
            </a:r>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的</a:t>
            </a: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88533" y="3013502"/>
            <a:ext cx="301493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微笑脸</a:t>
            </a:r>
            <a:r>
              <a:rPr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992213" y="3013502"/>
            <a:ext cx="2171628"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饼图</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88533" y="3013502"/>
            <a:ext cx="2978988"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饼图动画</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文本框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19909" y="3013502"/>
            <a:ext cx="4116236"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饼图动画教程</a:t>
            </a: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71336" y="3198168"/>
            <a:ext cx="5013382"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也是</a:t>
            </a:r>
            <a:r>
              <a:rPr lang="en-US" altLang="zh-CN" sz="2400" dirty="0">
                <a:latin typeface="苹方-简" panose="020B0400000000000000" pitchFamily="34" charset="-128"/>
                <a:ea typeface="苹方-简" panose="020B0400000000000000" pitchFamily="34" charset="-128"/>
                <a:cs typeface="+mn-ea"/>
                <a:sym typeface="苹方-简" panose="020B0400000000000000" pitchFamily="34" charset="-128"/>
              </a:rPr>
              <a:t>Excel</a:t>
            </a:r>
            <a:r>
              <a:rPr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生成的</a:t>
            </a: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12956641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44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92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xit" presetSubtype="0" fill="hold" grpId="1" nodeType="withEffect">
                                  <p:stCondLst>
                                    <p:cond delay="136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exit" presetSubtype="0" fill="hold" grpId="1" nodeType="withEffect">
                                  <p:stCondLst>
                                    <p:cond delay="1360"/>
                                  </p:stCondLst>
                                  <p:childTnLst>
                                    <p:set>
                                      <p:cBhvr>
                                        <p:cTn id="14" dur="1" fill="hold">
                                          <p:stCondLst>
                                            <p:cond delay="0"/>
                                          </p:stCondLst>
                                        </p:cTn>
                                        <p:tgtEl>
                                          <p:spTgt spid="10"/>
                                        </p:tgtEl>
                                        <p:attrNameLst>
                                          <p:attrName>style.visibility</p:attrName>
                                        </p:attrNameLst>
                                      </p:cBhvr>
                                      <p:to>
                                        <p:strVal val="hidden"/>
                                      </p:to>
                                    </p:set>
                                  </p:childTnLst>
                                </p:cTn>
                              </p:par>
                              <p:par>
                                <p:cTn id="15" presetID="1" presetClass="exit" presetSubtype="0" fill="hold" grpId="1" nodeType="withEffect">
                                  <p:stCondLst>
                                    <p:cond delay="1360"/>
                                  </p:stCondLst>
                                  <p:childTnLst>
                                    <p:set>
                                      <p:cBhvr>
                                        <p:cTn id="16" dur="1" fill="hold">
                                          <p:stCondLst>
                                            <p:cond delay="0"/>
                                          </p:stCondLst>
                                        </p:cTn>
                                        <p:tgtEl>
                                          <p:spTgt spid="11"/>
                                        </p:tgtEl>
                                        <p:attrNameLst>
                                          <p:attrName>style.visibility</p:attrName>
                                        </p:attrNameLst>
                                      </p:cBhvr>
                                      <p:to>
                                        <p:strVal val="hidden"/>
                                      </p:to>
                                    </p:set>
                                  </p:childTnLst>
                                </p:cTn>
                              </p:par>
                              <p:par>
                                <p:cTn id="17" presetID="1" presetClass="entr" presetSubtype="0" fill="hold" grpId="0" nodeType="withEffect">
                                  <p:stCondLst>
                                    <p:cond delay="136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xit" presetSubtype="0" fill="hold" grpId="1" nodeType="withEffect">
                                  <p:stCondLst>
                                    <p:cond delay="1600"/>
                                  </p:stCondLst>
                                  <p:childTnLst>
                                    <p:set>
                                      <p:cBhvr>
                                        <p:cTn id="20" dur="1" fill="hold">
                                          <p:stCondLst>
                                            <p:cond delay="0"/>
                                          </p:stCondLst>
                                        </p:cTn>
                                        <p:tgtEl>
                                          <p:spTgt spid="12"/>
                                        </p:tgtEl>
                                        <p:attrNameLst>
                                          <p:attrName>style.visibility</p:attrName>
                                        </p:attrNameLst>
                                      </p:cBhvr>
                                      <p:to>
                                        <p:strVal val="hidden"/>
                                      </p:to>
                                    </p:set>
                                  </p:childTnLst>
                                </p:cTn>
                              </p:par>
                              <p:par>
                                <p:cTn id="21" presetID="1" presetClass="entr" presetSubtype="0" fill="hold" grpId="0" nodeType="withEffect">
                                  <p:stCondLst>
                                    <p:cond delay="160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xit" presetSubtype="0" fill="hold" grpId="1" nodeType="withEffect">
                                  <p:stCondLst>
                                    <p:cond delay="192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ntr" presetSubtype="0" fill="hold" grpId="0" nodeType="withEffect">
                                  <p:stCondLst>
                                    <p:cond delay="192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xit" presetSubtype="0" fill="hold" grpId="1" nodeType="withEffect">
                                  <p:stCondLst>
                                    <p:cond delay="2200"/>
                                  </p:stCondLst>
                                  <p:childTnLst>
                                    <p:set>
                                      <p:cBhvr>
                                        <p:cTn id="28" dur="1" fill="hold">
                                          <p:stCondLst>
                                            <p:cond delay="0"/>
                                          </p:stCondLst>
                                        </p:cTn>
                                        <p:tgtEl>
                                          <p:spTgt spid="15"/>
                                        </p:tgtEl>
                                        <p:attrNameLst>
                                          <p:attrName>style.visibility</p:attrName>
                                        </p:attrNameLst>
                                      </p:cBhvr>
                                      <p:to>
                                        <p:strVal val="hidden"/>
                                      </p:to>
                                    </p:set>
                                  </p:childTnLst>
                                </p:cTn>
                              </p:par>
                              <p:par>
                                <p:cTn id="29" presetID="1" presetClass="entr" presetSubtype="0" fill="hold" grpId="0" nodeType="withEffect">
                                  <p:stCondLst>
                                    <p:cond delay="220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xit" presetSubtype="0" fill="hold" grpId="1" nodeType="withEffect">
                                  <p:stCondLst>
                                    <p:cond delay="2440"/>
                                  </p:stCondLst>
                                  <p:childTnLst>
                                    <p:set>
                                      <p:cBhvr>
                                        <p:cTn id="32" dur="1" fill="hold">
                                          <p:stCondLst>
                                            <p:cond delay="0"/>
                                          </p:stCondLst>
                                        </p:cTn>
                                        <p:tgtEl>
                                          <p:spTgt spid="16"/>
                                        </p:tgtEl>
                                        <p:attrNameLst>
                                          <p:attrName>style.visibility</p:attrName>
                                        </p:attrNameLst>
                                      </p:cBhvr>
                                      <p:to>
                                        <p:strVal val="hidden"/>
                                      </p:to>
                                    </p:set>
                                  </p:childTnLst>
                                </p:cTn>
                              </p:par>
                              <p:par>
                                <p:cTn id="33" presetID="1" presetClass="entr" presetSubtype="0" fill="hold" grpId="0" nodeType="withEffect">
                                  <p:stCondLst>
                                    <p:cond delay="244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288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9" grpId="1"/>
      <p:bldP spid="10" grpId="0"/>
      <p:bldP spid="10" grpId="1"/>
      <p:bldP spid="11" grpId="0"/>
      <p:bldP spid="11" grpId="1"/>
      <p:bldP spid="12" grpId="0"/>
      <p:bldP spid="12" grpId="1"/>
      <p:bldP spid="13" grpId="0"/>
      <p:bldP spid="13" grpId="1"/>
      <p:bldP spid="15" grpId="0"/>
      <p:bldP spid="15" grpId="1"/>
      <p:bldP spid="16" grpId="0"/>
      <p:bldP spid="16" grpId="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5" name="矩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 name="矩形 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4786988" y="3013502"/>
            <a:ext cx="2618024"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婷婷</a:t>
            </a:r>
            <a:r>
              <a:rPr kumimoji="1" lang="en-US" altLang="zh-CN"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a:t>
            </a:r>
            <a:endPar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63658" y="3013502"/>
            <a:ext cx="4464684"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婷婷</a:t>
            </a:r>
            <a:r>
              <a:rPr kumimoji="1" lang="en-US" altLang="zh-CN"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a:t>
            </a: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出品的</a:t>
            </a: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248108" y="3013502"/>
            <a:ext cx="5695790"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婷婷</a:t>
            </a:r>
            <a:r>
              <a:rPr kumimoji="1" lang="en-US" altLang="zh-CN"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a:t>
            </a: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出品的精品</a:t>
            </a: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2031431" y="3013502"/>
            <a:ext cx="8129148"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婷婷</a:t>
            </a:r>
            <a:r>
              <a:rPr kumimoji="1" lang="en-US" altLang="zh-CN"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a:t>
            </a: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出品的精品</a:t>
            </a:r>
            <a:r>
              <a:rPr kumimoji="1" lang="en-US" altLang="zh-CN"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a:t>
            </a: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教程</a:t>
            </a: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7820834" y="3013502"/>
            <a:ext cx="2597185" cy="830997"/>
          </a:xfrm>
          <a:prstGeom prst="rect">
            <a:avLst/>
          </a:prstGeom>
          <a:noFill/>
        </p:spPr>
        <p:txBody>
          <a:bodyPr wrap="none" rtlCol="0">
            <a:spAutoFit/>
          </a:bodyPr>
          <a:lstStyle/>
          <a:p>
            <a:pPr algn="ctr"/>
            <a:r>
              <a:rPr kumimoji="1" lang="en-US" altLang="zh-CN" sz="48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a:t>
            </a: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教程</a:t>
            </a:r>
          </a:p>
        </p:txBody>
      </p:sp>
      <p:sp>
        <p:nvSpPr>
          <p:cNvPr id="2" name="文本框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5752797" y="2644170"/>
            <a:ext cx="686406"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1</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0.96+2.28=3.24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矩形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56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ntr" presetSubtype="0" fill="hold" grpId="0" nodeType="withEffect">
                                  <p:stCondLst>
                                    <p:cond delay="56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xit" presetSubtype="0" fill="hold" grpId="1" nodeType="withEffect">
                                  <p:stCondLst>
                                    <p:cond delay="100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xit" presetSubtype="0" fill="hold" grpId="1" nodeType="withEffect">
                                  <p:stCondLst>
                                    <p:cond delay="1400"/>
                                  </p:stCondLst>
                                  <p:childTnLst>
                                    <p:set>
                                      <p:cBhvr>
                                        <p:cTn id="14" dur="1" fill="hold">
                                          <p:stCondLst>
                                            <p:cond delay="0"/>
                                          </p:stCondLst>
                                        </p:cTn>
                                        <p:tgtEl>
                                          <p:spTgt spid="13"/>
                                        </p:tgtEl>
                                        <p:attrNameLst>
                                          <p:attrName>style.visibility</p:attrName>
                                        </p:attrNameLst>
                                      </p:cBhvr>
                                      <p:to>
                                        <p:strVal val="hidden"/>
                                      </p:to>
                                    </p:set>
                                  </p:childTnLst>
                                </p:cTn>
                              </p:par>
                              <p:par>
                                <p:cTn id="15" presetID="1" presetClass="entr" presetSubtype="0" fill="hold" grpId="0" nodeType="withEffect">
                                  <p:stCondLst>
                                    <p:cond delay="140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xit" presetSubtype="0" fill="hold" grpId="1" nodeType="withEffect">
                                  <p:stCondLst>
                                    <p:cond delay="1800"/>
                                  </p:stCondLst>
                                  <p:childTnLst>
                                    <p:set>
                                      <p:cBhvr>
                                        <p:cTn id="18" dur="1" fill="hold">
                                          <p:stCondLst>
                                            <p:cond delay="0"/>
                                          </p:stCondLst>
                                        </p:cTn>
                                        <p:tgtEl>
                                          <p:spTgt spid="14"/>
                                        </p:tgtEl>
                                        <p:attrNameLst>
                                          <p:attrName>style.visibility</p:attrName>
                                        </p:attrNameLst>
                                      </p:cBhvr>
                                      <p:to>
                                        <p:strVal val="hidden"/>
                                      </p:to>
                                    </p:set>
                                  </p:childTnLst>
                                </p:cTn>
                              </p:par>
                              <p:par>
                                <p:cTn id="19" presetID="1" presetClass="entr" presetSubtype="0" fill="hold" grpId="0" nodeType="withEffect">
                                  <p:stCondLst>
                                    <p:cond delay="1800"/>
                                  </p:stCondLst>
                                  <p:childTnLst>
                                    <p:set>
                                      <p:cBhvr>
                                        <p:cTn id="20" dur="1" fill="hold">
                                          <p:stCondLst>
                                            <p:cond delay="0"/>
                                          </p:stCondLst>
                                        </p:cTn>
                                        <p:tgtEl>
                                          <p:spTgt spid="15"/>
                                        </p:tgtEl>
                                        <p:attrNameLst>
                                          <p:attrName>style.visibility</p:attrName>
                                        </p:attrNameLst>
                                      </p:cBhvr>
                                      <p:to>
                                        <p:strVal val="visible"/>
                                      </p:to>
                                    </p:set>
                                  </p:childTnLst>
                                </p:cTn>
                              </p:par>
                              <p:par>
                                <p:cTn id="21" presetID="35" presetClass="path" presetSubtype="0" accel="50000" fill="hold" grpId="1" nodeType="withEffect">
                                  <p:stCondLst>
                                    <p:cond delay="2000"/>
                                  </p:stCondLst>
                                  <p:childTnLst>
                                    <p:animMotion origin="layout" path="M 3.125E-6 0 L -0.24805 0 " pathEditMode="relative" rAng="0" ptsTypes="AA">
                                      <p:cBhvr>
                                        <p:cTn id="22" dur="240" fill="hold"/>
                                        <p:tgtEl>
                                          <p:spTgt spid="15"/>
                                        </p:tgtEl>
                                        <p:attrNameLst>
                                          <p:attrName>ppt_x</p:attrName>
                                          <p:attrName>ppt_y</p:attrName>
                                        </p:attrNameLst>
                                      </p:cBhvr>
                                      <p:rCtr x="-12409" y="0"/>
                                    </p:animMotion>
                                  </p:childTnLst>
                                  <p:subTnLst>
                                    <p:set>
                                      <p:cBhvr override="childStyle">
                                        <p:cTn dur="1" fill="hold" display="0" masterRel="sameClick" afterEffect="1">
                                          <p:stCondLst>
                                            <p:cond evt="end" delay="0">
                                              <p:tn val="21"/>
                                            </p:cond>
                                          </p:stCondLst>
                                        </p:cTn>
                                        <p:tgtEl>
                                          <p:spTgt spid="15"/>
                                        </p:tgtEl>
                                        <p:attrNameLst>
                                          <p:attrName>style.visibility</p:attrName>
                                        </p:attrNameLst>
                                      </p:cBhvr>
                                      <p:to>
                                        <p:strVal val="hidden"/>
                                      </p:to>
                                    </p:set>
                                  </p:subTnLst>
                                </p:cTn>
                              </p:par>
                              <p:par>
                                <p:cTn id="23" presetID="1" presetClass="entr" presetSubtype="0" fill="hold" grpId="0" nodeType="withEffect">
                                  <p:stCondLst>
                                    <p:cond delay="228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228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P spid="13" grpId="0"/>
      <p:bldP spid="13" grpId="1"/>
      <p:bldP spid="14" grpId="0"/>
      <p:bldP spid="14" grpId="1"/>
      <p:bldP spid="15" grpId="0"/>
      <p:bldP spid="15" grpId="1"/>
      <p:bldP spid="2" grpId="0"/>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5355771"/>
            <a:ext cx="2043031" cy="1502229"/>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 name="直角三角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0800000">
            <a:off x="8421189" y="0"/>
            <a:ext cx="3770811" cy="1611086"/>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561967" y="815415"/>
            <a:ext cx="2749471" cy="769441"/>
          </a:xfrm>
          <a:prstGeom prst="rect">
            <a:avLst/>
          </a:prstGeom>
          <a:noFill/>
        </p:spPr>
        <p:txBody>
          <a:bodyPr wrap="none" rtlCol="0">
            <a:spAutoFit/>
          </a:bodyPr>
          <a:lstStyle/>
          <a:p>
            <a:r>
              <a:rPr lang="zh-CN" altLang="en-US" sz="4400" b="1" spc="600" dirty="0">
                <a:solidFill>
                  <a:prstClr val="black">
                    <a:lumMod val="75000"/>
                    <a:lumOff val="25000"/>
                  </a:prstClr>
                </a:solidFill>
                <a:latin typeface="苹方-简" panose="020B0400000000000000" pitchFamily="34" charset="-128"/>
                <a:ea typeface="苹方-简" panose="020B0400000000000000" pitchFamily="34" charset="-128"/>
                <a:cs typeface="+mn-ea"/>
                <a:sym typeface="苹方-简" panose="020B0400000000000000" pitchFamily="34" charset="-128"/>
              </a:rPr>
              <a:t>季度</a:t>
            </a:r>
            <a:r>
              <a:rPr lang="zh-CN" altLang="en-US" sz="4400" spc="600" dirty="0">
                <a:solidFill>
                  <a:prstClr val="black">
                    <a:lumMod val="65000"/>
                    <a:lumOff val="35000"/>
                  </a:prstClr>
                </a:solidFill>
                <a:latin typeface="苹方-简" panose="020B0400000000000000" pitchFamily="34" charset="-128"/>
                <a:ea typeface="苹方-简" panose="020B0400000000000000" pitchFamily="34" charset="-128"/>
                <a:cs typeface="+mn-ea"/>
                <a:sym typeface="苹方-简" panose="020B0400000000000000" pitchFamily="34" charset="-128"/>
              </a:rPr>
              <a:t>变化</a:t>
            </a: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561967" y="1494199"/>
            <a:ext cx="6917278" cy="646331"/>
          </a:xfrm>
          <a:prstGeom prst="rect">
            <a:avLst/>
          </a:prstGeom>
          <a:noFill/>
        </p:spPr>
        <p:txBody>
          <a:bodyPr wrap="non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800" spc="300" dirty="0">
                <a:solidFill>
                  <a:prstClr val="black">
                    <a:lumMod val="50000"/>
                    <a:lumOff val="50000"/>
                  </a:prstClr>
                </a:solidFill>
                <a:latin typeface="苹方-简" panose="020B0400000000000000" pitchFamily="34" charset="-128"/>
                <a:ea typeface="苹方-简" panose="020B0400000000000000" pitchFamily="34" charset="-128"/>
                <a:cs typeface="+mn-ea"/>
                <a:sym typeface="苹方-简" panose="020B0400000000000000" pitchFamily="34" charset="-128"/>
              </a:rPr>
              <a:t>没没有蜡烛就不用勉强庆祝没没想到答案就不用寻找题目</a:t>
            </a:r>
            <a:endParaRPr lang="en-US" altLang="zh-CN" sz="1800" spc="300" dirty="0">
              <a:solidFill>
                <a:prstClr val="black">
                  <a:lumMod val="50000"/>
                  <a:lumOff val="50000"/>
                </a:prstClr>
              </a:solidFill>
              <a:latin typeface="苹方-简" panose="020B0400000000000000" pitchFamily="34" charset="-128"/>
              <a:ea typeface="苹方-简" panose="020B0400000000000000" pitchFamily="34" charset="-128"/>
              <a:cs typeface="+mn-ea"/>
              <a:sym typeface="苹方-简" panose="020B0400000000000000" pitchFamily="34" charset="-128"/>
            </a:endParaRPr>
          </a:p>
          <a:p>
            <a:pPr algn="l"/>
            <a:r>
              <a:rPr lang="zh-CN" altLang="en-US" sz="1800" spc="300" dirty="0">
                <a:solidFill>
                  <a:prstClr val="black">
                    <a:lumMod val="50000"/>
                    <a:lumOff val="50000"/>
                  </a:prstClr>
                </a:solidFill>
                <a:latin typeface="苹方-简" panose="020B0400000000000000" pitchFamily="34" charset="-128"/>
                <a:ea typeface="苹方-简" panose="020B0400000000000000" pitchFamily="34" charset="-128"/>
                <a:cs typeface="+mn-ea"/>
                <a:sym typeface="苹方-简" panose="020B0400000000000000" pitchFamily="34" charset="-128"/>
              </a:rPr>
              <a:t>没没有退路那我也不要散步没没人去仰慕那我就继续忙碌</a:t>
            </a:r>
          </a:p>
        </p:txBody>
      </p:sp>
      <p:sp>
        <p:nvSpPr>
          <p:cNvPr id="27" name="同心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325038" y="2548936"/>
            <a:ext cx="2656238" cy="2656238"/>
          </a:xfrm>
          <a:prstGeom prst="donut">
            <a:avLst>
              <a:gd name="adj" fmla="val 167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aphicFrame>
        <p:nvGraphicFramePr>
          <p:cNvPr id="22" name="图表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aphicFramePr/>
          <p:nvPr>
            <p:extLst>
              <p:ext uri="{D42A27DB-BD31-4B8C-83A1-F6EECF244321}">
                <p14:modId xmlns:p14="http://schemas.microsoft.com/office/powerpoint/2010/main" val="2308547939"/>
              </p:ext>
            </p:extLst>
          </p:nvPr>
        </p:nvGraphicFramePr>
        <p:xfrm>
          <a:off x="476819" y="2426164"/>
          <a:ext cx="4352676" cy="2901782"/>
        </p:xfrm>
        <a:graphic>
          <a:graphicData uri="http://schemas.openxmlformats.org/drawingml/2006/chart">
            <c:chart xmlns:c="http://schemas.openxmlformats.org/drawingml/2006/chart" xmlns:r="http://schemas.openxmlformats.org/officeDocument/2006/relationships" r:id="rId3"/>
          </a:graphicData>
        </a:graphic>
      </p:graphicFrame>
      <p:sp>
        <p:nvSpPr>
          <p:cNvPr id="28" name="椭圆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239486" y="2521111"/>
            <a:ext cx="587828" cy="587828"/>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 name="文本框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945271" y="5307221"/>
            <a:ext cx="1415772" cy="461665"/>
          </a:xfrm>
          <a:prstGeom prst="rect">
            <a:avLst/>
          </a:prstGeom>
          <a:noFill/>
        </p:spPr>
        <p:txBody>
          <a:bodyPr wrap="none" rtlCol="0">
            <a:spAutoFit/>
          </a:bodyPr>
          <a:lstStyle/>
          <a:p>
            <a:pPr algn="ctr"/>
            <a:r>
              <a:rPr lang="zh-CN" altLang="en-US" sz="2400" dirty="0">
                <a:solidFill>
                  <a:srgbClr val="00B0F0"/>
                </a:solidFill>
                <a:latin typeface="苹方-简" panose="020B0400000000000000" pitchFamily="34" charset="-128"/>
                <a:ea typeface="苹方-简" panose="020B0400000000000000" pitchFamily="34" charset="-128"/>
                <a:cs typeface="+mn-ea"/>
                <a:sym typeface="苹方-简" panose="020B0400000000000000" pitchFamily="34" charset="-128"/>
              </a:rPr>
              <a:t>第一季度</a:t>
            </a:r>
          </a:p>
        </p:txBody>
      </p:sp>
      <p:sp>
        <p:nvSpPr>
          <p:cNvPr id="31" name="文本框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194874" y="2871612"/>
            <a:ext cx="553358" cy="182679"/>
          </a:xfrm>
          <a:prstGeom prst="rect">
            <a:avLst/>
          </a:prstGeom>
          <a:noFill/>
        </p:spPr>
        <p:txBody>
          <a:bodyPr wrap="none" rtlCol="0">
            <a:spAutoFit/>
          </a:bodyPr>
          <a:lstStyle/>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0</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3</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8</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12</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19</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23</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27</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33</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45</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57</a:t>
            </a:r>
          </a:p>
        </p:txBody>
      </p:sp>
      <p:sp>
        <p:nvSpPr>
          <p:cNvPr id="32" name="文本框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52603" y="2682021"/>
            <a:ext cx="383438" cy="338554"/>
          </a:xfrm>
          <a:prstGeom prst="rect">
            <a:avLst/>
          </a:prstGeom>
          <a:noFill/>
        </p:spPr>
        <p:txBody>
          <a:bodyPr wrap="none" rtlCol="0">
            <a:spAutoFit/>
          </a:bodyPr>
          <a:lstStyle/>
          <a:p>
            <a:r>
              <a:rPr lang="en-US" altLang="zh-CN" sz="16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a:t>
            </a:r>
            <a:endParaRPr lang="zh-CN" altLang="en-US" sz="16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同心圆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90532" y="2548936"/>
            <a:ext cx="2656238" cy="2656238"/>
          </a:xfrm>
          <a:prstGeom prst="donut">
            <a:avLst>
              <a:gd name="adj" fmla="val 167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aphicFrame>
        <p:nvGraphicFramePr>
          <p:cNvPr id="34" name="图表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aphicFramePr/>
          <p:nvPr>
            <p:extLst>
              <p:ext uri="{D42A27DB-BD31-4B8C-83A1-F6EECF244321}">
                <p14:modId xmlns:p14="http://schemas.microsoft.com/office/powerpoint/2010/main" val="2624795907"/>
              </p:ext>
            </p:extLst>
          </p:nvPr>
        </p:nvGraphicFramePr>
        <p:xfrm>
          <a:off x="3942313" y="2426164"/>
          <a:ext cx="4352676" cy="2901782"/>
        </p:xfrm>
        <a:graphic>
          <a:graphicData uri="http://schemas.openxmlformats.org/drawingml/2006/chart">
            <c:chart xmlns:c="http://schemas.openxmlformats.org/drawingml/2006/chart" xmlns:r="http://schemas.openxmlformats.org/officeDocument/2006/relationships" r:id="rId4"/>
          </a:graphicData>
        </a:graphic>
      </p:graphicFrame>
      <p:sp>
        <p:nvSpPr>
          <p:cNvPr id="35" name="椭圆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704980" y="2521111"/>
            <a:ext cx="587828" cy="587828"/>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 name="文本框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10765" y="5307221"/>
            <a:ext cx="1415772" cy="461665"/>
          </a:xfrm>
          <a:prstGeom prst="rect">
            <a:avLst/>
          </a:prstGeom>
          <a:noFill/>
        </p:spPr>
        <p:txBody>
          <a:bodyPr wrap="none" rtlCol="0">
            <a:spAutoFit/>
          </a:bodyPr>
          <a:lstStyle/>
          <a:p>
            <a:pPr algn="ctr"/>
            <a:r>
              <a:rPr lang="zh-CN" altLang="en-US" sz="2400" dirty="0">
                <a:solidFill>
                  <a:srgbClr val="00B0F0"/>
                </a:solidFill>
                <a:latin typeface="苹方-简" panose="020B0400000000000000" pitchFamily="34" charset="-128"/>
                <a:ea typeface="苹方-简" panose="020B0400000000000000" pitchFamily="34" charset="-128"/>
                <a:cs typeface="+mn-ea"/>
                <a:sym typeface="苹方-简" panose="020B0400000000000000" pitchFamily="34" charset="-128"/>
              </a:rPr>
              <a:t>第二季度</a:t>
            </a:r>
          </a:p>
        </p:txBody>
      </p:sp>
      <p:sp>
        <p:nvSpPr>
          <p:cNvPr id="38" name="文本框 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660368" y="2871612"/>
            <a:ext cx="553358" cy="182679"/>
          </a:xfrm>
          <a:prstGeom prst="rect">
            <a:avLst/>
          </a:prstGeom>
          <a:noFill/>
        </p:spPr>
        <p:txBody>
          <a:bodyPr wrap="none" rtlCol="0">
            <a:spAutoFit/>
          </a:bodyPr>
          <a:lstStyle/>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0</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3</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8</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12</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19</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23</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27</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32</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34</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35</a:t>
            </a:r>
          </a:p>
        </p:txBody>
      </p:sp>
      <p:sp>
        <p:nvSpPr>
          <p:cNvPr id="39" name="文本框 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025538" y="2682021"/>
            <a:ext cx="383438" cy="338554"/>
          </a:xfrm>
          <a:prstGeom prst="rect">
            <a:avLst/>
          </a:prstGeom>
          <a:noFill/>
        </p:spPr>
        <p:txBody>
          <a:bodyPr wrap="none" rtlCol="0">
            <a:spAutoFit/>
          </a:bodyPr>
          <a:lstStyle/>
          <a:p>
            <a:r>
              <a:rPr lang="en-US" altLang="zh-CN" sz="16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a:t>
            </a:r>
            <a:endParaRPr lang="zh-CN" altLang="en-US" sz="16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 name="同心圆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220705" y="2548936"/>
            <a:ext cx="2656238" cy="2656238"/>
          </a:xfrm>
          <a:prstGeom prst="donut">
            <a:avLst>
              <a:gd name="adj" fmla="val 167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aphicFrame>
        <p:nvGraphicFramePr>
          <p:cNvPr id="41" name="图表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aphicFramePr/>
          <p:nvPr>
            <p:extLst>
              <p:ext uri="{D42A27DB-BD31-4B8C-83A1-F6EECF244321}">
                <p14:modId xmlns:p14="http://schemas.microsoft.com/office/powerpoint/2010/main" val="2166008535"/>
              </p:ext>
            </p:extLst>
          </p:nvPr>
        </p:nvGraphicFramePr>
        <p:xfrm>
          <a:off x="7372486" y="2426164"/>
          <a:ext cx="4352676" cy="2901782"/>
        </p:xfrm>
        <a:graphic>
          <a:graphicData uri="http://schemas.openxmlformats.org/drawingml/2006/chart">
            <c:chart xmlns:c="http://schemas.openxmlformats.org/drawingml/2006/chart" xmlns:r="http://schemas.openxmlformats.org/officeDocument/2006/relationships" r:id="rId5"/>
          </a:graphicData>
        </a:graphic>
      </p:graphicFrame>
      <p:sp>
        <p:nvSpPr>
          <p:cNvPr id="42" name="椭圆 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135153" y="2521111"/>
            <a:ext cx="587828" cy="587828"/>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 name="文本框 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840938" y="5307221"/>
            <a:ext cx="1415772" cy="461665"/>
          </a:xfrm>
          <a:prstGeom prst="rect">
            <a:avLst/>
          </a:prstGeom>
          <a:noFill/>
        </p:spPr>
        <p:txBody>
          <a:bodyPr wrap="none" rtlCol="0">
            <a:spAutoFit/>
          </a:bodyPr>
          <a:lstStyle/>
          <a:p>
            <a:pPr algn="ctr"/>
            <a:r>
              <a:rPr lang="zh-CN" altLang="en-US" sz="2400" dirty="0">
                <a:solidFill>
                  <a:srgbClr val="00B0F0"/>
                </a:solidFill>
                <a:latin typeface="苹方-简" panose="020B0400000000000000" pitchFamily="34" charset="-128"/>
                <a:ea typeface="苹方-简" panose="020B0400000000000000" pitchFamily="34" charset="-128"/>
                <a:cs typeface="+mn-ea"/>
                <a:sym typeface="苹方-简" panose="020B0400000000000000" pitchFamily="34" charset="-128"/>
              </a:rPr>
              <a:t>第三季度</a:t>
            </a:r>
          </a:p>
        </p:txBody>
      </p:sp>
      <p:sp>
        <p:nvSpPr>
          <p:cNvPr id="45" name="文本框 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090541" y="2871612"/>
            <a:ext cx="553358" cy="182679"/>
          </a:xfrm>
          <a:prstGeom prst="rect">
            <a:avLst/>
          </a:prstGeom>
          <a:noFill/>
        </p:spPr>
        <p:txBody>
          <a:bodyPr wrap="none" rtlCol="0">
            <a:spAutoFit/>
          </a:bodyPr>
          <a:lstStyle/>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0</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3</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8</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12</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19</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48</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67</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80</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85</a:t>
            </a:r>
          </a:p>
          <a:p>
            <a:pPr algn="r">
              <a:lnSpc>
                <a:spcPts val="0"/>
              </a:lnSpc>
            </a:pPr>
            <a:r>
              <a:rPr lang="en-US" altLang="zh-CN" sz="24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87</a:t>
            </a:r>
          </a:p>
        </p:txBody>
      </p:sp>
      <p:sp>
        <p:nvSpPr>
          <p:cNvPr id="46" name="文本框 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448270" y="2682021"/>
            <a:ext cx="383438" cy="338554"/>
          </a:xfrm>
          <a:prstGeom prst="rect">
            <a:avLst/>
          </a:prstGeom>
          <a:noFill/>
        </p:spPr>
        <p:txBody>
          <a:bodyPr wrap="none" rtlCol="0">
            <a:spAutoFit/>
          </a:bodyPr>
          <a:lstStyle/>
          <a:p>
            <a:r>
              <a:rPr lang="en-US" altLang="zh-CN" sz="16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rPr>
              <a:t>%</a:t>
            </a:r>
            <a:endParaRPr lang="zh-CN" altLang="en-US" sz="1600" dirty="0">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 name="矩形 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38.52+3.36=41.88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矩形 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 name="矩形 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 name="矩形 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293927"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9453723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40" fill="hold"/>
                                        <p:tgtEl>
                                          <p:spTgt spid="2"/>
                                        </p:tgtEl>
                                        <p:attrNameLst>
                                          <p:attrName>ppt_x</p:attrName>
                                        </p:attrNameLst>
                                      </p:cBhvr>
                                      <p:tavLst>
                                        <p:tav tm="0">
                                          <p:val>
                                            <p:strVal val="0-#ppt_w/2"/>
                                          </p:val>
                                        </p:tav>
                                        <p:tav tm="100000">
                                          <p:val>
                                            <p:strVal val="#ppt_x"/>
                                          </p:val>
                                        </p:tav>
                                      </p:tavLst>
                                    </p:anim>
                                    <p:anim calcmode="lin" valueType="num">
                                      <p:cBhvr additive="base">
                                        <p:cTn id="8" dur="24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40" fill="hold"/>
                                        <p:tgtEl>
                                          <p:spTgt spid="3"/>
                                        </p:tgtEl>
                                        <p:attrNameLst>
                                          <p:attrName>ppt_x</p:attrName>
                                        </p:attrNameLst>
                                      </p:cBhvr>
                                      <p:tavLst>
                                        <p:tav tm="0">
                                          <p:val>
                                            <p:strVal val="1+#ppt_w/2"/>
                                          </p:val>
                                        </p:tav>
                                        <p:tav tm="100000">
                                          <p:val>
                                            <p:strVal val="#ppt_x"/>
                                          </p:val>
                                        </p:tav>
                                      </p:tavLst>
                                    </p:anim>
                                    <p:anim calcmode="lin" valueType="num">
                                      <p:cBhvr additive="base">
                                        <p:cTn id="12" dur="240" fill="hold"/>
                                        <p:tgtEl>
                                          <p:spTgt spid="3"/>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12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360"/>
                                        <p:tgtEl>
                                          <p:spTgt spid="10"/>
                                        </p:tgtEl>
                                      </p:cBhvr>
                                    </p:animEffect>
                                  </p:childTnLst>
                                </p:cTn>
                              </p:par>
                              <p:par>
                                <p:cTn id="16" presetID="63" presetClass="path" presetSubtype="0" decel="100000" fill="hold" grpId="1" nodeType="withEffect">
                                  <p:stCondLst>
                                    <p:cond delay="120"/>
                                  </p:stCondLst>
                                  <p:childTnLst>
                                    <p:animMotion origin="layout" path="M 4.58333E-6 0 L 0.05755 0 " pathEditMode="relative" rAng="0" ptsTypes="AA">
                                      <p:cBhvr>
                                        <p:cTn id="17" dur="360" spd="-100000" fill="hold"/>
                                        <p:tgtEl>
                                          <p:spTgt spid="10"/>
                                        </p:tgtEl>
                                        <p:attrNameLst>
                                          <p:attrName>ppt_x</p:attrName>
                                          <p:attrName>ppt_y</p:attrName>
                                        </p:attrNameLst>
                                      </p:cBhvr>
                                      <p:rCtr x="2878" y="0"/>
                                    </p:animMotion>
                                  </p:childTnLst>
                                </p:cTn>
                              </p:par>
                              <p:par>
                                <p:cTn id="18" presetID="10" presetClass="entr" presetSubtype="0" fill="hold" grpId="0" nodeType="withEffect">
                                  <p:stCondLst>
                                    <p:cond delay="168"/>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360"/>
                                        <p:tgtEl>
                                          <p:spTgt spid="11"/>
                                        </p:tgtEl>
                                      </p:cBhvr>
                                    </p:animEffect>
                                  </p:childTnLst>
                                </p:cTn>
                              </p:par>
                              <p:par>
                                <p:cTn id="21" presetID="63" presetClass="path" presetSubtype="0" decel="100000" fill="hold" grpId="1" nodeType="withEffect">
                                  <p:stCondLst>
                                    <p:cond delay="168"/>
                                  </p:stCondLst>
                                  <p:childTnLst>
                                    <p:animMotion origin="layout" path="M 1.25E-6 -4.81481E-6 L 0.04114 -0.00162 " pathEditMode="relative" rAng="0" ptsTypes="AA">
                                      <p:cBhvr>
                                        <p:cTn id="22" dur="360" spd="-100000" fill="hold"/>
                                        <p:tgtEl>
                                          <p:spTgt spid="11"/>
                                        </p:tgtEl>
                                        <p:attrNameLst>
                                          <p:attrName>ppt_x</p:attrName>
                                          <p:attrName>ppt_y</p:attrName>
                                        </p:attrNameLst>
                                      </p:cBhvr>
                                      <p:rCtr x="2057" y="-93"/>
                                    </p:animMotion>
                                  </p:childTnLst>
                                </p:cTn>
                              </p:par>
                              <p:par>
                                <p:cTn id="23" presetID="53" presetClass="entr" presetSubtype="16" decel="100000" fill="hold" grpId="0" nodeType="withEffect">
                                  <p:stCondLst>
                                    <p:cond delay="480"/>
                                  </p:stCondLst>
                                  <p:childTnLst>
                                    <p:set>
                                      <p:cBhvr>
                                        <p:cTn id="24" dur="1" fill="hold">
                                          <p:stCondLst>
                                            <p:cond delay="0"/>
                                          </p:stCondLst>
                                        </p:cTn>
                                        <p:tgtEl>
                                          <p:spTgt spid="27"/>
                                        </p:tgtEl>
                                        <p:attrNameLst>
                                          <p:attrName>style.visibility</p:attrName>
                                        </p:attrNameLst>
                                      </p:cBhvr>
                                      <p:to>
                                        <p:strVal val="visible"/>
                                      </p:to>
                                    </p:set>
                                    <p:anim calcmode="lin" valueType="num">
                                      <p:cBhvr>
                                        <p:cTn id="25" dur="240" fill="hold"/>
                                        <p:tgtEl>
                                          <p:spTgt spid="27"/>
                                        </p:tgtEl>
                                        <p:attrNameLst>
                                          <p:attrName>ppt_w</p:attrName>
                                        </p:attrNameLst>
                                      </p:cBhvr>
                                      <p:tavLst>
                                        <p:tav tm="0">
                                          <p:val>
                                            <p:fltVal val="0"/>
                                          </p:val>
                                        </p:tav>
                                        <p:tav tm="100000">
                                          <p:val>
                                            <p:strVal val="#ppt_w"/>
                                          </p:val>
                                        </p:tav>
                                      </p:tavLst>
                                    </p:anim>
                                    <p:anim calcmode="lin" valueType="num">
                                      <p:cBhvr>
                                        <p:cTn id="26" dur="240" fill="hold"/>
                                        <p:tgtEl>
                                          <p:spTgt spid="27"/>
                                        </p:tgtEl>
                                        <p:attrNameLst>
                                          <p:attrName>ppt_h</p:attrName>
                                        </p:attrNameLst>
                                      </p:cBhvr>
                                      <p:tavLst>
                                        <p:tav tm="0">
                                          <p:val>
                                            <p:fltVal val="0"/>
                                          </p:val>
                                        </p:tav>
                                        <p:tav tm="100000">
                                          <p:val>
                                            <p:strVal val="#ppt_h"/>
                                          </p:val>
                                        </p:tav>
                                      </p:tavLst>
                                    </p:anim>
                                    <p:animEffect transition="in" filter="fade">
                                      <p:cBhvr>
                                        <p:cTn id="27" dur="240"/>
                                        <p:tgtEl>
                                          <p:spTgt spid="27"/>
                                        </p:tgtEl>
                                      </p:cBhvr>
                                    </p:animEffect>
                                  </p:childTnLst>
                                </p:cTn>
                              </p:par>
                              <p:par>
                                <p:cTn id="28" presetID="2" presetClass="entr" presetSubtype="4" decel="100000" fill="hold" grpId="0" nodeType="withEffect">
                                  <p:stCondLst>
                                    <p:cond delay="48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240" fill="hold"/>
                                        <p:tgtEl>
                                          <p:spTgt spid="29"/>
                                        </p:tgtEl>
                                        <p:attrNameLst>
                                          <p:attrName>ppt_x</p:attrName>
                                        </p:attrNameLst>
                                      </p:cBhvr>
                                      <p:tavLst>
                                        <p:tav tm="0">
                                          <p:val>
                                            <p:strVal val="#ppt_x"/>
                                          </p:val>
                                        </p:tav>
                                        <p:tav tm="100000">
                                          <p:val>
                                            <p:strVal val="#ppt_x"/>
                                          </p:val>
                                        </p:tav>
                                      </p:tavLst>
                                    </p:anim>
                                    <p:anim calcmode="lin" valueType="num">
                                      <p:cBhvr additive="base">
                                        <p:cTn id="31" dur="240" fill="hold"/>
                                        <p:tgtEl>
                                          <p:spTgt spid="29"/>
                                        </p:tgtEl>
                                        <p:attrNameLst>
                                          <p:attrName>ppt_y</p:attrName>
                                        </p:attrNameLst>
                                      </p:cBhvr>
                                      <p:tavLst>
                                        <p:tav tm="0">
                                          <p:val>
                                            <p:strVal val="1+#ppt_h/2"/>
                                          </p:val>
                                        </p:tav>
                                        <p:tav tm="100000">
                                          <p:val>
                                            <p:strVal val="#ppt_y"/>
                                          </p:val>
                                        </p:tav>
                                      </p:tavLst>
                                    </p:anim>
                                  </p:childTnLst>
                                </p:cTn>
                              </p:par>
                              <p:par>
                                <p:cTn id="32" presetID="53" presetClass="entr" presetSubtype="16" decel="100000"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p:cTn id="34" dur="240" fill="hold"/>
                                        <p:tgtEl>
                                          <p:spTgt spid="28"/>
                                        </p:tgtEl>
                                        <p:attrNameLst>
                                          <p:attrName>ppt_w</p:attrName>
                                        </p:attrNameLst>
                                      </p:cBhvr>
                                      <p:tavLst>
                                        <p:tav tm="0">
                                          <p:val>
                                            <p:fltVal val="0"/>
                                          </p:val>
                                        </p:tav>
                                        <p:tav tm="100000">
                                          <p:val>
                                            <p:strVal val="#ppt_w"/>
                                          </p:val>
                                        </p:tav>
                                      </p:tavLst>
                                    </p:anim>
                                    <p:anim calcmode="lin" valueType="num">
                                      <p:cBhvr>
                                        <p:cTn id="35" dur="240" fill="hold"/>
                                        <p:tgtEl>
                                          <p:spTgt spid="28"/>
                                        </p:tgtEl>
                                        <p:attrNameLst>
                                          <p:attrName>ppt_h</p:attrName>
                                        </p:attrNameLst>
                                      </p:cBhvr>
                                      <p:tavLst>
                                        <p:tav tm="0">
                                          <p:val>
                                            <p:fltVal val="0"/>
                                          </p:val>
                                        </p:tav>
                                        <p:tav tm="100000">
                                          <p:val>
                                            <p:strVal val="#ppt_h"/>
                                          </p:val>
                                        </p:tav>
                                      </p:tavLst>
                                    </p:anim>
                                    <p:animEffect transition="in" filter="fade">
                                      <p:cBhvr>
                                        <p:cTn id="36" dur="240"/>
                                        <p:tgtEl>
                                          <p:spTgt spid="28"/>
                                        </p:tgtEl>
                                      </p:cBhvr>
                                    </p:animEffect>
                                  </p:childTnLst>
                                </p:cTn>
                              </p:par>
                              <p:par>
                                <p:cTn id="37" presetID="21" presetClass="entr" presetSubtype="1" decel="100000" fill="hold" grpId="0" nodeType="withEffect">
                                  <p:stCondLst>
                                    <p:cond delay="720"/>
                                  </p:stCondLst>
                                  <p:childTnLst>
                                    <p:set>
                                      <p:cBhvr>
                                        <p:cTn id="38" dur="1" fill="hold">
                                          <p:stCondLst>
                                            <p:cond delay="0"/>
                                          </p:stCondLst>
                                        </p:cTn>
                                        <p:tgtEl>
                                          <p:spTgt spid="22"/>
                                        </p:tgtEl>
                                        <p:attrNameLst>
                                          <p:attrName>style.visibility</p:attrName>
                                        </p:attrNameLst>
                                      </p:cBhvr>
                                      <p:to>
                                        <p:strVal val="visible"/>
                                      </p:to>
                                    </p:set>
                                    <p:animEffect transition="in" filter="wheel(1)">
                                      <p:cBhvr>
                                        <p:cTn id="39" dur="720"/>
                                        <p:tgtEl>
                                          <p:spTgt spid="22"/>
                                        </p:tgtEl>
                                      </p:cBhvr>
                                    </p:animEffect>
                                  </p:childTnLst>
                                </p:cTn>
                              </p:par>
                              <p:par>
                                <p:cTn id="40" presetID="11" presetClass="entr" presetSubtype="0" repeatCount="990" fill="hold" grpId="0" nodeType="withEffect">
                                  <p:stCondLst>
                                    <p:cond delay="720"/>
                                  </p:stCondLst>
                                  <p:iterate type="wd">
                                    <p:tmPct val="50000"/>
                                  </p:iterate>
                                  <p:childTnLst>
                                    <p:set>
                                      <p:cBhvr>
                                        <p:cTn id="41" dur="29">
                                          <p:stCondLst>
                                            <p:cond delay="0"/>
                                          </p:stCondLst>
                                        </p:cTn>
                                        <p:tgtEl>
                                          <p:spTgt spid="31"/>
                                        </p:tgtEl>
                                        <p:attrNameLst>
                                          <p:attrName>style.visibility</p:attrName>
                                        </p:attrNameLst>
                                      </p:cBhvr>
                                      <p:to>
                                        <p:strVal val="visible"/>
                                      </p:to>
                                    </p:set>
                                  </p:childTnLst>
                                </p:cTn>
                              </p:par>
                              <p:par>
                                <p:cTn id="42" presetID="1" presetClass="entr" presetSubtype="0" fill="hold" grpId="0" nodeType="withEffect">
                                  <p:stCondLst>
                                    <p:cond delay="720"/>
                                  </p:stCondLst>
                                  <p:childTnLst>
                                    <p:set>
                                      <p:cBhvr>
                                        <p:cTn id="43" dur="1" fill="hold">
                                          <p:stCondLst>
                                            <p:cond delay="0"/>
                                          </p:stCondLst>
                                        </p:cTn>
                                        <p:tgtEl>
                                          <p:spTgt spid="32"/>
                                        </p:tgtEl>
                                        <p:attrNameLst>
                                          <p:attrName>style.visibility</p:attrName>
                                        </p:attrNameLst>
                                      </p:cBhvr>
                                      <p:to>
                                        <p:strVal val="visible"/>
                                      </p:to>
                                    </p:set>
                                  </p:childTnLst>
                                </p:cTn>
                              </p:par>
                              <p:par>
                                <p:cTn id="44" presetID="53" presetClass="entr" presetSubtype="16" decel="100000" fill="hold" grpId="0" nodeType="withEffect">
                                  <p:stCondLst>
                                    <p:cond delay="1440"/>
                                  </p:stCondLst>
                                  <p:childTnLst>
                                    <p:set>
                                      <p:cBhvr>
                                        <p:cTn id="45" dur="1" fill="hold">
                                          <p:stCondLst>
                                            <p:cond delay="0"/>
                                          </p:stCondLst>
                                        </p:cTn>
                                        <p:tgtEl>
                                          <p:spTgt spid="33"/>
                                        </p:tgtEl>
                                        <p:attrNameLst>
                                          <p:attrName>style.visibility</p:attrName>
                                        </p:attrNameLst>
                                      </p:cBhvr>
                                      <p:to>
                                        <p:strVal val="visible"/>
                                      </p:to>
                                    </p:set>
                                    <p:anim calcmode="lin" valueType="num">
                                      <p:cBhvr>
                                        <p:cTn id="46" dur="240" fill="hold"/>
                                        <p:tgtEl>
                                          <p:spTgt spid="33"/>
                                        </p:tgtEl>
                                        <p:attrNameLst>
                                          <p:attrName>ppt_w</p:attrName>
                                        </p:attrNameLst>
                                      </p:cBhvr>
                                      <p:tavLst>
                                        <p:tav tm="0">
                                          <p:val>
                                            <p:fltVal val="0"/>
                                          </p:val>
                                        </p:tav>
                                        <p:tav tm="100000">
                                          <p:val>
                                            <p:strVal val="#ppt_w"/>
                                          </p:val>
                                        </p:tav>
                                      </p:tavLst>
                                    </p:anim>
                                    <p:anim calcmode="lin" valueType="num">
                                      <p:cBhvr>
                                        <p:cTn id="47" dur="240" fill="hold"/>
                                        <p:tgtEl>
                                          <p:spTgt spid="33"/>
                                        </p:tgtEl>
                                        <p:attrNameLst>
                                          <p:attrName>ppt_h</p:attrName>
                                        </p:attrNameLst>
                                      </p:cBhvr>
                                      <p:tavLst>
                                        <p:tav tm="0">
                                          <p:val>
                                            <p:fltVal val="0"/>
                                          </p:val>
                                        </p:tav>
                                        <p:tav tm="100000">
                                          <p:val>
                                            <p:strVal val="#ppt_h"/>
                                          </p:val>
                                        </p:tav>
                                      </p:tavLst>
                                    </p:anim>
                                    <p:animEffect transition="in" filter="fade">
                                      <p:cBhvr>
                                        <p:cTn id="48" dur="240"/>
                                        <p:tgtEl>
                                          <p:spTgt spid="33"/>
                                        </p:tgtEl>
                                      </p:cBhvr>
                                    </p:animEffect>
                                  </p:childTnLst>
                                </p:cTn>
                              </p:par>
                              <p:par>
                                <p:cTn id="49" presetID="2" presetClass="entr" presetSubtype="4" decel="100000" fill="hold" grpId="0" nodeType="withEffect">
                                  <p:stCondLst>
                                    <p:cond delay="144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240" fill="hold"/>
                                        <p:tgtEl>
                                          <p:spTgt spid="36"/>
                                        </p:tgtEl>
                                        <p:attrNameLst>
                                          <p:attrName>ppt_x</p:attrName>
                                        </p:attrNameLst>
                                      </p:cBhvr>
                                      <p:tavLst>
                                        <p:tav tm="0">
                                          <p:val>
                                            <p:strVal val="#ppt_x"/>
                                          </p:val>
                                        </p:tav>
                                        <p:tav tm="100000">
                                          <p:val>
                                            <p:strVal val="#ppt_x"/>
                                          </p:val>
                                        </p:tav>
                                      </p:tavLst>
                                    </p:anim>
                                    <p:anim calcmode="lin" valueType="num">
                                      <p:cBhvr additive="base">
                                        <p:cTn id="52" dur="240" fill="hold"/>
                                        <p:tgtEl>
                                          <p:spTgt spid="36"/>
                                        </p:tgtEl>
                                        <p:attrNameLst>
                                          <p:attrName>ppt_y</p:attrName>
                                        </p:attrNameLst>
                                      </p:cBhvr>
                                      <p:tavLst>
                                        <p:tav tm="0">
                                          <p:val>
                                            <p:strVal val="1+#ppt_h/2"/>
                                          </p:val>
                                        </p:tav>
                                        <p:tav tm="100000">
                                          <p:val>
                                            <p:strVal val="#ppt_y"/>
                                          </p:val>
                                        </p:tav>
                                      </p:tavLst>
                                    </p:anim>
                                  </p:childTnLst>
                                </p:cTn>
                              </p:par>
                              <p:par>
                                <p:cTn id="53" presetID="53" presetClass="entr" presetSubtype="16" decel="100000" fill="hold" grpId="0" nodeType="withEffect">
                                  <p:stCondLst>
                                    <p:cond delay="1560"/>
                                  </p:stCondLst>
                                  <p:childTnLst>
                                    <p:set>
                                      <p:cBhvr>
                                        <p:cTn id="54" dur="1" fill="hold">
                                          <p:stCondLst>
                                            <p:cond delay="0"/>
                                          </p:stCondLst>
                                        </p:cTn>
                                        <p:tgtEl>
                                          <p:spTgt spid="35"/>
                                        </p:tgtEl>
                                        <p:attrNameLst>
                                          <p:attrName>style.visibility</p:attrName>
                                        </p:attrNameLst>
                                      </p:cBhvr>
                                      <p:to>
                                        <p:strVal val="visible"/>
                                      </p:to>
                                    </p:set>
                                    <p:anim calcmode="lin" valueType="num">
                                      <p:cBhvr>
                                        <p:cTn id="55" dur="240" fill="hold"/>
                                        <p:tgtEl>
                                          <p:spTgt spid="35"/>
                                        </p:tgtEl>
                                        <p:attrNameLst>
                                          <p:attrName>ppt_w</p:attrName>
                                        </p:attrNameLst>
                                      </p:cBhvr>
                                      <p:tavLst>
                                        <p:tav tm="0">
                                          <p:val>
                                            <p:fltVal val="0"/>
                                          </p:val>
                                        </p:tav>
                                        <p:tav tm="100000">
                                          <p:val>
                                            <p:strVal val="#ppt_w"/>
                                          </p:val>
                                        </p:tav>
                                      </p:tavLst>
                                    </p:anim>
                                    <p:anim calcmode="lin" valueType="num">
                                      <p:cBhvr>
                                        <p:cTn id="56" dur="240" fill="hold"/>
                                        <p:tgtEl>
                                          <p:spTgt spid="35"/>
                                        </p:tgtEl>
                                        <p:attrNameLst>
                                          <p:attrName>ppt_h</p:attrName>
                                        </p:attrNameLst>
                                      </p:cBhvr>
                                      <p:tavLst>
                                        <p:tav tm="0">
                                          <p:val>
                                            <p:fltVal val="0"/>
                                          </p:val>
                                        </p:tav>
                                        <p:tav tm="100000">
                                          <p:val>
                                            <p:strVal val="#ppt_h"/>
                                          </p:val>
                                        </p:tav>
                                      </p:tavLst>
                                    </p:anim>
                                    <p:animEffect transition="in" filter="fade">
                                      <p:cBhvr>
                                        <p:cTn id="57" dur="240"/>
                                        <p:tgtEl>
                                          <p:spTgt spid="35"/>
                                        </p:tgtEl>
                                      </p:cBhvr>
                                    </p:animEffect>
                                  </p:childTnLst>
                                </p:cTn>
                              </p:par>
                              <p:par>
                                <p:cTn id="58" presetID="21" presetClass="entr" presetSubtype="1" decel="100000" fill="hold" grpId="0" nodeType="withEffect">
                                  <p:stCondLst>
                                    <p:cond delay="1680"/>
                                  </p:stCondLst>
                                  <p:childTnLst>
                                    <p:set>
                                      <p:cBhvr>
                                        <p:cTn id="59" dur="1" fill="hold">
                                          <p:stCondLst>
                                            <p:cond delay="0"/>
                                          </p:stCondLst>
                                        </p:cTn>
                                        <p:tgtEl>
                                          <p:spTgt spid="34"/>
                                        </p:tgtEl>
                                        <p:attrNameLst>
                                          <p:attrName>style.visibility</p:attrName>
                                        </p:attrNameLst>
                                      </p:cBhvr>
                                      <p:to>
                                        <p:strVal val="visible"/>
                                      </p:to>
                                    </p:set>
                                    <p:animEffect transition="in" filter="wheel(1)">
                                      <p:cBhvr>
                                        <p:cTn id="60" dur="720"/>
                                        <p:tgtEl>
                                          <p:spTgt spid="34"/>
                                        </p:tgtEl>
                                      </p:cBhvr>
                                    </p:animEffect>
                                  </p:childTnLst>
                                </p:cTn>
                              </p:par>
                              <p:par>
                                <p:cTn id="61" presetID="11" presetClass="entr" presetSubtype="0" repeatCount="990" fill="hold" grpId="0" nodeType="withEffect">
                                  <p:stCondLst>
                                    <p:cond delay="1680"/>
                                  </p:stCondLst>
                                  <p:iterate type="wd">
                                    <p:tmPct val="50000"/>
                                  </p:iterate>
                                  <p:childTnLst>
                                    <p:set>
                                      <p:cBhvr>
                                        <p:cTn id="62" dur="29">
                                          <p:stCondLst>
                                            <p:cond delay="0"/>
                                          </p:stCondLst>
                                        </p:cTn>
                                        <p:tgtEl>
                                          <p:spTgt spid="38"/>
                                        </p:tgtEl>
                                        <p:attrNameLst>
                                          <p:attrName>style.visibility</p:attrName>
                                        </p:attrNameLst>
                                      </p:cBhvr>
                                      <p:to>
                                        <p:strVal val="visible"/>
                                      </p:to>
                                    </p:set>
                                  </p:childTnLst>
                                </p:cTn>
                              </p:par>
                              <p:par>
                                <p:cTn id="63" presetID="1" presetClass="entr" presetSubtype="0" fill="hold" grpId="0" nodeType="withEffect">
                                  <p:stCondLst>
                                    <p:cond delay="1680"/>
                                  </p:stCondLst>
                                  <p:childTnLst>
                                    <p:set>
                                      <p:cBhvr>
                                        <p:cTn id="64" dur="1" fill="hold">
                                          <p:stCondLst>
                                            <p:cond delay="0"/>
                                          </p:stCondLst>
                                        </p:cTn>
                                        <p:tgtEl>
                                          <p:spTgt spid="39"/>
                                        </p:tgtEl>
                                        <p:attrNameLst>
                                          <p:attrName>style.visibility</p:attrName>
                                        </p:attrNameLst>
                                      </p:cBhvr>
                                      <p:to>
                                        <p:strVal val="visible"/>
                                      </p:to>
                                    </p:set>
                                  </p:childTnLst>
                                </p:cTn>
                              </p:par>
                              <p:par>
                                <p:cTn id="65" presetID="53" presetClass="entr" presetSubtype="16" decel="100000" fill="hold" grpId="0" nodeType="withEffect">
                                  <p:stCondLst>
                                    <p:cond delay="2400"/>
                                  </p:stCondLst>
                                  <p:childTnLst>
                                    <p:set>
                                      <p:cBhvr>
                                        <p:cTn id="66" dur="1" fill="hold">
                                          <p:stCondLst>
                                            <p:cond delay="0"/>
                                          </p:stCondLst>
                                        </p:cTn>
                                        <p:tgtEl>
                                          <p:spTgt spid="40"/>
                                        </p:tgtEl>
                                        <p:attrNameLst>
                                          <p:attrName>style.visibility</p:attrName>
                                        </p:attrNameLst>
                                      </p:cBhvr>
                                      <p:to>
                                        <p:strVal val="visible"/>
                                      </p:to>
                                    </p:set>
                                    <p:anim calcmode="lin" valueType="num">
                                      <p:cBhvr>
                                        <p:cTn id="67" dur="240" fill="hold"/>
                                        <p:tgtEl>
                                          <p:spTgt spid="40"/>
                                        </p:tgtEl>
                                        <p:attrNameLst>
                                          <p:attrName>ppt_w</p:attrName>
                                        </p:attrNameLst>
                                      </p:cBhvr>
                                      <p:tavLst>
                                        <p:tav tm="0">
                                          <p:val>
                                            <p:fltVal val="0"/>
                                          </p:val>
                                        </p:tav>
                                        <p:tav tm="100000">
                                          <p:val>
                                            <p:strVal val="#ppt_w"/>
                                          </p:val>
                                        </p:tav>
                                      </p:tavLst>
                                    </p:anim>
                                    <p:anim calcmode="lin" valueType="num">
                                      <p:cBhvr>
                                        <p:cTn id="68" dur="240" fill="hold"/>
                                        <p:tgtEl>
                                          <p:spTgt spid="40"/>
                                        </p:tgtEl>
                                        <p:attrNameLst>
                                          <p:attrName>ppt_h</p:attrName>
                                        </p:attrNameLst>
                                      </p:cBhvr>
                                      <p:tavLst>
                                        <p:tav tm="0">
                                          <p:val>
                                            <p:fltVal val="0"/>
                                          </p:val>
                                        </p:tav>
                                        <p:tav tm="100000">
                                          <p:val>
                                            <p:strVal val="#ppt_h"/>
                                          </p:val>
                                        </p:tav>
                                      </p:tavLst>
                                    </p:anim>
                                    <p:animEffect transition="in" filter="fade">
                                      <p:cBhvr>
                                        <p:cTn id="69" dur="240"/>
                                        <p:tgtEl>
                                          <p:spTgt spid="40"/>
                                        </p:tgtEl>
                                      </p:cBhvr>
                                    </p:animEffect>
                                  </p:childTnLst>
                                </p:cTn>
                              </p:par>
                              <p:par>
                                <p:cTn id="70" presetID="2" presetClass="entr" presetSubtype="4" decel="100000" fill="hold" grpId="0" nodeType="withEffect">
                                  <p:stCondLst>
                                    <p:cond delay="240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240" fill="hold"/>
                                        <p:tgtEl>
                                          <p:spTgt spid="43"/>
                                        </p:tgtEl>
                                        <p:attrNameLst>
                                          <p:attrName>ppt_x</p:attrName>
                                        </p:attrNameLst>
                                      </p:cBhvr>
                                      <p:tavLst>
                                        <p:tav tm="0">
                                          <p:val>
                                            <p:strVal val="#ppt_x"/>
                                          </p:val>
                                        </p:tav>
                                        <p:tav tm="100000">
                                          <p:val>
                                            <p:strVal val="#ppt_x"/>
                                          </p:val>
                                        </p:tav>
                                      </p:tavLst>
                                    </p:anim>
                                    <p:anim calcmode="lin" valueType="num">
                                      <p:cBhvr additive="base">
                                        <p:cTn id="73" dur="240" fill="hold"/>
                                        <p:tgtEl>
                                          <p:spTgt spid="43"/>
                                        </p:tgtEl>
                                        <p:attrNameLst>
                                          <p:attrName>ppt_y</p:attrName>
                                        </p:attrNameLst>
                                      </p:cBhvr>
                                      <p:tavLst>
                                        <p:tav tm="0">
                                          <p:val>
                                            <p:strVal val="1+#ppt_h/2"/>
                                          </p:val>
                                        </p:tav>
                                        <p:tav tm="100000">
                                          <p:val>
                                            <p:strVal val="#ppt_y"/>
                                          </p:val>
                                        </p:tav>
                                      </p:tavLst>
                                    </p:anim>
                                  </p:childTnLst>
                                </p:cTn>
                              </p:par>
                              <p:par>
                                <p:cTn id="74" presetID="53" presetClass="entr" presetSubtype="16" decel="100000" fill="hold" grpId="0" nodeType="withEffect">
                                  <p:stCondLst>
                                    <p:cond delay="2520"/>
                                  </p:stCondLst>
                                  <p:childTnLst>
                                    <p:set>
                                      <p:cBhvr>
                                        <p:cTn id="75" dur="1" fill="hold">
                                          <p:stCondLst>
                                            <p:cond delay="0"/>
                                          </p:stCondLst>
                                        </p:cTn>
                                        <p:tgtEl>
                                          <p:spTgt spid="42"/>
                                        </p:tgtEl>
                                        <p:attrNameLst>
                                          <p:attrName>style.visibility</p:attrName>
                                        </p:attrNameLst>
                                      </p:cBhvr>
                                      <p:to>
                                        <p:strVal val="visible"/>
                                      </p:to>
                                    </p:set>
                                    <p:anim calcmode="lin" valueType="num">
                                      <p:cBhvr>
                                        <p:cTn id="76" dur="240" fill="hold"/>
                                        <p:tgtEl>
                                          <p:spTgt spid="42"/>
                                        </p:tgtEl>
                                        <p:attrNameLst>
                                          <p:attrName>ppt_w</p:attrName>
                                        </p:attrNameLst>
                                      </p:cBhvr>
                                      <p:tavLst>
                                        <p:tav tm="0">
                                          <p:val>
                                            <p:fltVal val="0"/>
                                          </p:val>
                                        </p:tav>
                                        <p:tav tm="100000">
                                          <p:val>
                                            <p:strVal val="#ppt_w"/>
                                          </p:val>
                                        </p:tav>
                                      </p:tavLst>
                                    </p:anim>
                                    <p:anim calcmode="lin" valueType="num">
                                      <p:cBhvr>
                                        <p:cTn id="77" dur="240" fill="hold"/>
                                        <p:tgtEl>
                                          <p:spTgt spid="42"/>
                                        </p:tgtEl>
                                        <p:attrNameLst>
                                          <p:attrName>ppt_h</p:attrName>
                                        </p:attrNameLst>
                                      </p:cBhvr>
                                      <p:tavLst>
                                        <p:tav tm="0">
                                          <p:val>
                                            <p:fltVal val="0"/>
                                          </p:val>
                                        </p:tav>
                                        <p:tav tm="100000">
                                          <p:val>
                                            <p:strVal val="#ppt_h"/>
                                          </p:val>
                                        </p:tav>
                                      </p:tavLst>
                                    </p:anim>
                                    <p:animEffect transition="in" filter="fade">
                                      <p:cBhvr>
                                        <p:cTn id="78" dur="240"/>
                                        <p:tgtEl>
                                          <p:spTgt spid="42"/>
                                        </p:tgtEl>
                                      </p:cBhvr>
                                    </p:animEffect>
                                  </p:childTnLst>
                                </p:cTn>
                              </p:par>
                              <p:par>
                                <p:cTn id="79" presetID="21" presetClass="entr" presetSubtype="1" decel="100000" fill="hold" grpId="0" nodeType="withEffect">
                                  <p:stCondLst>
                                    <p:cond delay="2640"/>
                                  </p:stCondLst>
                                  <p:childTnLst>
                                    <p:set>
                                      <p:cBhvr>
                                        <p:cTn id="80" dur="1" fill="hold">
                                          <p:stCondLst>
                                            <p:cond delay="0"/>
                                          </p:stCondLst>
                                        </p:cTn>
                                        <p:tgtEl>
                                          <p:spTgt spid="41"/>
                                        </p:tgtEl>
                                        <p:attrNameLst>
                                          <p:attrName>style.visibility</p:attrName>
                                        </p:attrNameLst>
                                      </p:cBhvr>
                                      <p:to>
                                        <p:strVal val="visible"/>
                                      </p:to>
                                    </p:set>
                                    <p:animEffect transition="in" filter="wheel(1)">
                                      <p:cBhvr>
                                        <p:cTn id="81" dur="700"/>
                                        <p:tgtEl>
                                          <p:spTgt spid="41"/>
                                        </p:tgtEl>
                                      </p:cBhvr>
                                    </p:animEffect>
                                  </p:childTnLst>
                                </p:cTn>
                              </p:par>
                              <p:par>
                                <p:cTn id="82" presetID="11" presetClass="entr" presetSubtype="0" repeatCount="990" fill="hold" grpId="0" nodeType="withEffect">
                                  <p:stCondLst>
                                    <p:cond delay="2640"/>
                                  </p:stCondLst>
                                  <p:iterate type="wd">
                                    <p:tmPct val="50000"/>
                                  </p:iterate>
                                  <p:childTnLst>
                                    <p:set>
                                      <p:cBhvr>
                                        <p:cTn id="83" dur="29">
                                          <p:stCondLst>
                                            <p:cond delay="0"/>
                                          </p:stCondLst>
                                        </p:cTn>
                                        <p:tgtEl>
                                          <p:spTgt spid="45"/>
                                        </p:tgtEl>
                                        <p:attrNameLst>
                                          <p:attrName>style.visibility</p:attrName>
                                        </p:attrNameLst>
                                      </p:cBhvr>
                                      <p:to>
                                        <p:strVal val="visible"/>
                                      </p:to>
                                    </p:set>
                                  </p:childTnLst>
                                </p:cTn>
                              </p:par>
                              <p:par>
                                <p:cTn id="84" presetID="1" presetClass="entr" presetSubtype="0" fill="hold" grpId="0" nodeType="withEffect">
                                  <p:stCondLst>
                                    <p:cond delay="264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3340"/>
                            </p:stCondLst>
                            <p:childTnLst>
                              <p:par>
                                <p:cTn id="87" presetID="1" presetClass="entr" presetSubtype="0"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p:bldP spid="10" grpId="1"/>
      <p:bldP spid="11" grpId="0"/>
      <p:bldP spid="11" grpId="1"/>
      <p:bldP spid="27" grpId="0" animBg="1"/>
      <p:bldGraphic spid="22" grpId="0">
        <p:bldAsOne/>
      </p:bldGraphic>
      <p:bldP spid="28" grpId="0" animBg="1"/>
      <p:bldP spid="29" grpId="0"/>
      <p:bldP spid="31" grpId="0"/>
      <p:bldP spid="32" grpId="0"/>
      <p:bldP spid="33" grpId="0" animBg="1"/>
      <p:bldGraphic spid="34" grpId="0">
        <p:bldAsOne/>
      </p:bldGraphic>
      <p:bldP spid="35" grpId="0" animBg="1"/>
      <p:bldP spid="36" grpId="0"/>
      <p:bldP spid="38" grpId="0"/>
      <p:bldP spid="39" grpId="0"/>
      <p:bldP spid="40" grpId="0" animBg="1"/>
      <p:bldGraphic spid="41" grpId="0">
        <p:bldAsOne/>
      </p:bldGraphic>
      <p:bldP spid="42" grpId="0" animBg="1"/>
      <p:bldP spid="43" grpId="0"/>
      <p:bldP spid="45" grpId="0"/>
      <p:bldP spid="46" grpId="0"/>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41.88+1.44=43.32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33447" y="3013502"/>
            <a:ext cx="1687286"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图示</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52357" y="3013502"/>
            <a:ext cx="1687286"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动画</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471267" y="3013502"/>
            <a:ext cx="1687286"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教程</a:t>
            </a: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356491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48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84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144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43.32+2=45.32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8" name="组合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523978" y="992688"/>
            <a:ext cx="1144044" cy="1144044"/>
            <a:chOff x="5523978" y="992688"/>
            <a:chExt cx="1144044" cy="1144044"/>
          </a:xfrm>
        </p:grpSpPr>
        <p:sp>
          <p:nvSpPr>
            <p:cNvPr id="9" name="椭圆 8"/>
            <p:cNvSpPr/>
            <p:nvPr/>
          </p:nvSpPr>
          <p:spPr>
            <a:xfrm>
              <a:off x="5523978" y="992688"/>
              <a:ext cx="1144044" cy="1144044"/>
            </a:xfrm>
            <a:prstGeom prst="ellipse">
              <a:avLst/>
            </a:prstGeom>
            <a:solidFill>
              <a:srgbClr val="00A5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10" name="组合 9"/>
            <p:cNvGrpSpPr/>
            <p:nvPr/>
          </p:nvGrpSpPr>
          <p:grpSpPr>
            <a:xfrm>
              <a:off x="5767059" y="1195655"/>
              <a:ext cx="657882" cy="738110"/>
              <a:chOff x="930361" y="611342"/>
              <a:chExt cx="1489935" cy="1671632"/>
            </a:xfrm>
            <a:solidFill>
              <a:schemeClr val="bg1"/>
            </a:solidFill>
          </p:grpSpPr>
          <p:sp>
            <p:nvSpPr>
              <p:cNvPr id="11" name="任意多边形 10"/>
              <p:cNvSpPr/>
              <p:nvPr/>
            </p:nvSpPr>
            <p:spPr>
              <a:xfrm>
                <a:off x="930361" y="1261478"/>
                <a:ext cx="1021496" cy="1021496"/>
              </a:xfrm>
              <a:custGeom>
                <a:avLst/>
                <a:gdLst>
                  <a:gd name="connsiteX0" fmla="*/ 764331 w 1021496"/>
                  <a:gd name="connsiteY0" fmla="*/ 258719 h 1021496"/>
                  <a:gd name="connsiteX1" fmla="*/ 915037 w 1021496"/>
                  <a:gd name="connsiteY1" fmla="*/ 213299 h 1021496"/>
                  <a:gd name="connsiteX2" fmla="*/ 970490 w 1021496"/>
                  <a:gd name="connsiteY2" fmla="*/ 309348 h 1021496"/>
                  <a:gd name="connsiteX3" fmla="*/ 855803 w 1021496"/>
                  <a:gd name="connsiteY3" fmla="*/ 417153 h 1021496"/>
                  <a:gd name="connsiteX4" fmla="*/ 855803 w 1021496"/>
                  <a:gd name="connsiteY4" fmla="*/ 604343 h 1021496"/>
                  <a:gd name="connsiteX5" fmla="*/ 970490 w 1021496"/>
                  <a:gd name="connsiteY5" fmla="*/ 712148 h 1021496"/>
                  <a:gd name="connsiteX6" fmla="*/ 915037 w 1021496"/>
                  <a:gd name="connsiteY6" fmla="*/ 808197 h 1021496"/>
                  <a:gd name="connsiteX7" fmla="*/ 764331 w 1021496"/>
                  <a:gd name="connsiteY7" fmla="*/ 762777 h 1021496"/>
                  <a:gd name="connsiteX8" fmla="*/ 602219 w 1021496"/>
                  <a:gd name="connsiteY8" fmla="*/ 856372 h 1021496"/>
                  <a:gd name="connsiteX9" fmla="*/ 566202 w 1021496"/>
                  <a:gd name="connsiteY9" fmla="*/ 1009596 h 1021496"/>
                  <a:gd name="connsiteX10" fmla="*/ 455294 w 1021496"/>
                  <a:gd name="connsiteY10" fmla="*/ 1009596 h 1021496"/>
                  <a:gd name="connsiteX11" fmla="*/ 419276 w 1021496"/>
                  <a:gd name="connsiteY11" fmla="*/ 856372 h 1021496"/>
                  <a:gd name="connsiteX12" fmla="*/ 257164 w 1021496"/>
                  <a:gd name="connsiteY12" fmla="*/ 762777 h 1021496"/>
                  <a:gd name="connsiteX13" fmla="*/ 106459 w 1021496"/>
                  <a:gd name="connsiteY13" fmla="*/ 808197 h 1021496"/>
                  <a:gd name="connsiteX14" fmla="*/ 51006 w 1021496"/>
                  <a:gd name="connsiteY14" fmla="*/ 712148 h 1021496"/>
                  <a:gd name="connsiteX15" fmla="*/ 165693 w 1021496"/>
                  <a:gd name="connsiteY15" fmla="*/ 604343 h 1021496"/>
                  <a:gd name="connsiteX16" fmla="*/ 165693 w 1021496"/>
                  <a:gd name="connsiteY16" fmla="*/ 417153 h 1021496"/>
                  <a:gd name="connsiteX17" fmla="*/ 51006 w 1021496"/>
                  <a:gd name="connsiteY17" fmla="*/ 309348 h 1021496"/>
                  <a:gd name="connsiteX18" fmla="*/ 106459 w 1021496"/>
                  <a:gd name="connsiteY18" fmla="*/ 213299 h 1021496"/>
                  <a:gd name="connsiteX19" fmla="*/ 257165 w 1021496"/>
                  <a:gd name="connsiteY19" fmla="*/ 258719 h 1021496"/>
                  <a:gd name="connsiteX20" fmla="*/ 419277 w 1021496"/>
                  <a:gd name="connsiteY20" fmla="*/ 165124 h 1021496"/>
                  <a:gd name="connsiteX21" fmla="*/ 455294 w 1021496"/>
                  <a:gd name="connsiteY21" fmla="*/ 11900 h 1021496"/>
                  <a:gd name="connsiteX22" fmla="*/ 566202 w 1021496"/>
                  <a:gd name="connsiteY22" fmla="*/ 11900 h 1021496"/>
                  <a:gd name="connsiteX23" fmla="*/ 602220 w 1021496"/>
                  <a:gd name="connsiteY23" fmla="*/ 165124 h 1021496"/>
                  <a:gd name="connsiteX24" fmla="*/ 764332 w 1021496"/>
                  <a:gd name="connsiteY24" fmla="*/ 258719 h 1021496"/>
                  <a:gd name="connsiteX25" fmla="*/ 764331 w 1021496"/>
                  <a:gd name="connsiteY25" fmla="*/ 258719 h 102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21496" h="1021496">
                    <a:moveTo>
                      <a:pt x="764331" y="258719"/>
                    </a:moveTo>
                    <a:lnTo>
                      <a:pt x="915037" y="213299"/>
                    </a:lnTo>
                    <a:lnTo>
                      <a:pt x="970490" y="309348"/>
                    </a:lnTo>
                    <a:lnTo>
                      <a:pt x="855803" y="417153"/>
                    </a:lnTo>
                    <a:cubicBezTo>
                      <a:pt x="872428" y="478442"/>
                      <a:pt x="872428" y="543054"/>
                      <a:pt x="855803" y="604343"/>
                    </a:cubicBezTo>
                    <a:lnTo>
                      <a:pt x="970490" y="712148"/>
                    </a:lnTo>
                    <a:lnTo>
                      <a:pt x="915037" y="808197"/>
                    </a:lnTo>
                    <a:lnTo>
                      <a:pt x="764331" y="762777"/>
                    </a:lnTo>
                    <a:cubicBezTo>
                      <a:pt x="719565" y="807819"/>
                      <a:pt x="663610" y="840125"/>
                      <a:pt x="602219" y="856372"/>
                    </a:cubicBezTo>
                    <a:lnTo>
                      <a:pt x="566202" y="1009596"/>
                    </a:lnTo>
                    <a:lnTo>
                      <a:pt x="455294" y="1009596"/>
                    </a:lnTo>
                    <a:lnTo>
                      <a:pt x="419276" y="856372"/>
                    </a:lnTo>
                    <a:cubicBezTo>
                      <a:pt x="357885" y="840125"/>
                      <a:pt x="301930" y="807819"/>
                      <a:pt x="257164" y="762777"/>
                    </a:cubicBezTo>
                    <a:lnTo>
                      <a:pt x="106459" y="808197"/>
                    </a:lnTo>
                    <a:lnTo>
                      <a:pt x="51006" y="712148"/>
                    </a:lnTo>
                    <a:lnTo>
                      <a:pt x="165693" y="604343"/>
                    </a:lnTo>
                    <a:cubicBezTo>
                      <a:pt x="149068" y="543054"/>
                      <a:pt x="149068" y="478442"/>
                      <a:pt x="165693" y="417153"/>
                    </a:cubicBezTo>
                    <a:lnTo>
                      <a:pt x="51006" y="309348"/>
                    </a:lnTo>
                    <a:lnTo>
                      <a:pt x="106459" y="213299"/>
                    </a:lnTo>
                    <a:lnTo>
                      <a:pt x="257165" y="258719"/>
                    </a:lnTo>
                    <a:cubicBezTo>
                      <a:pt x="301931" y="213677"/>
                      <a:pt x="357886" y="181371"/>
                      <a:pt x="419277" y="165124"/>
                    </a:cubicBezTo>
                    <a:lnTo>
                      <a:pt x="455294" y="11900"/>
                    </a:lnTo>
                    <a:lnTo>
                      <a:pt x="566202" y="11900"/>
                    </a:lnTo>
                    <a:lnTo>
                      <a:pt x="602220" y="165124"/>
                    </a:lnTo>
                    <a:cubicBezTo>
                      <a:pt x="663611" y="181371"/>
                      <a:pt x="719566" y="213677"/>
                      <a:pt x="764332" y="258719"/>
                    </a:cubicBezTo>
                    <a:lnTo>
                      <a:pt x="764331" y="258719"/>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6215" tIns="277769" rIns="276215" bIns="277769" numCol="1" spcCol="1270" anchor="ctr" anchorCtr="0">
                <a:noAutofit/>
              </a:bodyPr>
              <a:lstStyle/>
              <a:p>
                <a:pPr lvl="0" algn="ctr" defTabSz="666750">
                  <a:lnSpc>
                    <a:spcPct val="90000"/>
                  </a:lnSpc>
                  <a:spcBef>
                    <a:spcPct val="0"/>
                  </a:spcBef>
                  <a:spcAft>
                    <a:spcPct val="35000"/>
                  </a:spcAft>
                </a:pPr>
                <a:endParaRPr lang="zh-Hans" altLang="en-US" sz="1500" kern="12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 name="任意多边形 12"/>
              <p:cNvSpPr/>
              <p:nvPr/>
            </p:nvSpPr>
            <p:spPr>
              <a:xfrm>
                <a:off x="1413813" y="611342"/>
                <a:ext cx="1006483" cy="1006483"/>
              </a:xfrm>
              <a:custGeom>
                <a:avLst/>
                <a:gdLst>
                  <a:gd name="connsiteX0" fmla="*/ 748888 w 1000857"/>
                  <a:gd name="connsiteY0" fmla="*/ 253492 h 1000857"/>
                  <a:gd name="connsiteX1" fmla="*/ 896548 w 1000857"/>
                  <a:gd name="connsiteY1" fmla="*/ 208990 h 1000857"/>
                  <a:gd name="connsiteX2" fmla="*/ 950882 w 1000857"/>
                  <a:gd name="connsiteY2" fmla="*/ 303098 h 1000857"/>
                  <a:gd name="connsiteX3" fmla="*/ 838512 w 1000857"/>
                  <a:gd name="connsiteY3" fmla="*/ 408724 h 1000857"/>
                  <a:gd name="connsiteX4" fmla="*/ 838512 w 1000857"/>
                  <a:gd name="connsiteY4" fmla="*/ 592132 h 1000857"/>
                  <a:gd name="connsiteX5" fmla="*/ 950882 w 1000857"/>
                  <a:gd name="connsiteY5" fmla="*/ 697759 h 1000857"/>
                  <a:gd name="connsiteX6" fmla="*/ 896548 w 1000857"/>
                  <a:gd name="connsiteY6" fmla="*/ 791867 h 1000857"/>
                  <a:gd name="connsiteX7" fmla="*/ 748888 w 1000857"/>
                  <a:gd name="connsiteY7" fmla="*/ 747365 h 1000857"/>
                  <a:gd name="connsiteX8" fmla="*/ 590052 w 1000857"/>
                  <a:gd name="connsiteY8" fmla="*/ 839069 h 1000857"/>
                  <a:gd name="connsiteX9" fmla="*/ 554762 w 1000857"/>
                  <a:gd name="connsiteY9" fmla="*/ 989198 h 1000857"/>
                  <a:gd name="connsiteX10" fmla="*/ 446095 w 1000857"/>
                  <a:gd name="connsiteY10" fmla="*/ 989198 h 1000857"/>
                  <a:gd name="connsiteX11" fmla="*/ 410805 w 1000857"/>
                  <a:gd name="connsiteY11" fmla="*/ 839069 h 1000857"/>
                  <a:gd name="connsiteX12" fmla="*/ 251969 w 1000857"/>
                  <a:gd name="connsiteY12" fmla="*/ 747365 h 1000857"/>
                  <a:gd name="connsiteX13" fmla="*/ 104309 w 1000857"/>
                  <a:gd name="connsiteY13" fmla="*/ 791867 h 1000857"/>
                  <a:gd name="connsiteX14" fmla="*/ 49975 w 1000857"/>
                  <a:gd name="connsiteY14" fmla="*/ 697759 h 1000857"/>
                  <a:gd name="connsiteX15" fmla="*/ 162345 w 1000857"/>
                  <a:gd name="connsiteY15" fmla="*/ 592133 h 1000857"/>
                  <a:gd name="connsiteX16" fmla="*/ 162345 w 1000857"/>
                  <a:gd name="connsiteY16" fmla="*/ 408725 h 1000857"/>
                  <a:gd name="connsiteX17" fmla="*/ 49975 w 1000857"/>
                  <a:gd name="connsiteY17" fmla="*/ 303098 h 1000857"/>
                  <a:gd name="connsiteX18" fmla="*/ 104309 w 1000857"/>
                  <a:gd name="connsiteY18" fmla="*/ 208990 h 1000857"/>
                  <a:gd name="connsiteX19" fmla="*/ 251969 w 1000857"/>
                  <a:gd name="connsiteY19" fmla="*/ 253492 h 1000857"/>
                  <a:gd name="connsiteX20" fmla="*/ 410805 w 1000857"/>
                  <a:gd name="connsiteY20" fmla="*/ 161788 h 1000857"/>
                  <a:gd name="connsiteX21" fmla="*/ 446095 w 1000857"/>
                  <a:gd name="connsiteY21" fmla="*/ 11659 h 1000857"/>
                  <a:gd name="connsiteX22" fmla="*/ 554762 w 1000857"/>
                  <a:gd name="connsiteY22" fmla="*/ 11659 h 1000857"/>
                  <a:gd name="connsiteX23" fmla="*/ 590052 w 1000857"/>
                  <a:gd name="connsiteY23" fmla="*/ 161788 h 1000857"/>
                  <a:gd name="connsiteX24" fmla="*/ 748888 w 1000857"/>
                  <a:gd name="connsiteY24" fmla="*/ 253492 h 100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0857" h="1000857">
                    <a:moveTo>
                      <a:pt x="644198" y="253170"/>
                    </a:moveTo>
                    <a:lnTo>
                      <a:pt x="751250" y="186868"/>
                    </a:lnTo>
                    <a:lnTo>
                      <a:pt x="813989" y="249607"/>
                    </a:lnTo>
                    <a:lnTo>
                      <a:pt x="747687" y="356658"/>
                    </a:lnTo>
                    <a:cubicBezTo>
                      <a:pt x="773224" y="400576"/>
                      <a:pt x="786602" y="450504"/>
                      <a:pt x="786446" y="501307"/>
                    </a:cubicBezTo>
                    <a:lnTo>
                      <a:pt x="897391" y="560866"/>
                    </a:lnTo>
                    <a:lnTo>
                      <a:pt x="874426" y="646569"/>
                    </a:lnTo>
                    <a:lnTo>
                      <a:pt x="748566" y="642675"/>
                    </a:lnTo>
                    <a:cubicBezTo>
                      <a:pt x="723300" y="686750"/>
                      <a:pt x="686750" y="723300"/>
                      <a:pt x="642675" y="748566"/>
                    </a:cubicBezTo>
                    <a:lnTo>
                      <a:pt x="646569" y="874427"/>
                    </a:lnTo>
                    <a:lnTo>
                      <a:pt x="560866" y="897391"/>
                    </a:lnTo>
                    <a:lnTo>
                      <a:pt x="501308" y="786445"/>
                    </a:lnTo>
                    <a:cubicBezTo>
                      <a:pt x="450505" y="786602"/>
                      <a:pt x="400577" y="773224"/>
                      <a:pt x="356659" y="747687"/>
                    </a:cubicBezTo>
                    <a:lnTo>
                      <a:pt x="249607" y="813989"/>
                    </a:lnTo>
                    <a:lnTo>
                      <a:pt x="186868" y="751250"/>
                    </a:lnTo>
                    <a:lnTo>
                      <a:pt x="253170" y="644199"/>
                    </a:lnTo>
                    <a:cubicBezTo>
                      <a:pt x="227633" y="600281"/>
                      <a:pt x="214255" y="550353"/>
                      <a:pt x="214411" y="499550"/>
                    </a:cubicBezTo>
                    <a:lnTo>
                      <a:pt x="103466" y="439991"/>
                    </a:lnTo>
                    <a:lnTo>
                      <a:pt x="126431" y="354288"/>
                    </a:lnTo>
                    <a:lnTo>
                      <a:pt x="252291" y="358182"/>
                    </a:lnTo>
                    <a:cubicBezTo>
                      <a:pt x="277557" y="314107"/>
                      <a:pt x="314107" y="277557"/>
                      <a:pt x="358182" y="252291"/>
                    </a:cubicBezTo>
                    <a:lnTo>
                      <a:pt x="354288" y="126430"/>
                    </a:lnTo>
                    <a:lnTo>
                      <a:pt x="439991" y="103466"/>
                    </a:lnTo>
                    <a:lnTo>
                      <a:pt x="499549" y="214412"/>
                    </a:lnTo>
                    <a:cubicBezTo>
                      <a:pt x="550352" y="214255"/>
                      <a:pt x="600280" y="227633"/>
                      <a:pt x="644198" y="253170"/>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3576" tIns="353577" rIns="353577" bIns="353576" numCol="1" spcCol="1270" anchor="ctr" anchorCtr="0">
                <a:noAutofit/>
              </a:bodyPr>
              <a:lstStyle/>
              <a:p>
                <a:pPr lvl="0" algn="ctr" defTabSz="755650">
                  <a:lnSpc>
                    <a:spcPct val="90000"/>
                  </a:lnSpc>
                  <a:spcBef>
                    <a:spcPct val="0"/>
                  </a:spcBef>
                  <a:spcAft>
                    <a:spcPct val="35000"/>
                  </a:spcAft>
                </a:pPr>
                <a:endParaRPr lang="zh-Hans" altLang="en-US" sz="1700" kern="1200">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grpSp>
        <p:nvGrpSpPr>
          <p:cNvPr id="15" name="组合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671634" y="2856978"/>
            <a:ext cx="1144044" cy="1144044"/>
            <a:chOff x="3671634" y="2856978"/>
            <a:chExt cx="1144044" cy="1144044"/>
          </a:xfrm>
        </p:grpSpPr>
        <p:sp>
          <p:nvSpPr>
            <p:cNvPr id="16" name="椭圆 15"/>
            <p:cNvSpPr/>
            <p:nvPr/>
          </p:nvSpPr>
          <p:spPr>
            <a:xfrm>
              <a:off x="3671634" y="2856978"/>
              <a:ext cx="1144044" cy="1144044"/>
            </a:xfrm>
            <a:prstGeom prst="ellipse">
              <a:avLst/>
            </a:prstGeom>
            <a:solidFill>
              <a:srgbClr val="C4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 name="环形箭头 16"/>
            <p:cNvSpPr/>
            <p:nvPr/>
          </p:nvSpPr>
          <p:spPr>
            <a:xfrm>
              <a:off x="3859608" y="3044952"/>
              <a:ext cx="768096" cy="768096"/>
            </a:xfrm>
            <a:prstGeom prst="circularArrow">
              <a:avLst>
                <a:gd name="adj1" fmla="val 12500"/>
                <a:gd name="adj2" fmla="val 1142319"/>
                <a:gd name="adj3" fmla="val 20457681"/>
                <a:gd name="adj4" fmla="val 874522"/>
                <a:gd name="adj5" fmla="val 125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8" name="组合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523978" y="4721268"/>
            <a:ext cx="1144044" cy="1144044"/>
            <a:chOff x="5523978" y="4721268"/>
            <a:chExt cx="1144044" cy="1144044"/>
          </a:xfrm>
        </p:grpSpPr>
        <p:sp>
          <p:nvSpPr>
            <p:cNvPr id="19" name="椭圆 18"/>
            <p:cNvSpPr/>
            <p:nvPr/>
          </p:nvSpPr>
          <p:spPr>
            <a:xfrm>
              <a:off x="5523978" y="4721268"/>
              <a:ext cx="1144044" cy="1144044"/>
            </a:xfrm>
            <a:prstGeom prst="ellipse">
              <a:avLst/>
            </a:prstGeom>
            <a:solidFill>
              <a:srgbClr val="FF8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 name="折角形 19"/>
            <p:cNvSpPr/>
            <p:nvPr/>
          </p:nvSpPr>
          <p:spPr>
            <a:xfrm>
              <a:off x="5842341" y="5002925"/>
              <a:ext cx="507318" cy="640230"/>
            </a:xfrm>
            <a:prstGeom prst="foldedCorner">
              <a:avLst>
                <a:gd name="adj" fmla="val 422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1" name="组合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7391487" y="2856978"/>
            <a:ext cx="1144044" cy="1144044"/>
            <a:chOff x="7391487" y="2856978"/>
            <a:chExt cx="1144044" cy="1144044"/>
          </a:xfrm>
        </p:grpSpPr>
        <p:sp>
          <p:nvSpPr>
            <p:cNvPr id="22" name="椭圆 21"/>
            <p:cNvSpPr/>
            <p:nvPr/>
          </p:nvSpPr>
          <p:spPr>
            <a:xfrm>
              <a:off x="7391487" y="2856978"/>
              <a:ext cx="1144044" cy="1144044"/>
            </a:xfrm>
            <a:prstGeom prst="ellipse">
              <a:avLst/>
            </a:prstGeom>
            <a:solidFill>
              <a:srgbClr val="89B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 name="五角星 22"/>
            <p:cNvSpPr/>
            <p:nvPr/>
          </p:nvSpPr>
          <p:spPr>
            <a:xfrm>
              <a:off x="7661337" y="3102304"/>
              <a:ext cx="604344" cy="6043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4" name="椭圆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75754" y="2708754"/>
            <a:ext cx="1440492" cy="144049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ans" sz="2800" dirty="0">
                <a:solidFill>
                  <a:schemeClr val="tx1">
                    <a:lumMod val="65000"/>
                    <a:lumOff val="35000"/>
                  </a:schemeClr>
                </a:solidFill>
                <a:latin typeface="苹方-简" panose="020B0400000000000000" pitchFamily="34" charset="-128"/>
                <a:ea typeface="苹方-简" panose="020B0400000000000000" pitchFamily="34" charset="-128"/>
                <a:cs typeface="+mn-ea"/>
                <a:sym typeface="苹方-简" panose="020B0400000000000000" pitchFamily="34" charset="-128"/>
              </a:rPr>
              <a:t>Your text</a:t>
            </a:r>
            <a:endParaRPr lang="zh-Hans" altLang="en-US" sz="2800" dirty="0">
              <a:solidFill>
                <a:schemeClr val="tx1">
                  <a:lumMod val="65000"/>
                  <a:lumOff val="35000"/>
                </a:schemeClr>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2818308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37" fill="hold"/>
                                        <p:tgtEl>
                                          <p:spTgt spid="8"/>
                                        </p:tgtEl>
                                        <p:attrNameLst>
                                          <p:attrName>ppt_w</p:attrName>
                                        </p:attrNameLst>
                                      </p:cBhvr>
                                      <p:tavLst>
                                        <p:tav tm="0">
                                          <p:val>
                                            <p:fltVal val="0"/>
                                          </p:val>
                                        </p:tav>
                                        <p:tav tm="100000">
                                          <p:val>
                                            <p:strVal val="#ppt_w"/>
                                          </p:val>
                                        </p:tav>
                                      </p:tavLst>
                                    </p:anim>
                                    <p:anim calcmode="lin" valueType="num">
                                      <p:cBhvr>
                                        <p:cTn id="8" dur="237" fill="hold"/>
                                        <p:tgtEl>
                                          <p:spTgt spid="8"/>
                                        </p:tgtEl>
                                        <p:attrNameLst>
                                          <p:attrName>ppt_h</p:attrName>
                                        </p:attrNameLst>
                                      </p:cBhvr>
                                      <p:tavLst>
                                        <p:tav tm="0">
                                          <p:val>
                                            <p:fltVal val="0"/>
                                          </p:val>
                                        </p:tav>
                                        <p:tav tm="100000">
                                          <p:val>
                                            <p:strVal val="#ppt_h"/>
                                          </p:val>
                                        </p:tav>
                                      </p:tavLst>
                                    </p:anim>
                                    <p:animEffect transition="in" filter="fade">
                                      <p:cBhvr>
                                        <p:cTn id="9" dur="237"/>
                                        <p:tgtEl>
                                          <p:spTgt spid="8"/>
                                        </p:tgtEl>
                                      </p:cBhvr>
                                    </p:animEffect>
                                  </p:childTnLst>
                                </p:cTn>
                              </p:par>
                              <p:par>
                                <p:cTn id="10" presetID="0" presetClass="path" presetSubtype="0" decel="98000" fill="hold" nodeType="withEffect">
                                  <p:stCondLst>
                                    <p:cond delay="0"/>
                                  </p:stCondLst>
                                  <p:childTnLst>
                                    <p:animMotion origin="layout" path="M -0.00078 7.40741E-7 C -0.10104 0.00417 -0.15208 0.15255 -0.1526 0.2713 C -0.15404 0.40162 -0.10482 0.53773 -0.00208 0.54444 C 0.10078 0.55093 0.14935 0.40856 0.15299 0.27199 C 0.15664 0.13518 0.00013 0.09861 -0.00052 0.26944 " pathEditMode="relative" rAng="0" ptsTypes="AAAAA">
                                      <p:cBhvr>
                                        <p:cTn id="11" dur="712" spd="-100000" fill="hold"/>
                                        <p:tgtEl>
                                          <p:spTgt spid="8"/>
                                        </p:tgtEl>
                                        <p:attrNameLst>
                                          <p:attrName>ppt_x</p:attrName>
                                          <p:attrName>ppt_y</p:attrName>
                                        </p:attrNameLst>
                                      </p:cBhvr>
                                      <p:rCtr x="104" y="27222"/>
                                    </p:animMotion>
                                  </p:childTnLst>
                                </p:cTn>
                              </p:par>
                              <p:par>
                                <p:cTn id="12" presetID="8" presetClass="emph" presetSubtype="0" decel="98000" fill="hold" nodeType="withEffect">
                                  <p:stCondLst>
                                    <p:cond delay="0"/>
                                  </p:stCondLst>
                                  <p:childTnLst>
                                    <p:animRot by="21600000">
                                      <p:cBhvr>
                                        <p:cTn id="13" dur="712" fill="hold"/>
                                        <p:tgtEl>
                                          <p:spTgt spid="8"/>
                                        </p:tgtEl>
                                        <p:attrNameLst>
                                          <p:attrName>r</p:attrName>
                                        </p:attrNameLst>
                                      </p:cBhvr>
                                    </p:animRot>
                                  </p:childTnLst>
                                </p:cTn>
                              </p:par>
                              <p:par>
                                <p:cTn id="14" presetID="53" presetClass="entr" presetSubtype="16" decel="100000" fill="hold" nodeType="withEffect">
                                  <p:stCondLst>
                                    <p:cond delay="47"/>
                                  </p:stCondLst>
                                  <p:childTnLst>
                                    <p:set>
                                      <p:cBhvr>
                                        <p:cTn id="15" dur="1" fill="hold">
                                          <p:stCondLst>
                                            <p:cond delay="0"/>
                                          </p:stCondLst>
                                        </p:cTn>
                                        <p:tgtEl>
                                          <p:spTgt spid="15"/>
                                        </p:tgtEl>
                                        <p:attrNameLst>
                                          <p:attrName>style.visibility</p:attrName>
                                        </p:attrNameLst>
                                      </p:cBhvr>
                                      <p:to>
                                        <p:strVal val="visible"/>
                                      </p:to>
                                    </p:set>
                                    <p:anim calcmode="lin" valueType="num">
                                      <p:cBhvr>
                                        <p:cTn id="16" dur="237" fill="hold"/>
                                        <p:tgtEl>
                                          <p:spTgt spid="15"/>
                                        </p:tgtEl>
                                        <p:attrNameLst>
                                          <p:attrName>ppt_w</p:attrName>
                                        </p:attrNameLst>
                                      </p:cBhvr>
                                      <p:tavLst>
                                        <p:tav tm="0">
                                          <p:val>
                                            <p:fltVal val="0"/>
                                          </p:val>
                                        </p:tav>
                                        <p:tav tm="100000">
                                          <p:val>
                                            <p:strVal val="#ppt_w"/>
                                          </p:val>
                                        </p:tav>
                                      </p:tavLst>
                                    </p:anim>
                                    <p:anim calcmode="lin" valueType="num">
                                      <p:cBhvr>
                                        <p:cTn id="17" dur="237" fill="hold"/>
                                        <p:tgtEl>
                                          <p:spTgt spid="15"/>
                                        </p:tgtEl>
                                        <p:attrNameLst>
                                          <p:attrName>ppt_h</p:attrName>
                                        </p:attrNameLst>
                                      </p:cBhvr>
                                      <p:tavLst>
                                        <p:tav tm="0">
                                          <p:val>
                                            <p:fltVal val="0"/>
                                          </p:val>
                                        </p:tav>
                                        <p:tav tm="100000">
                                          <p:val>
                                            <p:strVal val="#ppt_h"/>
                                          </p:val>
                                        </p:tav>
                                      </p:tavLst>
                                    </p:anim>
                                    <p:animEffect transition="in" filter="fade">
                                      <p:cBhvr>
                                        <p:cTn id="18" dur="237"/>
                                        <p:tgtEl>
                                          <p:spTgt spid="15"/>
                                        </p:tgtEl>
                                      </p:cBhvr>
                                    </p:animEffect>
                                  </p:childTnLst>
                                </p:cTn>
                              </p:par>
                              <p:par>
                                <p:cTn id="19" presetID="0" presetClass="path" presetSubtype="0" decel="98000" fill="hold" nodeType="withEffect">
                                  <p:stCondLst>
                                    <p:cond delay="47"/>
                                  </p:stCondLst>
                                  <p:childTnLst>
                                    <p:animMotion origin="layout" path="M -0.00026 0.00046 C -0.00026 0.17199 0.04922 0.25995 0.15143 0.27037 C 0.25351 0.28056 0.30312 0.10833 0.30312 -0.00394 C 0.30312 -0.11667 0.1513 -0.13681 0.15143 -0.00208 " pathEditMode="relative" rAng="0" ptsTypes="AAAA">
                                      <p:cBhvr>
                                        <p:cTn id="20" dur="617" spd="-100000" fill="hold"/>
                                        <p:tgtEl>
                                          <p:spTgt spid="15"/>
                                        </p:tgtEl>
                                        <p:attrNameLst>
                                          <p:attrName>ppt_x</p:attrName>
                                          <p:attrName>ppt_y</p:attrName>
                                        </p:attrNameLst>
                                      </p:cBhvr>
                                      <p:rCtr x="15169" y="8704"/>
                                    </p:animMotion>
                                  </p:childTnLst>
                                </p:cTn>
                              </p:par>
                              <p:par>
                                <p:cTn id="21" presetID="8" presetClass="emph" presetSubtype="0" decel="98000" fill="hold" nodeType="withEffect">
                                  <p:stCondLst>
                                    <p:cond delay="47"/>
                                  </p:stCondLst>
                                  <p:childTnLst>
                                    <p:animRot by="21600000">
                                      <p:cBhvr>
                                        <p:cTn id="22" dur="617" fill="hold"/>
                                        <p:tgtEl>
                                          <p:spTgt spid="15"/>
                                        </p:tgtEl>
                                        <p:attrNameLst>
                                          <p:attrName>r</p:attrName>
                                        </p:attrNameLst>
                                      </p:cBhvr>
                                    </p:animRot>
                                  </p:childTnLst>
                                </p:cTn>
                              </p:par>
                              <p:par>
                                <p:cTn id="23" presetID="53" presetClass="entr" presetSubtype="16" decel="100000" fill="hold" nodeType="withEffect">
                                  <p:stCondLst>
                                    <p:cond delay="95"/>
                                  </p:stCondLst>
                                  <p:childTnLst>
                                    <p:set>
                                      <p:cBhvr>
                                        <p:cTn id="24" dur="1" fill="hold">
                                          <p:stCondLst>
                                            <p:cond delay="0"/>
                                          </p:stCondLst>
                                        </p:cTn>
                                        <p:tgtEl>
                                          <p:spTgt spid="18"/>
                                        </p:tgtEl>
                                        <p:attrNameLst>
                                          <p:attrName>style.visibility</p:attrName>
                                        </p:attrNameLst>
                                      </p:cBhvr>
                                      <p:to>
                                        <p:strVal val="visible"/>
                                      </p:to>
                                    </p:set>
                                    <p:anim calcmode="lin" valueType="num">
                                      <p:cBhvr>
                                        <p:cTn id="25" dur="237" fill="hold"/>
                                        <p:tgtEl>
                                          <p:spTgt spid="18"/>
                                        </p:tgtEl>
                                        <p:attrNameLst>
                                          <p:attrName>ppt_w</p:attrName>
                                        </p:attrNameLst>
                                      </p:cBhvr>
                                      <p:tavLst>
                                        <p:tav tm="0">
                                          <p:val>
                                            <p:fltVal val="0"/>
                                          </p:val>
                                        </p:tav>
                                        <p:tav tm="100000">
                                          <p:val>
                                            <p:strVal val="#ppt_w"/>
                                          </p:val>
                                        </p:tav>
                                      </p:tavLst>
                                    </p:anim>
                                    <p:anim calcmode="lin" valueType="num">
                                      <p:cBhvr>
                                        <p:cTn id="26" dur="237" fill="hold"/>
                                        <p:tgtEl>
                                          <p:spTgt spid="18"/>
                                        </p:tgtEl>
                                        <p:attrNameLst>
                                          <p:attrName>ppt_h</p:attrName>
                                        </p:attrNameLst>
                                      </p:cBhvr>
                                      <p:tavLst>
                                        <p:tav tm="0">
                                          <p:val>
                                            <p:fltVal val="0"/>
                                          </p:val>
                                        </p:tav>
                                        <p:tav tm="100000">
                                          <p:val>
                                            <p:strVal val="#ppt_h"/>
                                          </p:val>
                                        </p:tav>
                                      </p:tavLst>
                                    </p:anim>
                                    <p:animEffect transition="in" filter="fade">
                                      <p:cBhvr>
                                        <p:cTn id="27" dur="237"/>
                                        <p:tgtEl>
                                          <p:spTgt spid="18"/>
                                        </p:tgtEl>
                                      </p:cBhvr>
                                    </p:animEffect>
                                  </p:childTnLst>
                                </p:cTn>
                              </p:par>
                              <p:par>
                                <p:cTn id="28" presetID="0" presetClass="path" presetSubtype="0" decel="98000" fill="hold" nodeType="withEffect">
                                  <p:stCondLst>
                                    <p:cond delay="95"/>
                                  </p:stCondLst>
                                  <p:childTnLst>
                                    <p:animMotion origin="layout" path="M -0.00091 -0.00046 C 0.07917 0.01065 0.14818 -0.11806 0.15065 -0.27778 C 0.15326 -0.43727 -0.00052 -0.42824 -0.0013 -0.27454 " pathEditMode="relative" rAng="0" ptsTypes="AAA">
                                      <p:cBhvr>
                                        <p:cTn id="29" dur="594" spd="-100000" fill="hold"/>
                                        <p:tgtEl>
                                          <p:spTgt spid="18"/>
                                        </p:tgtEl>
                                        <p:attrNameLst>
                                          <p:attrName>ppt_x</p:attrName>
                                          <p:attrName>ppt_y</p:attrName>
                                        </p:attrNameLst>
                                      </p:cBhvr>
                                      <p:rCtr x="7565" y="-19630"/>
                                    </p:animMotion>
                                  </p:childTnLst>
                                </p:cTn>
                              </p:par>
                              <p:par>
                                <p:cTn id="30" presetID="8" presetClass="emph" presetSubtype="0" decel="98000" fill="hold" nodeType="withEffect">
                                  <p:stCondLst>
                                    <p:cond delay="95"/>
                                  </p:stCondLst>
                                  <p:childTnLst>
                                    <p:animRot by="21600000">
                                      <p:cBhvr>
                                        <p:cTn id="31" dur="594" fill="hold"/>
                                        <p:tgtEl>
                                          <p:spTgt spid="18"/>
                                        </p:tgtEl>
                                        <p:attrNameLst>
                                          <p:attrName>r</p:attrName>
                                        </p:attrNameLst>
                                      </p:cBhvr>
                                    </p:animRot>
                                  </p:childTnLst>
                                </p:cTn>
                              </p:par>
                              <p:par>
                                <p:cTn id="32" presetID="53" presetClass="entr" presetSubtype="16" decel="100000" fill="hold" nodeType="withEffect">
                                  <p:stCondLst>
                                    <p:cond delay="142"/>
                                  </p:stCondLst>
                                  <p:childTnLst>
                                    <p:set>
                                      <p:cBhvr>
                                        <p:cTn id="33" dur="1" fill="hold">
                                          <p:stCondLst>
                                            <p:cond delay="0"/>
                                          </p:stCondLst>
                                        </p:cTn>
                                        <p:tgtEl>
                                          <p:spTgt spid="21"/>
                                        </p:tgtEl>
                                        <p:attrNameLst>
                                          <p:attrName>style.visibility</p:attrName>
                                        </p:attrNameLst>
                                      </p:cBhvr>
                                      <p:to>
                                        <p:strVal val="visible"/>
                                      </p:to>
                                    </p:set>
                                    <p:anim calcmode="lin" valueType="num">
                                      <p:cBhvr>
                                        <p:cTn id="34" dur="237" fill="hold"/>
                                        <p:tgtEl>
                                          <p:spTgt spid="21"/>
                                        </p:tgtEl>
                                        <p:attrNameLst>
                                          <p:attrName>ppt_w</p:attrName>
                                        </p:attrNameLst>
                                      </p:cBhvr>
                                      <p:tavLst>
                                        <p:tav tm="0">
                                          <p:val>
                                            <p:fltVal val="0"/>
                                          </p:val>
                                        </p:tav>
                                        <p:tav tm="100000">
                                          <p:val>
                                            <p:strVal val="#ppt_w"/>
                                          </p:val>
                                        </p:tav>
                                      </p:tavLst>
                                    </p:anim>
                                    <p:anim calcmode="lin" valueType="num">
                                      <p:cBhvr>
                                        <p:cTn id="35" dur="237" fill="hold"/>
                                        <p:tgtEl>
                                          <p:spTgt spid="21"/>
                                        </p:tgtEl>
                                        <p:attrNameLst>
                                          <p:attrName>ppt_h</p:attrName>
                                        </p:attrNameLst>
                                      </p:cBhvr>
                                      <p:tavLst>
                                        <p:tav tm="0">
                                          <p:val>
                                            <p:fltVal val="0"/>
                                          </p:val>
                                        </p:tav>
                                        <p:tav tm="100000">
                                          <p:val>
                                            <p:strVal val="#ppt_h"/>
                                          </p:val>
                                        </p:tav>
                                      </p:tavLst>
                                    </p:anim>
                                    <p:animEffect transition="in" filter="fade">
                                      <p:cBhvr>
                                        <p:cTn id="36" dur="237"/>
                                        <p:tgtEl>
                                          <p:spTgt spid="21"/>
                                        </p:tgtEl>
                                      </p:cBhvr>
                                    </p:animEffect>
                                  </p:childTnLst>
                                </p:cTn>
                              </p:par>
                              <p:par>
                                <p:cTn id="37" presetID="8" presetClass="emph" presetSubtype="0" decel="98000" fill="hold" nodeType="withEffect">
                                  <p:stCondLst>
                                    <p:cond delay="142"/>
                                  </p:stCondLst>
                                  <p:childTnLst>
                                    <p:animRot by="21600000">
                                      <p:cBhvr>
                                        <p:cTn id="38" dur="475" fill="hold"/>
                                        <p:tgtEl>
                                          <p:spTgt spid="21"/>
                                        </p:tgtEl>
                                        <p:attrNameLst>
                                          <p:attrName>r</p:attrName>
                                        </p:attrNameLst>
                                      </p:cBhvr>
                                    </p:animRot>
                                  </p:childTnLst>
                                </p:cTn>
                              </p:par>
                              <p:par>
                                <p:cTn id="39" presetID="0" presetClass="path" presetSubtype="0" decel="98000" fill="hold" nodeType="withEffect">
                                  <p:stCondLst>
                                    <p:cond delay="142"/>
                                  </p:stCondLst>
                                  <p:childTnLst>
                                    <p:animMotion origin="layout" path="M 0.00014 0 C -0.00195 -0.0787 -0.03841 -0.13194 -0.08085 -0.13171 C -0.12344 -0.13171 -0.15404 -0.05856 -0.15404 -0.00255 " pathEditMode="relative" rAng="0" ptsTypes="AAA">
                                      <p:cBhvr>
                                        <p:cTn id="40" dur="475" spd="-100000" fill="hold"/>
                                        <p:tgtEl>
                                          <p:spTgt spid="21"/>
                                        </p:tgtEl>
                                        <p:attrNameLst>
                                          <p:attrName>ppt_x</p:attrName>
                                          <p:attrName>ppt_y</p:attrName>
                                        </p:attrNameLst>
                                      </p:cBhvr>
                                      <p:rCtr x="-7708" y="-6597"/>
                                    </p:animMotion>
                                  </p:childTnLst>
                                </p:cTn>
                              </p:par>
                              <p:par>
                                <p:cTn id="41" presetID="0" presetClass="path" presetSubtype="0" decel="100000" fill="hold" nodeType="withEffect">
                                  <p:stCondLst>
                                    <p:cond delay="950"/>
                                  </p:stCondLst>
                                  <p:childTnLst>
                                    <p:animMotion origin="layout" path="M 0 7.40741E-7 C 0.05286 0.00116 0.06732 0.08935 0.06641 0.14097 C 0.06563 0.19329 0.06094 0.27315 0.00065 0.27546 " pathEditMode="relative" rAng="0" ptsTypes="AAA">
                                      <p:cBhvr>
                                        <p:cTn id="42" dur="356" fill="hold"/>
                                        <p:tgtEl>
                                          <p:spTgt spid="8"/>
                                        </p:tgtEl>
                                        <p:attrNameLst>
                                          <p:attrName>ppt_x</p:attrName>
                                          <p:attrName>ppt_y</p:attrName>
                                        </p:attrNameLst>
                                      </p:cBhvr>
                                      <p:rCtr x="3320" y="13773"/>
                                    </p:animMotion>
                                  </p:childTnLst>
                                </p:cTn>
                              </p:par>
                              <p:par>
                                <p:cTn id="43" presetID="53" presetClass="exit" presetSubtype="32" decel="100000" fill="hold" nodeType="withEffect">
                                  <p:stCondLst>
                                    <p:cond delay="950"/>
                                  </p:stCondLst>
                                  <p:childTnLst>
                                    <p:anim calcmode="lin" valueType="num">
                                      <p:cBhvr>
                                        <p:cTn id="44" dur="356"/>
                                        <p:tgtEl>
                                          <p:spTgt spid="8"/>
                                        </p:tgtEl>
                                        <p:attrNameLst>
                                          <p:attrName>ppt_w</p:attrName>
                                        </p:attrNameLst>
                                      </p:cBhvr>
                                      <p:tavLst>
                                        <p:tav tm="0">
                                          <p:val>
                                            <p:strVal val="ppt_w"/>
                                          </p:val>
                                        </p:tav>
                                        <p:tav tm="100000">
                                          <p:val>
                                            <p:fltVal val="0"/>
                                          </p:val>
                                        </p:tav>
                                      </p:tavLst>
                                    </p:anim>
                                    <p:anim calcmode="lin" valueType="num">
                                      <p:cBhvr>
                                        <p:cTn id="45" dur="356"/>
                                        <p:tgtEl>
                                          <p:spTgt spid="8"/>
                                        </p:tgtEl>
                                        <p:attrNameLst>
                                          <p:attrName>ppt_h</p:attrName>
                                        </p:attrNameLst>
                                      </p:cBhvr>
                                      <p:tavLst>
                                        <p:tav tm="0">
                                          <p:val>
                                            <p:strVal val="ppt_h"/>
                                          </p:val>
                                        </p:tav>
                                        <p:tav tm="100000">
                                          <p:val>
                                            <p:fltVal val="0"/>
                                          </p:val>
                                        </p:tav>
                                      </p:tavLst>
                                    </p:anim>
                                    <p:animEffect transition="out" filter="fade">
                                      <p:cBhvr>
                                        <p:cTn id="46" dur="356"/>
                                        <p:tgtEl>
                                          <p:spTgt spid="8"/>
                                        </p:tgtEl>
                                      </p:cBhvr>
                                    </p:animEffect>
                                    <p:set>
                                      <p:cBhvr>
                                        <p:cTn id="47" dur="1" fill="hold">
                                          <p:stCondLst>
                                            <p:cond delay="355"/>
                                          </p:stCondLst>
                                        </p:cTn>
                                        <p:tgtEl>
                                          <p:spTgt spid="8"/>
                                        </p:tgtEl>
                                        <p:attrNameLst>
                                          <p:attrName>style.visibility</p:attrName>
                                        </p:attrNameLst>
                                      </p:cBhvr>
                                      <p:to>
                                        <p:strVal val="hidden"/>
                                      </p:to>
                                    </p:set>
                                  </p:childTnLst>
                                </p:cTn>
                              </p:par>
                              <p:par>
                                <p:cTn id="48" presetID="0" presetClass="path" presetSubtype="0" decel="100000" fill="hold" nodeType="withEffect">
                                  <p:stCondLst>
                                    <p:cond delay="997"/>
                                  </p:stCondLst>
                                  <p:childTnLst>
                                    <p:animMotion origin="layout" path="M 3.125E-6 0 C -0.00196 -0.16759 0.07955 -0.27894 0.1526 -0.27546 C 0.23385 -0.26991 0.23971 0.00046 0.15208 -0.00255 " pathEditMode="relative" rAng="0" ptsTypes="AAA">
                                      <p:cBhvr>
                                        <p:cTn id="49" dur="475" fill="hold"/>
                                        <p:tgtEl>
                                          <p:spTgt spid="15"/>
                                        </p:tgtEl>
                                        <p:attrNameLst>
                                          <p:attrName>ppt_x</p:attrName>
                                          <p:attrName>ppt_y</p:attrName>
                                        </p:attrNameLst>
                                      </p:cBhvr>
                                      <p:rCtr x="10781" y="-13773"/>
                                    </p:animMotion>
                                  </p:childTnLst>
                                </p:cTn>
                              </p:par>
                              <p:par>
                                <p:cTn id="50" presetID="53" presetClass="exit" presetSubtype="32" decel="100000" fill="hold" nodeType="withEffect">
                                  <p:stCondLst>
                                    <p:cond delay="997"/>
                                  </p:stCondLst>
                                  <p:childTnLst>
                                    <p:anim calcmode="lin" valueType="num">
                                      <p:cBhvr>
                                        <p:cTn id="51" dur="475"/>
                                        <p:tgtEl>
                                          <p:spTgt spid="15"/>
                                        </p:tgtEl>
                                        <p:attrNameLst>
                                          <p:attrName>ppt_w</p:attrName>
                                        </p:attrNameLst>
                                      </p:cBhvr>
                                      <p:tavLst>
                                        <p:tav tm="0">
                                          <p:val>
                                            <p:strVal val="ppt_w"/>
                                          </p:val>
                                        </p:tav>
                                        <p:tav tm="100000">
                                          <p:val>
                                            <p:fltVal val="0"/>
                                          </p:val>
                                        </p:tav>
                                      </p:tavLst>
                                    </p:anim>
                                    <p:anim calcmode="lin" valueType="num">
                                      <p:cBhvr>
                                        <p:cTn id="52" dur="475"/>
                                        <p:tgtEl>
                                          <p:spTgt spid="15"/>
                                        </p:tgtEl>
                                        <p:attrNameLst>
                                          <p:attrName>ppt_h</p:attrName>
                                        </p:attrNameLst>
                                      </p:cBhvr>
                                      <p:tavLst>
                                        <p:tav tm="0">
                                          <p:val>
                                            <p:strVal val="ppt_h"/>
                                          </p:val>
                                        </p:tav>
                                        <p:tav tm="100000">
                                          <p:val>
                                            <p:fltVal val="0"/>
                                          </p:val>
                                        </p:tav>
                                      </p:tavLst>
                                    </p:anim>
                                    <p:animEffect transition="out" filter="fade">
                                      <p:cBhvr>
                                        <p:cTn id="53" dur="475"/>
                                        <p:tgtEl>
                                          <p:spTgt spid="15"/>
                                        </p:tgtEl>
                                      </p:cBhvr>
                                    </p:animEffect>
                                    <p:set>
                                      <p:cBhvr>
                                        <p:cTn id="54" dur="1" fill="hold">
                                          <p:stCondLst>
                                            <p:cond delay="474"/>
                                          </p:stCondLst>
                                        </p:cTn>
                                        <p:tgtEl>
                                          <p:spTgt spid="15"/>
                                        </p:tgtEl>
                                        <p:attrNameLst>
                                          <p:attrName>style.visibility</p:attrName>
                                        </p:attrNameLst>
                                      </p:cBhvr>
                                      <p:to>
                                        <p:strVal val="hidden"/>
                                      </p:to>
                                    </p:set>
                                  </p:childTnLst>
                                </p:cTn>
                              </p:par>
                              <p:par>
                                <p:cTn id="55" presetID="0" presetClass="path" presetSubtype="0" decel="100000" fill="hold" nodeType="withEffect">
                                  <p:stCondLst>
                                    <p:cond delay="1045"/>
                                  </p:stCondLst>
                                  <p:childTnLst>
                                    <p:animMotion origin="layout" path="M -0.00091 -0.00093 C -0.10924 -0.00417 -0.15039 -0.1206 -0.15247 -0.27107 C -0.15469 -0.42199 -0.07005 -0.55509 0.00052 -0.54884 C 0.07096 -0.54259 0.10221 -0.27107 0.00143 -0.27199 " pathEditMode="relative" rAng="0" ptsTypes="AAAA">
                                      <p:cBhvr>
                                        <p:cTn id="56" dur="594" fill="hold"/>
                                        <p:tgtEl>
                                          <p:spTgt spid="18"/>
                                        </p:tgtEl>
                                        <p:attrNameLst>
                                          <p:attrName>ppt_x</p:attrName>
                                          <p:attrName>ppt_y</p:attrName>
                                        </p:attrNameLst>
                                      </p:cBhvr>
                                      <p:rCtr x="-4245" y="-27407"/>
                                    </p:animMotion>
                                  </p:childTnLst>
                                </p:cTn>
                              </p:par>
                              <p:par>
                                <p:cTn id="57" presetID="53" presetClass="exit" presetSubtype="32" decel="100000" fill="hold" nodeType="withEffect">
                                  <p:stCondLst>
                                    <p:cond delay="1045"/>
                                  </p:stCondLst>
                                  <p:childTnLst>
                                    <p:anim calcmode="lin" valueType="num">
                                      <p:cBhvr>
                                        <p:cTn id="58" dur="594"/>
                                        <p:tgtEl>
                                          <p:spTgt spid="18"/>
                                        </p:tgtEl>
                                        <p:attrNameLst>
                                          <p:attrName>ppt_w</p:attrName>
                                        </p:attrNameLst>
                                      </p:cBhvr>
                                      <p:tavLst>
                                        <p:tav tm="0">
                                          <p:val>
                                            <p:strVal val="ppt_w"/>
                                          </p:val>
                                        </p:tav>
                                        <p:tav tm="100000">
                                          <p:val>
                                            <p:fltVal val="0"/>
                                          </p:val>
                                        </p:tav>
                                      </p:tavLst>
                                    </p:anim>
                                    <p:anim calcmode="lin" valueType="num">
                                      <p:cBhvr>
                                        <p:cTn id="59" dur="594"/>
                                        <p:tgtEl>
                                          <p:spTgt spid="18"/>
                                        </p:tgtEl>
                                        <p:attrNameLst>
                                          <p:attrName>ppt_h</p:attrName>
                                        </p:attrNameLst>
                                      </p:cBhvr>
                                      <p:tavLst>
                                        <p:tav tm="0">
                                          <p:val>
                                            <p:strVal val="ppt_h"/>
                                          </p:val>
                                        </p:tav>
                                        <p:tav tm="100000">
                                          <p:val>
                                            <p:fltVal val="0"/>
                                          </p:val>
                                        </p:tav>
                                      </p:tavLst>
                                    </p:anim>
                                    <p:animEffect transition="out" filter="fade">
                                      <p:cBhvr>
                                        <p:cTn id="60" dur="594"/>
                                        <p:tgtEl>
                                          <p:spTgt spid="18"/>
                                        </p:tgtEl>
                                      </p:cBhvr>
                                    </p:animEffect>
                                    <p:set>
                                      <p:cBhvr>
                                        <p:cTn id="61" dur="1" fill="hold">
                                          <p:stCondLst>
                                            <p:cond delay="593"/>
                                          </p:stCondLst>
                                        </p:cTn>
                                        <p:tgtEl>
                                          <p:spTgt spid="18"/>
                                        </p:tgtEl>
                                        <p:attrNameLst>
                                          <p:attrName>style.visibility</p:attrName>
                                        </p:attrNameLst>
                                      </p:cBhvr>
                                      <p:to>
                                        <p:strVal val="hidden"/>
                                      </p:to>
                                    </p:set>
                                  </p:childTnLst>
                                </p:cTn>
                              </p:par>
                              <p:par>
                                <p:cTn id="62" presetID="0" presetClass="path" presetSubtype="0" decel="100000" fill="hold" nodeType="withEffect">
                                  <p:stCondLst>
                                    <p:cond delay="1092"/>
                                  </p:stCondLst>
                                  <p:childTnLst>
                                    <p:animMotion origin="layout" path="M 5E-6 -0.00023 C -0.00052 0.20093 -0.09036 0.27222 -0.15209 0.27222 C -0.21381 0.27106 -0.30925 0.19005 -0.30313 0.00069 C -0.29714 -0.18912 -0.21875 -0.27454 -0.15118 -0.27685 C -0.08372 -0.2794 -0.05455 0.00787 -0.15079 0.00162 " pathEditMode="relative" rAng="0" ptsTypes="AAAAA">
                                      <p:cBhvr>
                                        <p:cTn id="63" dur="712" fill="hold"/>
                                        <p:tgtEl>
                                          <p:spTgt spid="21"/>
                                        </p:tgtEl>
                                        <p:attrNameLst>
                                          <p:attrName>ppt_x</p:attrName>
                                          <p:attrName>ppt_y</p:attrName>
                                        </p:attrNameLst>
                                      </p:cBhvr>
                                      <p:rCtr x="-15169" y="-208"/>
                                    </p:animMotion>
                                  </p:childTnLst>
                                </p:cTn>
                              </p:par>
                              <p:par>
                                <p:cTn id="64" presetID="53" presetClass="exit" presetSubtype="32" decel="100000" fill="hold" nodeType="withEffect">
                                  <p:stCondLst>
                                    <p:cond delay="1092"/>
                                  </p:stCondLst>
                                  <p:childTnLst>
                                    <p:anim calcmode="lin" valueType="num">
                                      <p:cBhvr>
                                        <p:cTn id="65" dur="712"/>
                                        <p:tgtEl>
                                          <p:spTgt spid="21"/>
                                        </p:tgtEl>
                                        <p:attrNameLst>
                                          <p:attrName>ppt_w</p:attrName>
                                        </p:attrNameLst>
                                      </p:cBhvr>
                                      <p:tavLst>
                                        <p:tav tm="0">
                                          <p:val>
                                            <p:strVal val="ppt_w"/>
                                          </p:val>
                                        </p:tav>
                                        <p:tav tm="100000">
                                          <p:val>
                                            <p:fltVal val="0"/>
                                          </p:val>
                                        </p:tav>
                                      </p:tavLst>
                                    </p:anim>
                                    <p:anim calcmode="lin" valueType="num">
                                      <p:cBhvr>
                                        <p:cTn id="66" dur="712"/>
                                        <p:tgtEl>
                                          <p:spTgt spid="21"/>
                                        </p:tgtEl>
                                        <p:attrNameLst>
                                          <p:attrName>ppt_h</p:attrName>
                                        </p:attrNameLst>
                                      </p:cBhvr>
                                      <p:tavLst>
                                        <p:tav tm="0">
                                          <p:val>
                                            <p:strVal val="ppt_h"/>
                                          </p:val>
                                        </p:tav>
                                        <p:tav tm="100000">
                                          <p:val>
                                            <p:fltVal val="0"/>
                                          </p:val>
                                        </p:tav>
                                      </p:tavLst>
                                    </p:anim>
                                    <p:animEffect transition="out" filter="fade">
                                      <p:cBhvr>
                                        <p:cTn id="67" dur="712"/>
                                        <p:tgtEl>
                                          <p:spTgt spid="21"/>
                                        </p:tgtEl>
                                      </p:cBhvr>
                                    </p:animEffect>
                                    <p:set>
                                      <p:cBhvr>
                                        <p:cTn id="68" dur="1" fill="hold">
                                          <p:stCondLst>
                                            <p:cond delay="711"/>
                                          </p:stCondLst>
                                        </p:cTn>
                                        <p:tgtEl>
                                          <p:spTgt spid="21"/>
                                        </p:tgtEl>
                                        <p:attrNameLst>
                                          <p:attrName>style.visibility</p:attrName>
                                        </p:attrNameLst>
                                      </p:cBhvr>
                                      <p:to>
                                        <p:strVal val="hidden"/>
                                      </p:to>
                                    </p:set>
                                  </p:childTnLst>
                                </p:cTn>
                              </p:par>
                              <p:par>
                                <p:cTn id="69" presetID="6" presetClass="emph" presetSubtype="0" accel="100000" fill="hold" grpId="0" nodeType="withEffect">
                                  <p:stCondLst>
                                    <p:cond delay="1092"/>
                                  </p:stCondLst>
                                  <p:childTnLst>
                                    <p:animScale>
                                      <p:cBhvr>
                                        <p:cTn id="70" dur="712" fill="hold"/>
                                        <p:tgtEl>
                                          <p:spTgt spid="24"/>
                                        </p:tgtEl>
                                      </p:cBhvr>
                                      <p:by x="0" y="0"/>
                                    </p:animScale>
                                  </p:childTnLst>
                                </p:cTn>
                              </p:par>
                            </p:childTnLst>
                          </p:cTn>
                        </p:par>
                        <p:par>
                          <p:cTn id="71" fill="hold">
                            <p:stCondLst>
                              <p:cond delay="1805"/>
                            </p:stCondLst>
                            <p:childTnLst>
                              <p:par>
                                <p:cTn id="72" presetID="1" presetClass="entr" presetSubtype="0"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45.32+3.92=49.24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574323" y="3198167"/>
            <a:ext cx="1043354"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rPr>
              <a:t>可是</a:t>
            </a:r>
            <a:endParaRPr lang="zh-CN" altLang="en-US" sz="2400" dirty="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77543" y="3198168"/>
            <a:ext cx="827314"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dirty="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rPr>
              <a:t>动画</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88050" y="3198168"/>
            <a:ext cx="82550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dirty="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rPr>
              <a:t>太多</a:t>
            </a: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86400" y="3198168"/>
            <a:ext cx="121920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rPr>
              <a:t>记不住</a:t>
            </a:r>
            <a:endParaRPr lang="zh-CN" altLang="en-US" sz="2400" dirty="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86400" y="3198168"/>
            <a:ext cx="121920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dirty="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rPr>
              <a:t>咋整呢</a:t>
            </a: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3"/>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文本框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906982" y="2644170"/>
            <a:ext cx="4378036" cy="1569660"/>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咋整呢</a:t>
            </a: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86400" y="3198168"/>
            <a:ext cx="121920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dirty="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rPr>
              <a:t>所以</a:t>
            </a:r>
          </a:p>
        </p:txBody>
      </p:sp>
      <p:sp>
        <p:nvSpPr>
          <p:cNvPr id="18" name="文本框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86400" y="3198168"/>
            <a:ext cx="121920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rPr>
              <a:t>还要</a:t>
            </a:r>
            <a:endParaRPr lang="zh-CN" altLang="en-US" sz="2400" dirty="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 name="文本框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86400" y="3198168"/>
            <a:ext cx="121920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rPr>
              <a:t>改变</a:t>
            </a:r>
            <a:endParaRPr lang="zh-CN" altLang="en-US" sz="2400" dirty="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 name="文本框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86400" y="3198168"/>
            <a:ext cx="121920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dirty="0">
                <a:solidFill>
                  <a:schemeClr val="tx1"/>
                </a:solidFill>
                <a:latin typeface="苹方-简" panose="020B0400000000000000" pitchFamily="34" charset="-128"/>
                <a:ea typeface="苹方-简" panose="020B0400000000000000" pitchFamily="34" charset="-128"/>
                <a:cs typeface="+mn-ea"/>
                <a:sym typeface="苹方-简" panose="020B0400000000000000" pitchFamily="34" charset="-128"/>
              </a:rPr>
              <a:t>学习</a:t>
            </a:r>
          </a:p>
        </p:txBody>
      </p:sp>
      <p:sp>
        <p:nvSpPr>
          <p:cNvPr id="21" name="矩形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96290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49.24+1.8=51.04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 name="矩形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9752922">
            <a:off x="3869412" y="7650636"/>
            <a:ext cx="17292870" cy="10373253"/>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43818" y="2445115"/>
            <a:ext cx="666750" cy="666750"/>
          </a:xfrm>
          <a:prstGeom prst="ellipse">
            <a:avLst/>
          </a:prstGeom>
          <a:solidFill>
            <a:schemeClr val="bg1">
              <a:lumMod val="75000"/>
            </a:schemeClr>
          </a:solidFill>
          <a:ln w="3175">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29614" y="2742764"/>
            <a:ext cx="371482" cy="371482"/>
          </a:xfrm>
          <a:prstGeom prst="ellipse">
            <a:avLst/>
          </a:prstGeom>
          <a:solidFill>
            <a:schemeClr val="bg1">
              <a:lumMod val="85000"/>
            </a:scheme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46145" y="3007083"/>
            <a:ext cx="104782" cy="104782"/>
          </a:xfrm>
          <a:prstGeom prst="ellipse">
            <a:avLst/>
          </a:prstGeom>
          <a:solidFill>
            <a:schemeClr val="bg1">
              <a:lumMod val="75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36645" y="3054709"/>
            <a:ext cx="57156" cy="57156"/>
          </a:xfrm>
          <a:prstGeom prst="ellipse">
            <a:avLst/>
          </a:prstGeom>
          <a:solidFill>
            <a:schemeClr val="bg1">
              <a:lumMod val="5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29519" y="2945181"/>
            <a:ext cx="166684" cy="166684"/>
          </a:xfrm>
          <a:prstGeom prst="ellipse">
            <a:avLst/>
          </a:prstGeom>
          <a:solidFill>
            <a:schemeClr val="bg1">
              <a:lumMod val="50000"/>
            </a:schemeClr>
          </a:solidFill>
          <a:ln w="3175">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736747" y="3038044"/>
            <a:ext cx="76202" cy="76202"/>
          </a:xfrm>
          <a:prstGeom prst="ellipse">
            <a:avLst/>
          </a:prstGeom>
          <a:solidFill>
            <a:srgbClr val="DDDDDD">
              <a:alpha val="98000"/>
            </a:srgb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42673" y="2832937"/>
            <a:ext cx="336514" cy="336514"/>
          </a:xfrm>
          <a:prstGeom prst="ellipse">
            <a:avLst/>
          </a:prstGeom>
          <a:solidFill>
            <a:schemeClr val="tx1">
              <a:lumMod val="65000"/>
              <a:lumOff val="35000"/>
            </a:schemeClr>
          </a:solidFill>
          <a:ln w="317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55992" y="2729389"/>
            <a:ext cx="294640" cy="294640"/>
          </a:xfrm>
          <a:prstGeom prst="ellipse">
            <a:avLst/>
          </a:prstGeom>
          <a:solidFill>
            <a:schemeClr val="tx1">
              <a:lumMod val="50000"/>
              <a:lumOff val="50000"/>
            </a:scheme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51730" y="2596515"/>
            <a:ext cx="152400" cy="152400"/>
          </a:xfrm>
          <a:prstGeom prst="ellipse">
            <a:avLst/>
          </a:prstGeom>
          <a:solidFill>
            <a:schemeClr val="bg1">
              <a:lumMod val="65000"/>
              <a:alpha val="4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107434" y="2674306"/>
            <a:ext cx="103184" cy="103184"/>
          </a:xfrm>
          <a:prstGeom prst="ellipse">
            <a:avLst/>
          </a:prstGeom>
          <a:solidFill>
            <a:schemeClr val="bg1">
              <a:lumMod val="85000"/>
              <a:alpha val="63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38351" y="2500474"/>
            <a:ext cx="222248" cy="222248"/>
          </a:xfrm>
          <a:prstGeom prst="ellipse">
            <a:avLst/>
          </a:prstGeom>
          <a:solidFill>
            <a:schemeClr val="bg1">
              <a:lumMod val="50000"/>
            </a:schemeClr>
          </a:solidFill>
          <a:ln w="3175">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椭圆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747866" y="2467136"/>
            <a:ext cx="103184" cy="103184"/>
          </a:xfrm>
          <a:prstGeom prst="ellipse">
            <a:avLst/>
          </a:prstGeom>
          <a:solidFill>
            <a:schemeClr val="bg1">
              <a:lumMod val="75000"/>
              <a:alpha val="83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43131" y="2419513"/>
            <a:ext cx="74606" cy="74606"/>
          </a:xfrm>
          <a:prstGeom prst="ellipse">
            <a:avLst/>
          </a:prstGeom>
          <a:solidFill>
            <a:schemeClr val="bg1">
              <a:lumMod val="75000"/>
              <a:alpha val="63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88322" y="2388554"/>
            <a:ext cx="74606" cy="74606"/>
          </a:xfrm>
          <a:prstGeom prst="ellipse">
            <a:avLst/>
          </a:prstGeom>
          <a:solidFill>
            <a:schemeClr val="bg1">
              <a:lumMod val="85000"/>
              <a:alpha val="93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788349" y="2340932"/>
            <a:ext cx="126994" cy="126994"/>
          </a:xfrm>
          <a:prstGeom prst="ellipse">
            <a:avLst/>
          </a:prstGeom>
          <a:solidFill>
            <a:schemeClr val="bg1">
              <a:lumMod val="85000"/>
              <a:alpha val="82000"/>
            </a:schemeClr>
          </a:solidFill>
          <a:ln w="3175">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81179" y="2233776"/>
            <a:ext cx="198432" cy="198432"/>
          </a:xfrm>
          <a:prstGeom prst="ellipse">
            <a:avLst/>
          </a:prstGeom>
          <a:solidFill>
            <a:schemeClr val="tx1">
              <a:lumMod val="50000"/>
              <a:lumOff val="50000"/>
              <a:alpha val="48000"/>
            </a:schemeClr>
          </a:solidFill>
          <a:ln w="3175">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231262" y="2190913"/>
            <a:ext cx="93656" cy="93656"/>
          </a:xfrm>
          <a:prstGeom prst="ellipse">
            <a:avLst/>
          </a:prstGeom>
          <a:solidFill>
            <a:schemeClr val="tx1">
              <a:lumMod val="65000"/>
              <a:lumOff val="35000"/>
              <a:alpha val="32000"/>
            </a:schemeClr>
          </a:solidFill>
          <a:ln w="3175">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90743" y="2190914"/>
            <a:ext cx="198432" cy="198432"/>
          </a:xfrm>
          <a:prstGeom prst="ellipse">
            <a:avLst/>
          </a:prstGeom>
          <a:solidFill>
            <a:schemeClr val="tx1">
              <a:lumMod val="50000"/>
              <a:lumOff val="50000"/>
              <a:alpha val="88000"/>
            </a:schemeClr>
          </a:solidFill>
          <a:ln w="3175">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椭圆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836926" y="4349750"/>
            <a:ext cx="393700" cy="393700"/>
          </a:xfrm>
          <a:prstGeom prst="ellipse">
            <a:avLst/>
          </a:prstGeom>
          <a:solidFill>
            <a:schemeClr val="bg1">
              <a:lumMod val="75000"/>
              <a:alpha val="1000"/>
            </a:schemeClr>
          </a:solidFill>
          <a:ln>
            <a:noFill/>
          </a:ln>
          <a:effectLst>
            <a:glow rad="139700">
              <a:schemeClr val="bg1">
                <a:lumMod val="75000"/>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椭圆 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682486" y="6861810"/>
            <a:ext cx="170180" cy="170180"/>
          </a:xfrm>
          <a:prstGeom prst="ellipse">
            <a:avLst/>
          </a:prstGeom>
          <a:solidFill>
            <a:schemeClr val="bg1">
              <a:lumMod val="75000"/>
              <a:alpha val="1000"/>
            </a:schemeClr>
          </a:solidFill>
          <a:ln>
            <a:noFill/>
          </a:ln>
          <a:effectLst>
            <a:glow rad="139700">
              <a:schemeClr val="bg1">
                <a:lumMod val="75000"/>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230084" y="3685317"/>
            <a:ext cx="446316" cy="446316"/>
          </a:xfrm>
          <a:prstGeom prst="ellipse">
            <a:avLst/>
          </a:prstGeom>
          <a:solidFill>
            <a:schemeClr val="bg1">
              <a:lumMod val="75000"/>
              <a:alpha val="14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597170" y="2597171"/>
            <a:ext cx="195492" cy="195492"/>
          </a:xfrm>
          <a:prstGeom prst="ellipse">
            <a:avLst/>
          </a:prstGeom>
          <a:solidFill>
            <a:schemeClr val="bg1">
              <a:lumMod val="75000"/>
              <a:alpha val="14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4271" y="2966179"/>
            <a:ext cx="346304" cy="346304"/>
          </a:xfrm>
          <a:prstGeom prst="ellipse">
            <a:avLst/>
          </a:prstGeom>
          <a:solidFill>
            <a:schemeClr val="bg1">
              <a:lumMod val="75000"/>
              <a:alpha val="14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93242" y="4871357"/>
            <a:ext cx="216000" cy="216000"/>
          </a:xfrm>
          <a:prstGeom prst="ellipse">
            <a:avLst/>
          </a:prstGeom>
          <a:solidFill>
            <a:schemeClr val="bg1">
              <a:lumMod val="75000"/>
              <a:alpha val="19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72667" y="7722507"/>
            <a:ext cx="108000" cy="108000"/>
          </a:xfrm>
          <a:prstGeom prst="ellipse">
            <a:avLst/>
          </a:prstGeom>
          <a:solidFill>
            <a:schemeClr val="bg1">
              <a:lumMod val="75000"/>
              <a:alpha val="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024942" y="7614557"/>
            <a:ext cx="180000" cy="180000"/>
          </a:xfrm>
          <a:prstGeom prst="ellipse">
            <a:avLst/>
          </a:prstGeom>
          <a:solidFill>
            <a:schemeClr val="bg1">
              <a:lumMod val="75000"/>
              <a:alpha val="13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628693" y="3575050"/>
            <a:ext cx="432000" cy="432000"/>
          </a:xfrm>
          <a:prstGeom prst="ellipse">
            <a:avLst/>
          </a:prstGeom>
          <a:solidFill>
            <a:schemeClr val="bg1">
              <a:lumMod val="85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740775" y="6906582"/>
            <a:ext cx="198000" cy="198000"/>
          </a:xfrm>
          <a:prstGeom prst="ellipse">
            <a:avLst/>
          </a:prstGeom>
          <a:solidFill>
            <a:schemeClr val="bg1">
              <a:lumMod val="75000"/>
              <a:alpha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椭圆 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722417" y="9258250"/>
            <a:ext cx="144000" cy="144000"/>
          </a:xfrm>
          <a:prstGeom prst="ellipse">
            <a:avLst/>
          </a:prstGeom>
          <a:solidFill>
            <a:schemeClr val="bg1">
              <a:lumMod val="75000"/>
              <a:alpha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椭圆 5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832975" y="6523124"/>
            <a:ext cx="72000" cy="72000"/>
          </a:xfrm>
          <a:prstGeom prst="ellipse">
            <a:avLst/>
          </a:prstGeom>
          <a:solidFill>
            <a:schemeClr val="bg1">
              <a:lumMod val="75000"/>
              <a:alpha val="75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椭圆 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506417" y="7194680"/>
            <a:ext cx="216000" cy="216000"/>
          </a:xfrm>
          <a:prstGeom prst="ellipse">
            <a:avLst/>
          </a:prstGeom>
          <a:solidFill>
            <a:schemeClr val="bg1">
              <a:lumMod val="75000"/>
              <a:alpha val="19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椭圆 5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298876" y="7641641"/>
            <a:ext cx="108000" cy="108000"/>
          </a:xfrm>
          <a:prstGeom prst="ellipse">
            <a:avLst/>
          </a:prstGeom>
          <a:solidFill>
            <a:schemeClr val="bg1">
              <a:lumMod val="75000"/>
              <a:alpha val="1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椭圆 5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83872" y="6447322"/>
            <a:ext cx="180000" cy="180000"/>
          </a:xfrm>
          <a:prstGeom prst="ellipse">
            <a:avLst/>
          </a:prstGeom>
          <a:solidFill>
            <a:schemeClr val="bg1">
              <a:lumMod val="75000"/>
              <a:alpha val="30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294419" y="6484644"/>
            <a:ext cx="180000" cy="180000"/>
          </a:xfrm>
          <a:prstGeom prst="ellipse">
            <a:avLst/>
          </a:prstGeom>
          <a:solidFill>
            <a:schemeClr val="bg1">
              <a:lumMod val="75000"/>
              <a:alpha val="3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椭圆 5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52896" y="6094843"/>
            <a:ext cx="287798" cy="287798"/>
          </a:xfrm>
          <a:prstGeom prst="ellipse">
            <a:avLst/>
          </a:prstGeom>
          <a:solidFill>
            <a:schemeClr val="bg1">
              <a:lumMod val="75000"/>
              <a:alpha val="14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椭圆 6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05510" y="2306460"/>
            <a:ext cx="446316" cy="446316"/>
          </a:xfrm>
          <a:prstGeom prst="ellipse">
            <a:avLst/>
          </a:prstGeom>
          <a:solidFill>
            <a:schemeClr val="bg1">
              <a:lumMod val="75000"/>
              <a:alpha val="14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椭圆 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966506" y="2536776"/>
            <a:ext cx="216000" cy="216000"/>
          </a:xfrm>
          <a:prstGeom prst="ellipse">
            <a:avLst/>
          </a:prstGeom>
          <a:solidFill>
            <a:schemeClr val="bg1">
              <a:lumMod val="75000"/>
              <a:alpha val="19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椭圆 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448795" y="2868433"/>
            <a:ext cx="195492" cy="195492"/>
          </a:xfrm>
          <a:prstGeom prst="ellipse">
            <a:avLst/>
          </a:prstGeom>
          <a:solidFill>
            <a:schemeClr val="bg1">
              <a:lumMod val="75000"/>
              <a:alpha val="14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椭圆 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1295637" y="2402512"/>
            <a:ext cx="429638" cy="429638"/>
          </a:xfrm>
          <a:prstGeom prst="ellipse">
            <a:avLst/>
          </a:prstGeom>
          <a:solidFill>
            <a:schemeClr val="bg1">
              <a:lumMod val="75000"/>
              <a:alpha val="11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椭圆 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977383" y="6695839"/>
            <a:ext cx="108000" cy="108000"/>
          </a:xfrm>
          <a:prstGeom prst="ellipse">
            <a:avLst/>
          </a:prstGeom>
          <a:solidFill>
            <a:schemeClr val="bg1">
              <a:lumMod val="75000"/>
              <a:alpha val="1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椭圆 6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967503" y="7448071"/>
            <a:ext cx="216000" cy="216000"/>
          </a:xfrm>
          <a:prstGeom prst="ellipse">
            <a:avLst/>
          </a:prstGeom>
          <a:solidFill>
            <a:schemeClr val="bg1">
              <a:lumMod val="75000"/>
              <a:alpha val="19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椭圆 6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746926" y="8510125"/>
            <a:ext cx="180000" cy="180000"/>
          </a:xfrm>
          <a:prstGeom prst="ellipse">
            <a:avLst/>
          </a:prstGeom>
          <a:solidFill>
            <a:schemeClr val="bg1">
              <a:lumMod val="75000"/>
              <a:alpha val="3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椭圆 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225705" y="9186250"/>
            <a:ext cx="144000" cy="144000"/>
          </a:xfrm>
          <a:prstGeom prst="ellipse">
            <a:avLst/>
          </a:prstGeom>
          <a:solidFill>
            <a:schemeClr val="bg1">
              <a:lumMod val="75000"/>
              <a:alpha val="3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椭圆 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832129" y="2722719"/>
            <a:ext cx="144000" cy="144000"/>
          </a:xfrm>
          <a:prstGeom prst="ellipse">
            <a:avLst/>
          </a:prstGeom>
          <a:solidFill>
            <a:schemeClr val="bg1">
              <a:lumMod val="75000"/>
              <a:alpha val="1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椭圆 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651367" y="7559066"/>
            <a:ext cx="108000" cy="108000"/>
          </a:xfrm>
          <a:prstGeom prst="ellipse">
            <a:avLst/>
          </a:prstGeom>
          <a:solidFill>
            <a:schemeClr val="bg1">
              <a:lumMod val="75000"/>
              <a:alpha val="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椭圆 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17668" y="1706334"/>
            <a:ext cx="446316" cy="446316"/>
          </a:xfrm>
          <a:prstGeom prst="ellipse">
            <a:avLst/>
          </a:prstGeom>
          <a:solidFill>
            <a:schemeClr val="bg1">
              <a:lumMod val="75000"/>
              <a:alpha val="14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64321" y="2037987"/>
            <a:ext cx="108000" cy="108000"/>
          </a:xfrm>
          <a:prstGeom prst="ellipse">
            <a:avLst/>
          </a:prstGeom>
          <a:solidFill>
            <a:schemeClr val="bg1">
              <a:lumMod val="75000"/>
              <a:alpha val="1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66078" y="2387195"/>
            <a:ext cx="315580" cy="315580"/>
          </a:xfrm>
          <a:prstGeom prst="ellipse">
            <a:avLst/>
          </a:prstGeom>
          <a:solidFill>
            <a:schemeClr val="bg1">
              <a:lumMod val="75000"/>
              <a:alpha val="1000"/>
            </a:schemeClr>
          </a:solidFill>
          <a:ln>
            <a:noFill/>
          </a:ln>
          <a:effectLst>
            <a:glow rad="546100">
              <a:schemeClr val="bg1">
                <a:lumMod val="65000"/>
                <a:alpha val="2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椭圆 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39317" y="1607457"/>
            <a:ext cx="108000" cy="108000"/>
          </a:xfrm>
          <a:prstGeom prst="ellipse">
            <a:avLst/>
          </a:prstGeom>
          <a:solidFill>
            <a:schemeClr val="bg1">
              <a:lumMod val="75000"/>
              <a:alpha val="1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749570" y="444521"/>
            <a:ext cx="195492" cy="195492"/>
          </a:xfrm>
          <a:prstGeom prst="ellipse">
            <a:avLst/>
          </a:prstGeom>
          <a:solidFill>
            <a:schemeClr val="bg1">
              <a:lumMod val="75000"/>
              <a:alpha val="14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椭圆 7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6671" y="813529"/>
            <a:ext cx="346304" cy="346304"/>
          </a:xfrm>
          <a:prstGeom prst="ellipse">
            <a:avLst/>
          </a:prstGeom>
          <a:solidFill>
            <a:schemeClr val="bg1">
              <a:lumMod val="75000"/>
              <a:alpha val="14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椭圆 7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615367" y="1550307"/>
            <a:ext cx="144000" cy="144000"/>
          </a:xfrm>
          <a:prstGeom prst="ellipse">
            <a:avLst/>
          </a:prstGeom>
          <a:solidFill>
            <a:schemeClr val="bg1">
              <a:lumMod val="75000"/>
              <a:alpha val="1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984529" y="570069"/>
            <a:ext cx="144000" cy="144000"/>
          </a:xfrm>
          <a:prstGeom prst="ellipse">
            <a:avLst/>
          </a:prstGeom>
          <a:solidFill>
            <a:schemeClr val="bg1">
              <a:lumMod val="75000"/>
              <a:alpha val="1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椭圆 7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957088" y="676649"/>
            <a:ext cx="346304" cy="346304"/>
          </a:xfrm>
          <a:prstGeom prst="ellipse">
            <a:avLst/>
          </a:prstGeom>
          <a:solidFill>
            <a:schemeClr val="bg1">
              <a:lumMod val="75000"/>
              <a:alpha val="14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椭圆 7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35626" y="1473200"/>
            <a:ext cx="114300" cy="114300"/>
          </a:xfrm>
          <a:prstGeom prst="ellipse">
            <a:avLst/>
          </a:prstGeom>
          <a:solidFill>
            <a:schemeClr val="bg1">
              <a:lumMod val="75000"/>
              <a:alpha val="1000"/>
            </a:schemeClr>
          </a:solidFill>
          <a:ln>
            <a:noFill/>
          </a:ln>
          <a:effectLst>
            <a:glow rad="139700">
              <a:schemeClr val="bg1">
                <a:lumMod val="75000"/>
                <a:alpha val="27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1708295" y="1988494"/>
            <a:ext cx="1713519" cy="1713519"/>
          </a:xfrm>
          <a:prstGeom prst="ellipse">
            <a:avLst/>
          </a:prstGeom>
          <a:solidFill>
            <a:schemeClr val="bg1">
              <a:lumMod val="75000"/>
              <a:alpha val="1000"/>
            </a:schemeClr>
          </a:solidFill>
          <a:ln>
            <a:noFill/>
          </a:ln>
          <a:effectLst>
            <a:glow rad="622300">
              <a:schemeClr val="bg1">
                <a:lumMod val="65000"/>
                <a:alpha val="1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椭圆 8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4820" y="6001240"/>
            <a:ext cx="1713519" cy="1713519"/>
          </a:xfrm>
          <a:prstGeom prst="ellipse">
            <a:avLst/>
          </a:prstGeom>
          <a:solidFill>
            <a:schemeClr val="bg1">
              <a:lumMod val="75000"/>
              <a:alpha val="1000"/>
            </a:schemeClr>
          </a:solidFill>
          <a:ln>
            <a:noFill/>
          </a:ln>
          <a:effectLst>
            <a:glow rad="622300">
              <a:schemeClr val="bg1">
                <a:lumMod val="65000"/>
                <a:alpha val="1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椭圆 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904226" y="2825750"/>
            <a:ext cx="393700" cy="393700"/>
          </a:xfrm>
          <a:prstGeom prst="ellipse">
            <a:avLst/>
          </a:prstGeom>
          <a:solidFill>
            <a:schemeClr val="bg1">
              <a:lumMod val="75000"/>
              <a:alpha val="1000"/>
            </a:schemeClr>
          </a:solidFill>
          <a:ln>
            <a:noFill/>
          </a:ln>
          <a:effectLst>
            <a:glow rad="139700">
              <a:schemeClr val="bg1">
                <a:lumMod val="75000"/>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645820" y="3578549"/>
            <a:ext cx="114300" cy="114300"/>
          </a:xfrm>
          <a:prstGeom prst="ellipse">
            <a:avLst/>
          </a:prstGeom>
          <a:solidFill>
            <a:schemeClr val="bg1">
              <a:lumMod val="75000"/>
              <a:alpha val="1000"/>
            </a:schemeClr>
          </a:solidFill>
          <a:ln>
            <a:noFill/>
          </a:ln>
          <a:effectLst>
            <a:glow rad="139700">
              <a:schemeClr val="bg1">
                <a:lumMod val="75000"/>
                <a:alpha val="27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椭圆 8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34886" y="4709160"/>
            <a:ext cx="170180" cy="170180"/>
          </a:xfrm>
          <a:prstGeom prst="ellipse">
            <a:avLst/>
          </a:prstGeom>
          <a:solidFill>
            <a:schemeClr val="bg1">
              <a:lumMod val="75000"/>
              <a:alpha val="1000"/>
            </a:schemeClr>
          </a:solidFill>
          <a:ln>
            <a:noFill/>
          </a:ln>
          <a:effectLst>
            <a:glow rad="139700">
              <a:schemeClr val="bg1">
                <a:lumMod val="75000"/>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椭圆 8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1066283" y="2561746"/>
            <a:ext cx="127000" cy="127000"/>
          </a:xfrm>
          <a:prstGeom prst="ellipse">
            <a:avLst/>
          </a:prstGeom>
          <a:solidFill>
            <a:schemeClr val="bg1">
              <a:lumMod val="75000"/>
              <a:alpha val="1000"/>
            </a:schemeClr>
          </a:solidFill>
          <a:ln>
            <a:noFill/>
          </a:ln>
          <a:effectLst>
            <a:glow rad="88900">
              <a:schemeClr val="bg1">
                <a:lumMod val="85000"/>
                <a:alpha val="7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02541" y="3559969"/>
            <a:ext cx="149444" cy="149444"/>
          </a:xfrm>
          <a:prstGeom prst="ellipse">
            <a:avLst/>
          </a:prstGeom>
          <a:solidFill>
            <a:schemeClr val="bg1">
              <a:lumMod val="75000"/>
              <a:alpha val="84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椭圆 8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88328" y="2845254"/>
            <a:ext cx="180000" cy="180000"/>
          </a:xfrm>
          <a:prstGeom prst="ellipse">
            <a:avLst/>
          </a:prstGeom>
          <a:solidFill>
            <a:schemeClr val="bg1">
              <a:lumMod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椭圆 8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45642" y="2718707"/>
            <a:ext cx="216000" cy="216000"/>
          </a:xfrm>
          <a:prstGeom prst="ellipse">
            <a:avLst/>
          </a:prstGeom>
          <a:solidFill>
            <a:schemeClr val="bg1">
              <a:lumMod val="75000"/>
              <a:alpha val="19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椭圆 8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25067" y="5569857"/>
            <a:ext cx="108000" cy="108000"/>
          </a:xfrm>
          <a:prstGeom prst="ellipse">
            <a:avLst/>
          </a:prstGeom>
          <a:solidFill>
            <a:schemeClr val="bg1">
              <a:lumMod val="75000"/>
              <a:alpha val="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椭圆 9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396967" y="2606724"/>
            <a:ext cx="270000" cy="270000"/>
          </a:xfrm>
          <a:prstGeom prst="ellipse">
            <a:avLst/>
          </a:prstGeom>
          <a:solidFill>
            <a:schemeClr val="bg1">
              <a:lumMod val="8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椭圆 9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237434" y="3336191"/>
            <a:ext cx="216000" cy="216000"/>
          </a:xfrm>
          <a:prstGeom prst="ellipse">
            <a:avLst/>
          </a:prstGeom>
          <a:solidFill>
            <a:schemeClr val="bg1">
              <a:lumMod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椭圆 9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004175" y="2696532"/>
            <a:ext cx="122400" cy="122400"/>
          </a:xfrm>
          <a:prstGeom prst="ellipse">
            <a:avLst/>
          </a:prstGeom>
          <a:solidFill>
            <a:schemeClr val="bg1">
              <a:lumMod val="75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椭圆 9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715268" y="3058375"/>
            <a:ext cx="263632" cy="263632"/>
          </a:xfrm>
          <a:prstGeom prst="ellipse">
            <a:avLst/>
          </a:prstGeom>
          <a:solidFill>
            <a:schemeClr val="bg1">
              <a:lumMod val="75000"/>
              <a:alpha val="26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椭圆 9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902593" y="2772625"/>
            <a:ext cx="454132" cy="454132"/>
          </a:xfrm>
          <a:prstGeom prst="ellipse">
            <a:avLst/>
          </a:prstGeom>
          <a:solidFill>
            <a:schemeClr val="bg1">
              <a:lumMod val="75000"/>
              <a:alpha val="14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矩形 9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3331"/>
            <a:ext cx="12192000" cy="6864663"/>
          </a:xfrm>
          <a:prstGeom prst="rect">
            <a:avLst/>
          </a:prstGeom>
          <a:solidFill>
            <a:srgbClr val="161616">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椭圆 9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999200" y="2402841"/>
            <a:ext cx="288000" cy="288000"/>
          </a:xfrm>
          <a:prstGeom prst="ellipse">
            <a:avLst/>
          </a:prstGeom>
          <a:solidFill>
            <a:schemeClr val="bg1">
              <a:lumMod val="85000"/>
              <a:alpha val="76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椭圆 9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000494" y="3690620"/>
            <a:ext cx="117348" cy="117348"/>
          </a:xfrm>
          <a:prstGeom prst="ellipse">
            <a:avLst/>
          </a:prstGeom>
          <a:solidFill>
            <a:schemeClr val="bg1">
              <a:lumMod val="75000"/>
              <a:alpha val="1000"/>
            </a:schemeClr>
          </a:solidFill>
          <a:ln>
            <a:noFill/>
          </a:ln>
          <a:effectLst>
            <a:glow rad="139700">
              <a:schemeClr val="bg1">
                <a:lumMod val="75000"/>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椭圆 9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72705" y="3913236"/>
            <a:ext cx="195492" cy="195492"/>
          </a:xfrm>
          <a:prstGeom prst="ellipse">
            <a:avLst/>
          </a:prstGeom>
          <a:solidFill>
            <a:schemeClr val="bg1">
              <a:lumMod val="75000"/>
              <a:alpha val="14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椭圆 9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781093" y="1422400"/>
            <a:ext cx="432000" cy="432000"/>
          </a:xfrm>
          <a:prstGeom prst="ellipse">
            <a:avLst/>
          </a:prstGeom>
          <a:solidFill>
            <a:schemeClr val="bg1">
              <a:lumMod val="85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椭圆 10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893175" y="4753932"/>
            <a:ext cx="198000" cy="198000"/>
          </a:xfrm>
          <a:prstGeom prst="ellipse">
            <a:avLst/>
          </a:prstGeom>
          <a:solidFill>
            <a:schemeClr val="bg1">
              <a:lumMod val="75000"/>
              <a:alpha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椭圆 10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874817" y="7105600"/>
            <a:ext cx="144000" cy="144000"/>
          </a:xfrm>
          <a:prstGeom prst="ellipse">
            <a:avLst/>
          </a:prstGeom>
          <a:solidFill>
            <a:schemeClr val="bg1">
              <a:lumMod val="75000"/>
              <a:alpha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椭圆 10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985375" y="4370474"/>
            <a:ext cx="72000" cy="72000"/>
          </a:xfrm>
          <a:prstGeom prst="ellipse">
            <a:avLst/>
          </a:prstGeom>
          <a:solidFill>
            <a:schemeClr val="bg1">
              <a:lumMod val="75000"/>
              <a:alpha val="75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椭圆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601195" y="3978588"/>
            <a:ext cx="108000" cy="108000"/>
          </a:xfrm>
          <a:prstGeom prst="ellipse">
            <a:avLst/>
          </a:prstGeom>
          <a:solidFill>
            <a:schemeClr val="bg1">
              <a:lumMod val="75000"/>
              <a:alpha val="75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椭圆 10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658817" y="5042030"/>
            <a:ext cx="216000" cy="216000"/>
          </a:xfrm>
          <a:prstGeom prst="ellipse">
            <a:avLst/>
          </a:prstGeom>
          <a:solidFill>
            <a:schemeClr val="bg1">
              <a:lumMod val="75000"/>
              <a:alpha val="19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椭圆 10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451276" y="5488991"/>
            <a:ext cx="108000" cy="108000"/>
          </a:xfrm>
          <a:prstGeom prst="ellipse">
            <a:avLst/>
          </a:prstGeom>
          <a:solidFill>
            <a:schemeClr val="bg1">
              <a:lumMod val="75000"/>
              <a:alpha val="1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椭圆 10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36272" y="4294672"/>
            <a:ext cx="180000" cy="180000"/>
          </a:xfrm>
          <a:prstGeom prst="ellipse">
            <a:avLst/>
          </a:prstGeom>
          <a:solidFill>
            <a:schemeClr val="bg1">
              <a:lumMod val="75000"/>
              <a:alpha val="30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椭圆 10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446819" y="4331994"/>
            <a:ext cx="180000" cy="180000"/>
          </a:xfrm>
          <a:prstGeom prst="ellipse">
            <a:avLst/>
          </a:prstGeom>
          <a:solidFill>
            <a:schemeClr val="bg1">
              <a:lumMod val="75000"/>
              <a:alpha val="3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椭圆 10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05296" y="3942193"/>
            <a:ext cx="287798" cy="287798"/>
          </a:xfrm>
          <a:prstGeom prst="ellipse">
            <a:avLst/>
          </a:prstGeom>
          <a:solidFill>
            <a:schemeClr val="bg1">
              <a:lumMod val="75000"/>
              <a:alpha val="14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椭圆 10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457910" y="153810"/>
            <a:ext cx="446316" cy="446316"/>
          </a:xfrm>
          <a:prstGeom prst="ellipse">
            <a:avLst/>
          </a:prstGeom>
          <a:solidFill>
            <a:schemeClr val="bg1">
              <a:lumMod val="75000"/>
              <a:alpha val="14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椭圆 1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61317" y="6105475"/>
            <a:ext cx="432000" cy="432000"/>
          </a:xfrm>
          <a:prstGeom prst="ellipse">
            <a:avLst/>
          </a:prstGeom>
          <a:solidFill>
            <a:schemeClr val="bg1">
              <a:lumMod val="85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椭圆 1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118906" y="384126"/>
            <a:ext cx="216000" cy="216000"/>
          </a:xfrm>
          <a:prstGeom prst="ellipse">
            <a:avLst/>
          </a:prstGeom>
          <a:solidFill>
            <a:schemeClr val="bg1">
              <a:lumMod val="75000"/>
              <a:alpha val="19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椭圆 1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601195" y="715783"/>
            <a:ext cx="195492" cy="195492"/>
          </a:xfrm>
          <a:prstGeom prst="ellipse">
            <a:avLst/>
          </a:prstGeom>
          <a:solidFill>
            <a:schemeClr val="bg1">
              <a:lumMod val="75000"/>
              <a:alpha val="14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椭圆 1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1448037" y="249862"/>
            <a:ext cx="429638" cy="429638"/>
          </a:xfrm>
          <a:prstGeom prst="ellipse">
            <a:avLst/>
          </a:prstGeom>
          <a:solidFill>
            <a:schemeClr val="bg1">
              <a:lumMod val="75000"/>
              <a:alpha val="11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椭圆 1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34886" y="950953"/>
            <a:ext cx="144000" cy="144000"/>
          </a:xfrm>
          <a:prstGeom prst="ellipse">
            <a:avLst/>
          </a:prstGeom>
          <a:solidFill>
            <a:schemeClr val="bg1">
              <a:lumMod val="75000"/>
              <a:alpha val="1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椭圆 1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1129783" y="4543189"/>
            <a:ext cx="108000" cy="108000"/>
          </a:xfrm>
          <a:prstGeom prst="ellipse">
            <a:avLst/>
          </a:prstGeom>
          <a:solidFill>
            <a:schemeClr val="bg1">
              <a:lumMod val="75000"/>
              <a:alpha val="1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1119903" y="5295421"/>
            <a:ext cx="216000" cy="216000"/>
          </a:xfrm>
          <a:prstGeom prst="ellipse">
            <a:avLst/>
          </a:prstGeom>
          <a:solidFill>
            <a:schemeClr val="bg1">
              <a:lumMod val="75000"/>
              <a:alpha val="19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椭圆 1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899326" y="6357475"/>
            <a:ext cx="180000" cy="180000"/>
          </a:xfrm>
          <a:prstGeom prst="ellipse">
            <a:avLst/>
          </a:prstGeom>
          <a:solidFill>
            <a:schemeClr val="bg1">
              <a:lumMod val="75000"/>
              <a:alpha val="3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椭圆 1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378105" y="7033600"/>
            <a:ext cx="144000" cy="144000"/>
          </a:xfrm>
          <a:prstGeom prst="ellipse">
            <a:avLst/>
          </a:prstGeom>
          <a:solidFill>
            <a:schemeClr val="bg1">
              <a:lumMod val="75000"/>
              <a:alpha val="3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651367" y="7559066"/>
            <a:ext cx="108000" cy="108000"/>
          </a:xfrm>
          <a:prstGeom prst="ellipse">
            <a:avLst/>
          </a:prstGeom>
          <a:solidFill>
            <a:schemeClr val="bg1">
              <a:lumMod val="75000"/>
              <a:alpha val="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椭圆 1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33415" y="-667615"/>
            <a:ext cx="429638" cy="429638"/>
          </a:xfrm>
          <a:prstGeom prst="ellipse">
            <a:avLst/>
          </a:prstGeom>
          <a:solidFill>
            <a:schemeClr val="bg1">
              <a:lumMod val="75000"/>
              <a:alpha val="11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椭圆 1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70068" y="-446316"/>
            <a:ext cx="446316" cy="446316"/>
          </a:xfrm>
          <a:prstGeom prst="ellipse">
            <a:avLst/>
          </a:prstGeom>
          <a:solidFill>
            <a:schemeClr val="bg1">
              <a:lumMod val="75000"/>
              <a:alpha val="14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16721" y="-114663"/>
            <a:ext cx="108000" cy="108000"/>
          </a:xfrm>
          <a:prstGeom prst="ellipse">
            <a:avLst/>
          </a:prstGeom>
          <a:solidFill>
            <a:schemeClr val="bg1">
              <a:lumMod val="75000"/>
              <a:alpha val="1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椭圆 1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956363" y="1511720"/>
            <a:ext cx="144000" cy="144000"/>
          </a:xfrm>
          <a:prstGeom prst="ellipse">
            <a:avLst/>
          </a:prstGeom>
          <a:solidFill>
            <a:schemeClr val="bg1">
              <a:lumMod val="75000"/>
              <a:alpha val="1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椭圆 1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117842" y="6249475"/>
            <a:ext cx="144000" cy="144000"/>
          </a:xfrm>
          <a:prstGeom prst="ellipse">
            <a:avLst/>
          </a:prstGeom>
          <a:solidFill>
            <a:schemeClr val="bg1">
              <a:lumMod val="75000"/>
              <a:alpha val="3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023350" y="50751"/>
            <a:ext cx="666750" cy="666750"/>
          </a:xfrm>
          <a:prstGeom prst="ellipse">
            <a:avLst/>
          </a:prstGeom>
          <a:solidFill>
            <a:schemeClr val="bg1">
              <a:lumMod val="75000"/>
              <a:alpha val="47000"/>
            </a:schemeClr>
          </a:solidFill>
          <a:ln w="3175">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椭圆 1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777268" y="999403"/>
            <a:ext cx="892616" cy="892616"/>
          </a:xfrm>
          <a:prstGeom prst="ellipse">
            <a:avLst/>
          </a:prstGeom>
          <a:solidFill>
            <a:schemeClr val="bg1">
              <a:lumMod val="75000"/>
              <a:alpha val="22000"/>
            </a:schemeClr>
          </a:solidFill>
          <a:ln w="3175">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椭圆 1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090443" y="3307793"/>
            <a:ext cx="634400" cy="634400"/>
          </a:xfrm>
          <a:prstGeom prst="ellipse">
            <a:avLst/>
          </a:prstGeom>
          <a:solidFill>
            <a:schemeClr val="bg1">
              <a:lumMod val="75000"/>
              <a:alpha val="22000"/>
            </a:schemeClr>
          </a:solidFill>
          <a:ln w="3175">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68518" y="3400692"/>
            <a:ext cx="634400" cy="634400"/>
          </a:xfrm>
          <a:prstGeom prst="ellipse">
            <a:avLst/>
          </a:prstGeom>
          <a:solidFill>
            <a:schemeClr val="bg1">
              <a:lumMod val="75000"/>
              <a:alpha val="53000"/>
            </a:schemeClr>
          </a:solidFill>
          <a:ln w="3175">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椭圆 1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92534" y="-1305874"/>
            <a:ext cx="634400" cy="634400"/>
          </a:xfrm>
          <a:prstGeom prst="ellipse">
            <a:avLst/>
          </a:prstGeom>
          <a:solidFill>
            <a:schemeClr val="bg1">
              <a:lumMod val="75000"/>
              <a:alpha val="53000"/>
            </a:schemeClr>
          </a:solidFill>
          <a:ln w="3175">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椭圆 1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89326" y="2197100"/>
            <a:ext cx="393700" cy="393700"/>
          </a:xfrm>
          <a:prstGeom prst="ellipse">
            <a:avLst/>
          </a:prstGeom>
          <a:solidFill>
            <a:schemeClr val="bg1">
              <a:lumMod val="75000"/>
              <a:alpha val="1000"/>
            </a:schemeClr>
          </a:solidFill>
          <a:ln>
            <a:noFill/>
          </a:ln>
          <a:effectLst>
            <a:glow rad="139700">
              <a:schemeClr val="bg1">
                <a:lumMod val="75000"/>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椭圆 1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939435" y="4309001"/>
            <a:ext cx="234188" cy="234188"/>
          </a:xfrm>
          <a:prstGeom prst="ellipse">
            <a:avLst/>
          </a:prstGeom>
          <a:solidFill>
            <a:schemeClr val="bg1">
              <a:lumMod val="75000"/>
              <a:alpha val="1000"/>
            </a:schemeClr>
          </a:solidFill>
          <a:ln>
            <a:noFill/>
          </a:ln>
          <a:effectLst>
            <a:glow rad="139700">
              <a:schemeClr val="bg1">
                <a:lumMod val="65000"/>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椭圆 1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840907" y="4015129"/>
            <a:ext cx="18000" cy="18000"/>
          </a:xfrm>
          <a:prstGeom prst="ellipse">
            <a:avLst/>
          </a:prstGeom>
          <a:solidFill>
            <a:schemeClr val="bg1">
              <a:lumMod val="75000"/>
              <a:alpha val="1000"/>
            </a:schemeClr>
          </a:solidFill>
          <a:ln>
            <a:noFill/>
          </a:ln>
          <a:effectLst>
            <a:glow rad="88900">
              <a:schemeClr val="bg1">
                <a:lumMod val="85000"/>
                <a:alpha val="61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椭圆 1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910507" y="4015129"/>
            <a:ext cx="7200" cy="7200"/>
          </a:xfrm>
          <a:prstGeom prst="ellipse">
            <a:avLst/>
          </a:prstGeom>
          <a:solidFill>
            <a:schemeClr val="bg1">
              <a:lumMod val="75000"/>
              <a:alpha val="1000"/>
            </a:schemeClr>
          </a:solidFill>
          <a:ln>
            <a:noFill/>
          </a:ln>
          <a:effectLst>
            <a:glow rad="76200">
              <a:schemeClr val="bg1">
                <a:lumMod val="85000"/>
                <a:alpha val="61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椭圆 1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344450" y="3434558"/>
            <a:ext cx="28800" cy="28800"/>
          </a:xfrm>
          <a:prstGeom prst="ellipse">
            <a:avLst/>
          </a:prstGeom>
          <a:solidFill>
            <a:schemeClr val="bg1">
              <a:lumMod val="75000"/>
              <a:alpha val="1000"/>
            </a:schemeClr>
          </a:solidFill>
          <a:ln>
            <a:noFill/>
          </a:ln>
          <a:effectLst>
            <a:glow rad="88900">
              <a:schemeClr val="bg1">
                <a:lumMod val="85000"/>
                <a:alpha val="61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椭圆 1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40442" y="3629025"/>
            <a:ext cx="216000" cy="216000"/>
          </a:xfrm>
          <a:prstGeom prst="ellipse">
            <a:avLst/>
          </a:prstGeom>
          <a:solidFill>
            <a:schemeClr val="bg1">
              <a:lumMod val="75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7" name="椭圆 1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68992" y="3276600"/>
            <a:ext cx="180000" cy="180000"/>
          </a:xfrm>
          <a:prstGeom prst="ellipse">
            <a:avLst/>
          </a:prstGeom>
          <a:solidFill>
            <a:schemeClr val="bg1">
              <a:lumMod val="75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8" name="椭圆 1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192842" y="3981450"/>
            <a:ext cx="144000" cy="144000"/>
          </a:xfrm>
          <a:prstGeom prst="ellipse">
            <a:avLst/>
          </a:prstGeom>
          <a:solidFill>
            <a:schemeClr val="bg1">
              <a:lumMod val="7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椭圆 1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382484" y="1532667"/>
            <a:ext cx="446316" cy="446316"/>
          </a:xfrm>
          <a:prstGeom prst="ellipse">
            <a:avLst/>
          </a:prstGeom>
          <a:solidFill>
            <a:schemeClr val="bg1">
              <a:lumMod val="75000"/>
              <a:alpha val="14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椭圆 1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066671" y="3676650"/>
            <a:ext cx="144000" cy="144000"/>
          </a:xfrm>
          <a:prstGeom prst="ellipse">
            <a:avLst/>
          </a:prstGeom>
          <a:solidFill>
            <a:schemeClr val="bg1">
              <a:lumMod val="75000"/>
              <a:alpha val="3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椭圆 1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01042" y="1766207"/>
            <a:ext cx="180000" cy="180000"/>
          </a:xfrm>
          <a:prstGeom prst="ellipse">
            <a:avLst/>
          </a:prstGeom>
          <a:solidFill>
            <a:schemeClr val="bg1">
              <a:lumMod val="75000"/>
              <a:alpha val="1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椭圆 1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77342" y="5461907"/>
            <a:ext cx="180000" cy="180000"/>
          </a:xfrm>
          <a:prstGeom prst="ellipse">
            <a:avLst/>
          </a:prstGeom>
          <a:solidFill>
            <a:schemeClr val="bg1">
              <a:lumMod val="75000"/>
              <a:alpha val="13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椭圆 1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61599" y="3051165"/>
            <a:ext cx="526796" cy="526796"/>
          </a:xfrm>
          <a:prstGeom prst="ellipse">
            <a:avLst/>
          </a:prstGeom>
          <a:solidFill>
            <a:schemeClr val="bg1">
              <a:lumMod val="75000"/>
              <a:alpha val="1000"/>
            </a:schemeClr>
          </a:solidFill>
          <a:ln>
            <a:noFill/>
          </a:ln>
          <a:effectLst>
            <a:glow rad="622300">
              <a:schemeClr val="bg1">
                <a:lumMod val="75000"/>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86400" y="3198168"/>
            <a:ext cx="121920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方法论</a:t>
            </a: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矩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714069"/>
            <a:ext cx="12191999" cy="5287171"/>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9683541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xit" presetSubtype="0" fill="hold" grpId="0" nodeType="withEffect">
                                  <p:stCondLst>
                                    <p:cond delay="440"/>
                                  </p:stCondLst>
                                  <p:childTnLst>
                                    <p:set>
                                      <p:cBhvr>
                                        <p:cTn id="8" dur="1" fill="hold">
                                          <p:stCondLst>
                                            <p:cond delay="0"/>
                                          </p:stCondLst>
                                        </p:cTn>
                                        <p:tgtEl>
                                          <p:spTgt spid="12"/>
                                        </p:tgtEl>
                                        <p:attrNameLst>
                                          <p:attrName>style.visibility</p:attrName>
                                        </p:attrNameLst>
                                      </p:cBhvr>
                                      <p:to>
                                        <p:strVal val="hidden"/>
                                      </p:to>
                                    </p:set>
                                  </p:childTnLst>
                                </p:cTn>
                              </p:par>
                              <p:par>
                                <p:cTn id="9" presetID="1" presetClass="entr" presetSubtype="0" fill="hold" grpId="1" nodeType="withEffect">
                                  <p:stCondLst>
                                    <p:cond delay="44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1" nodeType="withEffect">
                                  <p:stCondLst>
                                    <p:cond delay="88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xit" presetSubtype="0" fill="hold" grpId="0" nodeType="withEffect">
                                  <p:stCondLst>
                                    <p:cond delay="1240"/>
                                  </p:stCondLst>
                                  <p:childTnLst>
                                    <p:set>
                                      <p:cBhvr>
                                        <p:cTn id="14" dur="1" fill="hold">
                                          <p:stCondLst>
                                            <p:cond delay="0"/>
                                          </p:stCondLst>
                                        </p:cTn>
                                        <p:tgtEl>
                                          <p:spTgt spid="9"/>
                                        </p:tgtEl>
                                        <p:attrNameLst>
                                          <p:attrName>style.visibility</p:attrName>
                                        </p:attrNameLst>
                                      </p:cBhvr>
                                      <p:to>
                                        <p:strVal val="hidden"/>
                                      </p:to>
                                    </p:set>
                                  </p:childTnLst>
                                </p:cTn>
                              </p:par>
                              <p:par>
                                <p:cTn id="15" presetID="1" presetClass="exit" presetSubtype="0" fill="hold" grpId="0" nodeType="withEffect">
                                  <p:stCondLst>
                                    <p:cond delay="124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ntr" presetSubtype="0" fill="hold" grpId="0" nodeType="withEffect">
                                  <p:stCondLst>
                                    <p:cond delay="1240"/>
                                  </p:stCondLst>
                                  <p:childTnLst>
                                    <p:set>
                                      <p:cBhvr>
                                        <p:cTn id="18" dur="1" fill="hold">
                                          <p:stCondLst>
                                            <p:cond delay="0"/>
                                          </p:stCondLst>
                                        </p:cTn>
                                        <p:tgtEl>
                                          <p:spTgt spid="11"/>
                                        </p:tgtEl>
                                        <p:attrNameLst>
                                          <p:attrName>style.visibility</p:attrName>
                                        </p:attrNameLst>
                                      </p:cBhvr>
                                      <p:to>
                                        <p:strVal val="visible"/>
                                      </p:to>
                                    </p:set>
                                  </p:childTnLst>
                                </p:cTn>
                              </p:par>
                              <p:par>
                                <p:cTn id="19" presetID="6" presetClass="emph" presetSubtype="0" accel="50000" fill="hold" grpId="1" nodeType="withEffect">
                                  <p:stCondLst>
                                    <p:cond delay="1480"/>
                                  </p:stCondLst>
                                  <p:childTnLst>
                                    <p:animScale>
                                      <p:cBhvr>
                                        <p:cTn id="20" dur="280" fill="hold"/>
                                        <p:tgtEl>
                                          <p:spTgt spid="11"/>
                                        </p:tgtEl>
                                      </p:cBhvr>
                                      <p:by x="400000" y="400000"/>
                                    </p:animScale>
                                  </p:childTnLst>
                                </p:cTn>
                              </p:par>
                              <p:par>
                                <p:cTn id="21" presetID="42" presetClass="path" presetSubtype="0" accel="50000" fill="hold" grpId="2" nodeType="withEffect">
                                  <p:stCondLst>
                                    <p:cond delay="1480"/>
                                  </p:stCondLst>
                                  <p:childTnLst>
                                    <p:animMotion origin="layout" path="M 0 0 L 0 0.0125 " pathEditMode="relative" rAng="0" ptsTypes="AA">
                                      <p:cBhvr>
                                        <p:cTn id="22" dur="280" fill="hold"/>
                                        <p:tgtEl>
                                          <p:spTgt spid="11"/>
                                        </p:tgtEl>
                                        <p:attrNameLst>
                                          <p:attrName>ppt_x</p:attrName>
                                          <p:attrName>ppt_y</p:attrName>
                                        </p:attrNameLst>
                                      </p:cBhvr>
                                      <p:rCtr x="0" y="625"/>
                                    </p:animMotion>
                                  </p:childTnLst>
                                </p:cTn>
                              </p:par>
                              <p:par>
                                <p:cTn id="23" presetID="1" presetClass="exit" presetSubtype="0" fill="hold" grpId="3" nodeType="withEffect">
                                  <p:stCondLst>
                                    <p:cond delay="168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ntr" presetSubtype="0" fill="hold" grpId="0" nodeType="withEffect">
                                  <p:stCondLst>
                                    <p:cond delay="1680"/>
                                  </p:stCondLst>
                                  <p:childTnLst>
                                    <p:set>
                                      <p:cBhvr>
                                        <p:cTn id="26" dur="1" fill="hold">
                                          <p:stCondLst>
                                            <p:cond delay="0"/>
                                          </p:stCondLst>
                                        </p:cTn>
                                        <p:tgtEl>
                                          <p:spTgt spid="15"/>
                                        </p:tgtEl>
                                        <p:attrNameLst>
                                          <p:attrName>style.visibility</p:attrName>
                                        </p:attrNameLst>
                                      </p:cBhvr>
                                      <p:to>
                                        <p:strVal val="visible"/>
                                      </p:to>
                                    </p:set>
                                  </p:childTnLst>
                                </p:cTn>
                              </p:par>
                              <p:par>
                                <p:cTn id="27" presetID="6" presetClass="emph" presetSubtype="0" accel="50000" fill="hold" grpId="1" nodeType="withEffect">
                                  <p:stCondLst>
                                    <p:cond delay="1480"/>
                                  </p:stCondLst>
                                  <p:childTnLst>
                                    <p:animScale>
                                      <p:cBhvr>
                                        <p:cTn id="28" dur="280" fill="hold"/>
                                        <p:tgtEl>
                                          <p:spTgt spid="15"/>
                                        </p:tgtEl>
                                      </p:cBhvr>
                                      <p:by x="400000" y="400000"/>
                                    </p:animScale>
                                  </p:childTnLst>
                                  <p:subTnLst>
                                    <p:set>
                                      <p:cBhvr override="childStyle">
                                        <p:cTn dur="1" fill="hold" display="0" masterRel="sameClick" afterEffect="1">
                                          <p:stCondLst>
                                            <p:cond evt="end" delay="0">
                                              <p:tn val="27"/>
                                            </p:cond>
                                          </p:stCondLst>
                                        </p:cTn>
                                        <p:tgtEl>
                                          <p:spTgt spid="15"/>
                                        </p:tgtEl>
                                        <p:attrNameLst>
                                          <p:attrName>style.visibility</p:attrName>
                                        </p:attrNameLst>
                                      </p:cBhvr>
                                      <p:to>
                                        <p:strVal val="hidden"/>
                                      </p:to>
                                    </p:set>
                                  </p:subTnLst>
                                </p:cTn>
                              </p:par>
                              <p:par>
                                <p:cTn id="29" presetID="42" presetClass="path" presetSubtype="0" accel="50000" fill="hold" grpId="2" nodeType="withEffect">
                                  <p:stCondLst>
                                    <p:cond delay="1480"/>
                                  </p:stCondLst>
                                  <p:childTnLst>
                                    <p:animMotion origin="layout" path="M 0 0 L 0 0.0125 " pathEditMode="relative" rAng="0" ptsTypes="AA">
                                      <p:cBhvr>
                                        <p:cTn id="30" dur="280" fill="hold"/>
                                        <p:tgtEl>
                                          <p:spTgt spid="15"/>
                                        </p:tgtEl>
                                        <p:attrNameLst>
                                          <p:attrName>ppt_x</p:attrName>
                                          <p:attrName>ppt_y</p:attrName>
                                        </p:attrNameLst>
                                      </p:cBhvr>
                                      <p:rCtr x="0" y="625"/>
                                    </p:animMotion>
                                  </p:childTnLst>
                                </p:cTn>
                              </p:par>
                              <p:par>
                                <p:cTn id="31" presetID="1" presetClass="entr" presetSubtype="0" fill="hold" grpId="0" nodeType="withEffect">
                                  <p:stCondLst>
                                    <p:cond delay="176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1760"/>
                                  </p:stCondLst>
                                  <p:childTnLst>
                                    <p:set>
                                      <p:cBhvr>
                                        <p:cTn id="34" dur="1" fill="hold">
                                          <p:stCondLst>
                                            <p:cond delay="0"/>
                                          </p:stCondLst>
                                        </p:cTn>
                                        <p:tgtEl>
                                          <p:spTgt spid="2"/>
                                        </p:tgtEl>
                                        <p:attrNameLst>
                                          <p:attrName>style.visibility</p:attrName>
                                        </p:attrNameLst>
                                      </p:cBhvr>
                                      <p:to>
                                        <p:strVal val="visible"/>
                                      </p:to>
                                    </p:set>
                                  </p:childTnLst>
                                </p:cTn>
                              </p:par>
                              <p:par>
                                <p:cTn id="35" presetID="6" presetClass="emph" presetSubtype="0" accel="50000" fill="hold" grpId="1" nodeType="withEffect">
                                  <p:stCondLst>
                                    <p:cond delay="2080"/>
                                  </p:stCondLst>
                                  <p:childTnLst>
                                    <p:animScale>
                                      <p:cBhvr>
                                        <p:cTn id="36" dur="200" fill="hold"/>
                                        <p:tgtEl>
                                          <p:spTgt spid="16"/>
                                        </p:tgtEl>
                                      </p:cBhvr>
                                      <p:by x="25000" y="25000"/>
                                    </p:animScale>
                                  </p:childTnLst>
                                  <p:subTnLst>
                                    <p:set>
                                      <p:cBhvr override="childStyle">
                                        <p:cTn dur="1" fill="hold" display="0" masterRel="sameClick" afterEffect="1">
                                          <p:stCondLst>
                                            <p:cond evt="end" delay="0">
                                              <p:tn val="35"/>
                                            </p:cond>
                                          </p:stCondLst>
                                        </p:cTn>
                                        <p:tgtEl>
                                          <p:spTgt spid="16"/>
                                        </p:tgtEl>
                                        <p:attrNameLst>
                                          <p:attrName>style.visibility</p:attrName>
                                        </p:attrNameLst>
                                      </p:cBhvr>
                                      <p:to>
                                        <p:strVal val="hidden"/>
                                      </p:to>
                                    </p:set>
                                  </p:subTnLst>
                                </p:cTn>
                              </p:par>
                              <p:par>
                                <p:cTn id="37" presetID="64" presetClass="path" presetSubtype="0" accel="50000" fill="hold" grpId="2" nodeType="withEffect">
                                  <p:stCondLst>
                                    <p:cond delay="2080"/>
                                  </p:stCondLst>
                                  <p:childTnLst>
                                    <p:animMotion origin="layout" path="M 0 0 L 0 -0.0125 " pathEditMode="fixed" rAng="0" ptsTypes="AA">
                                      <p:cBhvr>
                                        <p:cTn id="38" dur="200" fill="hold"/>
                                        <p:tgtEl>
                                          <p:spTgt spid="16"/>
                                        </p:tgtEl>
                                        <p:attrNameLst>
                                          <p:attrName>ppt_x</p:attrName>
                                          <p:attrName>ppt_y</p:attrName>
                                        </p:attrNameLst>
                                      </p:cBhvr>
                                      <p:rCtr x="0" y="-625"/>
                                    </p:animMotion>
                                  </p:childTnLst>
                                </p:cTn>
                              </p:par>
                              <p:par>
                                <p:cTn id="39" presetID="1" presetClass="exit" presetSubtype="0" fill="hold" grpId="1" nodeType="withEffect">
                                  <p:stCondLst>
                                    <p:cond delay="2280"/>
                                  </p:stCondLst>
                                  <p:childTnLst>
                                    <p:set>
                                      <p:cBhvr>
                                        <p:cTn id="40" dur="1" fill="hold">
                                          <p:stCondLst>
                                            <p:cond delay="0"/>
                                          </p:stCondLst>
                                        </p:cTn>
                                        <p:tgtEl>
                                          <p:spTgt spid="2"/>
                                        </p:tgtEl>
                                        <p:attrNameLst>
                                          <p:attrName>style.visibility</p:attrName>
                                        </p:attrNameLst>
                                      </p:cBhvr>
                                      <p:to>
                                        <p:strVal val="hidden"/>
                                      </p:to>
                                    </p:set>
                                  </p:childTnLst>
                                </p:cTn>
                              </p:par>
                              <p:par>
                                <p:cTn id="41" presetID="1" presetClass="entr" presetSubtype="0" fill="hold" grpId="0" nodeType="withEffect">
                                  <p:stCondLst>
                                    <p:cond delay="228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xit" presetSubtype="0" fill="hold" grpId="1" nodeType="withEffect">
                                  <p:stCondLst>
                                    <p:cond delay="2800"/>
                                  </p:stCondLst>
                                  <p:childTnLst>
                                    <p:set>
                                      <p:cBhvr>
                                        <p:cTn id="44" dur="1" fill="hold">
                                          <p:stCondLst>
                                            <p:cond delay="0"/>
                                          </p:stCondLst>
                                        </p:cTn>
                                        <p:tgtEl>
                                          <p:spTgt spid="17"/>
                                        </p:tgtEl>
                                        <p:attrNameLst>
                                          <p:attrName>style.visibility</p:attrName>
                                        </p:attrNameLst>
                                      </p:cBhvr>
                                      <p:to>
                                        <p:strVal val="hidden"/>
                                      </p:to>
                                    </p:set>
                                  </p:childTnLst>
                                </p:cTn>
                              </p:par>
                              <p:par>
                                <p:cTn id="45" presetID="1" presetClass="entr" presetSubtype="0" fill="hold" grpId="0" nodeType="withEffect">
                                  <p:stCondLst>
                                    <p:cond delay="280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xit" presetSubtype="0" fill="hold" grpId="1" nodeType="withEffect">
                                  <p:stCondLst>
                                    <p:cond delay="3160"/>
                                  </p:stCondLst>
                                  <p:childTnLst>
                                    <p:set>
                                      <p:cBhvr>
                                        <p:cTn id="48" dur="1" fill="hold">
                                          <p:stCondLst>
                                            <p:cond delay="0"/>
                                          </p:stCondLst>
                                        </p:cTn>
                                        <p:tgtEl>
                                          <p:spTgt spid="18"/>
                                        </p:tgtEl>
                                        <p:attrNameLst>
                                          <p:attrName>style.visibility</p:attrName>
                                        </p:attrNameLst>
                                      </p:cBhvr>
                                      <p:to>
                                        <p:strVal val="hidden"/>
                                      </p:to>
                                    </p:set>
                                  </p:childTnLst>
                                </p:cTn>
                              </p:par>
                              <p:par>
                                <p:cTn id="49" presetID="1" presetClass="entr" presetSubtype="0" fill="hold" grpId="0" nodeType="withEffect">
                                  <p:stCondLst>
                                    <p:cond delay="316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xit" presetSubtype="0" fill="hold" grpId="1" nodeType="withEffect">
                                  <p:stCondLst>
                                    <p:cond delay="3600"/>
                                  </p:stCondLst>
                                  <p:childTnLst>
                                    <p:set>
                                      <p:cBhvr>
                                        <p:cTn id="52" dur="1" fill="hold">
                                          <p:stCondLst>
                                            <p:cond delay="0"/>
                                          </p:stCondLst>
                                        </p:cTn>
                                        <p:tgtEl>
                                          <p:spTgt spid="19"/>
                                        </p:tgtEl>
                                        <p:attrNameLst>
                                          <p:attrName>style.visibility</p:attrName>
                                        </p:attrNameLst>
                                      </p:cBhvr>
                                      <p:to>
                                        <p:strVal val="hidden"/>
                                      </p:to>
                                    </p:set>
                                  </p:childTnLst>
                                </p:cTn>
                              </p:par>
                              <p:par>
                                <p:cTn id="53" presetID="1" presetClass="entr" presetSubtype="0" fill="hold" grpId="0" nodeType="withEffect">
                                  <p:stCondLst>
                                    <p:cond delay="3600"/>
                                  </p:stCondLst>
                                  <p:childTnLst>
                                    <p:set>
                                      <p:cBhvr>
                                        <p:cTn id="54" dur="1" fill="hold">
                                          <p:stCondLst>
                                            <p:cond delay="0"/>
                                          </p:stCondLst>
                                        </p:cTn>
                                        <p:tgtEl>
                                          <p:spTgt spid="20"/>
                                        </p:tgtEl>
                                        <p:attrNameLst>
                                          <p:attrName>style.visibility</p:attrName>
                                        </p:attrNameLst>
                                      </p:cBhvr>
                                      <p:to>
                                        <p:strVal val="visible"/>
                                      </p:to>
                                    </p:set>
                                  </p:childTnLst>
                                </p:cTn>
                              </p:par>
                              <p:par>
                                <p:cTn id="55" presetID="1" presetClass="entr" presetSubtype="0" fill="hold" grpId="0" nodeType="withEffect">
                                  <p:stCondLst>
                                    <p:cond delay="3920"/>
                                  </p:stCondLst>
                                  <p:childTnLst>
                                    <p:set>
                                      <p:cBhvr>
                                        <p:cTn id="56" dur="1" fill="hold">
                                          <p:stCondLst>
                                            <p:cond delay="0"/>
                                          </p:stCondLst>
                                        </p:cTn>
                                        <p:tgtEl>
                                          <p:spTgt spid="4"/>
                                        </p:tgtEl>
                                        <p:attrNameLst>
                                          <p:attrName>style.visibility</p:attrName>
                                        </p:attrNameLst>
                                      </p:cBhvr>
                                      <p:to>
                                        <p:strVal val="visible"/>
                                      </p:to>
                                    </p:set>
                                  </p:childTnLst>
                                </p:cTn>
                              </p:par>
                              <p:par>
                                <p:cTn id="57" presetID="10" presetClass="entr" presetSubtype="0" fill="hold" grpId="0" nodeType="withEffect">
                                  <p:stCondLst>
                                    <p:cond delay="375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0" presetClass="path" presetSubtype="0" fill="hold" grpId="1" nodeType="withEffect">
                                  <p:stCondLst>
                                    <p:cond delay="3750"/>
                                  </p:stCondLst>
                                  <p:childTnLst>
                                    <p:animMotion origin="layout" path="M 0.0056 0.03866 C -0.00326 0.02384 -0.00221 0.0125 -0.00286 -0.00162 C -0.00352 -0.01551 -0.00195 -0.02917 0.00326 -0.05347 " pathEditMode="relative" rAng="0" ptsTypes="AAA">
                                      <p:cBhvr>
                                        <p:cTn id="61" dur="1950" fill="hold"/>
                                        <p:tgtEl>
                                          <p:spTgt spid="22"/>
                                        </p:tgtEl>
                                        <p:attrNameLst>
                                          <p:attrName>ppt_x</p:attrName>
                                          <p:attrName>ppt_y</p:attrName>
                                        </p:attrNameLst>
                                      </p:cBhvr>
                                      <p:rCtr x="-430" y="-4606"/>
                                    </p:animMotion>
                                  </p:childTnLst>
                                </p:cTn>
                              </p:par>
                              <p:par>
                                <p:cTn id="62" presetID="42" presetClass="path" presetSubtype="0" decel="100000" fill="hold" grpId="0" nodeType="withEffect">
                                  <p:stCondLst>
                                    <p:cond delay="3750"/>
                                  </p:stCondLst>
                                  <p:childTnLst>
                                    <p:animMotion origin="layout" path="M -2.5E-6 7.40741E-7 L -0.52656 -1.37176 " pathEditMode="relative" rAng="0" ptsTypes="AA">
                                      <p:cBhvr>
                                        <p:cTn id="63" dur="1000" fill="hold"/>
                                        <p:tgtEl>
                                          <p:spTgt spid="23"/>
                                        </p:tgtEl>
                                        <p:attrNameLst>
                                          <p:attrName>ppt_x</p:attrName>
                                          <p:attrName>ppt_y</p:attrName>
                                        </p:attrNameLst>
                                      </p:cBhvr>
                                      <p:rCtr x="-26328" y="-68588"/>
                                    </p:animMotion>
                                  </p:childTnLst>
                                </p:cTn>
                              </p:par>
                              <p:par>
                                <p:cTn id="64" presetID="8" presetClass="emph" presetSubtype="0" decel="100000" fill="hold" grpId="1" nodeType="withEffect">
                                  <p:stCondLst>
                                    <p:cond delay="3750"/>
                                  </p:stCondLst>
                                  <p:childTnLst>
                                    <p:animRot by="1860000">
                                      <p:cBhvr>
                                        <p:cTn id="65" dur="1000" fill="hold"/>
                                        <p:tgtEl>
                                          <p:spTgt spid="23"/>
                                        </p:tgtEl>
                                        <p:attrNameLst>
                                          <p:attrName>r</p:attrName>
                                        </p:attrNameLst>
                                      </p:cBhvr>
                                    </p:animRot>
                                  </p:childTnLst>
                                </p:cTn>
                              </p:par>
                              <p:par>
                                <p:cTn id="66" presetID="1" presetClass="entr" presetSubtype="0" fill="hold" grpId="1" nodeType="withEffect">
                                  <p:stCondLst>
                                    <p:cond delay="3750"/>
                                  </p:stCondLst>
                                  <p:childTnLst>
                                    <p:set>
                                      <p:cBhvr>
                                        <p:cTn id="67" dur="1" fill="hold">
                                          <p:stCondLst>
                                            <p:cond delay="0"/>
                                          </p:stCondLst>
                                        </p:cTn>
                                        <p:tgtEl>
                                          <p:spTgt spid="42"/>
                                        </p:tgtEl>
                                        <p:attrNameLst>
                                          <p:attrName>style.visibility</p:attrName>
                                        </p:attrNameLst>
                                      </p:cBhvr>
                                      <p:to>
                                        <p:strVal val="visible"/>
                                      </p:to>
                                    </p:set>
                                  </p:childTnLst>
                                </p:cTn>
                              </p:par>
                              <p:par>
                                <p:cTn id="68" presetID="1" presetClass="entr" presetSubtype="0" fill="hold" grpId="1" nodeType="withEffect">
                                  <p:stCondLst>
                                    <p:cond delay="3800"/>
                                  </p:stCondLst>
                                  <p:childTnLst>
                                    <p:set>
                                      <p:cBhvr>
                                        <p:cTn id="69" dur="1" fill="hold">
                                          <p:stCondLst>
                                            <p:cond delay="0"/>
                                          </p:stCondLst>
                                        </p:cTn>
                                        <p:tgtEl>
                                          <p:spTgt spid="25"/>
                                        </p:tgtEl>
                                        <p:attrNameLst>
                                          <p:attrName>style.visibility</p:attrName>
                                        </p:attrNameLst>
                                      </p:cBhvr>
                                      <p:to>
                                        <p:strVal val="visible"/>
                                      </p:to>
                                    </p:set>
                                  </p:childTnLst>
                                </p:cTn>
                              </p:par>
                              <p:par>
                                <p:cTn id="70" presetID="1" presetClass="entr" presetSubtype="0" fill="hold" grpId="1" nodeType="withEffect">
                                  <p:stCondLst>
                                    <p:cond delay="3800"/>
                                  </p:stCondLst>
                                  <p:childTnLst>
                                    <p:set>
                                      <p:cBhvr>
                                        <p:cTn id="71" dur="1" fill="hold">
                                          <p:stCondLst>
                                            <p:cond delay="0"/>
                                          </p:stCondLst>
                                        </p:cTn>
                                        <p:tgtEl>
                                          <p:spTgt spid="34"/>
                                        </p:tgtEl>
                                        <p:attrNameLst>
                                          <p:attrName>style.visibility</p:attrName>
                                        </p:attrNameLst>
                                      </p:cBhvr>
                                      <p:to>
                                        <p:strVal val="visible"/>
                                      </p:to>
                                    </p:set>
                                  </p:childTnLst>
                                </p:cTn>
                              </p:par>
                              <p:par>
                                <p:cTn id="72" presetID="1" presetClass="entr" presetSubtype="0" fill="hold" grpId="1" nodeType="withEffect">
                                  <p:stCondLst>
                                    <p:cond delay="3800"/>
                                  </p:stCondLst>
                                  <p:childTnLst>
                                    <p:set>
                                      <p:cBhvr>
                                        <p:cTn id="73" dur="1" fill="hold">
                                          <p:stCondLst>
                                            <p:cond delay="0"/>
                                          </p:stCondLst>
                                        </p:cTn>
                                        <p:tgtEl>
                                          <p:spTgt spid="36"/>
                                        </p:tgtEl>
                                        <p:attrNameLst>
                                          <p:attrName>style.visibility</p:attrName>
                                        </p:attrNameLst>
                                      </p:cBhvr>
                                      <p:to>
                                        <p:strVal val="visible"/>
                                      </p:to>
                                    </p:set>
                                  </p:childTnLst>
                                </p:cTn>
                              </p:par>
                              <p:par>
                                <p:cTn id="74" presetID="1" presetClass="entr" presetSubtype="0" fill="hold" grpId="1" nodeType="withEffect">
                                  <p:stCondLst>
                                    <p:cond delay="3900"/>
                                  </p:stCondLst>
                                  <p:childTnLst>
                                    <p:set>
                                      <p:cBhvr>
                                        <p:cTn id="75" dur="1" fill="hold">
                                          <p:stCondLst>
                                            <p:cond delay="0"/>
                                          </p:stCondLst>
                                        </p:cTn>
                                        <p:tgtEl>
                                          <p:spTgt spid="30"/>
                                        </p:tgtEl>
                                        <p:attrNameLst>
                                          <p:attrName>style.visibility</p:attrName>
                                        </p:attrNameLst>
                                      </p:cBhvr>
                                      <p:to>
                                        <p:strVal val="visible"/>
                                      </p:to>
                                    </p:set>
                                  </p:childTnLst>
                                </p:cTn>
                              </p:par>
                              <p:par>
                                <p:cTn id="76" presetID="1" presetClass="entr" presetSubtype="0" fill="hold" grpId="1" nodeType="withEffect">
                                  <p:stCondLst>
                                    <p:cond delay="3900"/>
                                  </p:stCondLst>
                                  <p:childTnLst>
                                    <p:set>
                                      <p:cBhvr>
                                        <p:cTn id="77" dur="1" fill="hold">
                                          <p:stCondLst>
                                            <p:cond delay="0"/>
                                          </p:stCondLst>
                                        </p:cTn>
                                        <p:tgtEl>
                                          <p:spTgt spid="43"/>
                                        </p:tgtEl>
                                        <p:attrNameLst>
                                          <p:attrName>style.visibility</p:attrName>
                                        </p:attrNameLst>
                                      </p:cBhvr>
                                      <p:to>
                                        <p:strVal val="visible"/>
                                      </p:to>
                                    </p:set>
                                  </p:childTnLst>
                                </p:cTn>
                              </p:par>
                              <p:par>
                                <p:cTn id="78" presetID="1" presetClass="entr" presetSubtype="0" fill="hold" grpId="1" nodeType="withEffect">
                                  <p:stCondLst>
                                    <p:cond delay="3850"/>
                                  </p:stCondLst>
                                  <p:childTnLst>
                                    <p:set>
                                      <p:cBhvr>
                                        <p:cTn id="79" dur="1" fill="hold">
                                          <p:stCondLst>
                                            <p:cond delay="0"/>
                                          </p:stCondLst>
                                        </p:cTn>
                                        <p:tgtEl>
                                          <p:spTgt spid="38"/>
                                        </p:tgtEl>
                                        <p:attrNameLst>
                                          <p:attrName>style.visibility</p:attrName>
                                        </p:attrNameLst>
                                      </p:cBhvr>
                                      <p:to>
                                        <p:strVal val="visible"/>
                                      </p:to>
                                    </p:set>
                                  </p:childTnLst>
                                </p:cTn>
                              </p:par>
                              <p:par>
                                <p:cTn id="80" presetID="1" presetClass="entr" presetSubtype="0" fill="hold" grpId="1" nodeType="withEffect">
                                  <p:stCondLst>
                                    <p:cond delay="3950"/>
                                  </p:stCondLst>
                                  <p:childTnLst>
                                    <p:set>
                                      <p:cBhvr>
                                        <p:cTn id="81" dur="1" fill="hold">
                                          <p:stCondLst>
                                            <p:cond delay="0"/>
                                          </p:stCondLst>
                                        </p:cTn>
                                        <p:tgtEl>
                                          <p:spTgt spid="40"/>
                                        </p:tgtEl>
                                        <p:attrNameLst>
                                          <p:attrName>style.visibility</p:attrName>
                                        </p:attrNameLst>
                                      </p:cBhvr>
                                      <p:to>
                                        <p:strVal val="visible"/>
                                      </p:to>
                                    </p:set>
                                  </p:childTnLst>
                                </p:cTn>
                              </p:par>
                              <p:par>
                                <p:cTn id="82" presetID="1" presetClass="entr" presetSubtype="0" fill="hold" grpId="1" nodeType="withEffect">
                                  <p:stCondLst>
                                    <p:cond delay="4000"/>
                                  </p:stCondLst>
                                  <p:childTnLst>
                                    <p:set>
                                      <p:cBhvr>
                                        <p:cTn id="83" dur="1" fill="hold">
                                          <p:stCondLst>
                                            <p:cond delay="0"/>
                                          </p:stCondLst>
                                        </p:cTn>
                                        <p:tgtEl>
                                          <p:spTgt spid="37"/>
                                        </p:tgtEl>
                                        <p:attrNameLst>
                                          <p:attrName>style.visibility</p:attrName>
                                        </p:attrNameLst>
                                      </p:cBhvr>
                                      <p:to>
                                        <p:strVal val="visible"/>
                                      </p:to>
                                    </p:set>
                                  </p:childTnLst>
                                </p:cTn>
                              </p:par>
                              <p:par>
                                <p:cTn id="84" presetID="1" presetClass="entr" presetSubtype="0" fill="hold" grpId="1" nodeType="withEffect">
                                  <p:stCondLst>
                                    <p:cond delay="4000"/>
                                  </p:stCondLst>
                                  <p:childTnLst>
                                    <p:set>
                                      <p:cBhvr>
                                        <p:cTn id="85" dur="1" fill="hold">
                                          <p:stCondLst>
                                            <p:cond delay="0"/>
                                          </p:stCondLst>
                                        </p:cTn>
                                        <p:tgtEl>
                                          <p:spTgt spid="41"/>
                                        </p:tgtEl>
                                        <p:attrNameLst>
                                          <p:attrName>style.visibility</p:attrName>
                                        </p:attrNameLst>
                                      </p:cBhvr>
                                      <p:to>
                                        <p:strVal val="visible"/>
                                      </p:to>
                                    </p:set>
                                  </p:childTnLst>
                                </p:cTn>
                              </p:par>
                              <p:par>
                                <p:cTn id="86" presetID="1" presetClass="entr" presetSubtype="0" fill="hold" grpId="1" nodeType="withEffect">
                                  <p:stCondLst>
                                    <p:cond delay="4000"/>
                                  </p:stCondLst>
                                  <p:childTnLst>
                                    <p:set>
                                      <p:cBhvr>
                                        <p:cTn id="87" dur="1" fill="hold">
                                          <p:stCondLst>
                                            <p:cond delay="0"/>
                                          </p:stCondLst>
                                        </p:cTn>
                                        <p:tgtEl>
                                          <p:spTgt spid="39"/>
                                        </p:tgtEl>
                                        <p:attrNameLst>
                                          <p:attrName>style.visibility</p:attrName>
                                        </p:attrNameLst>
                                      </p:cBhvr>
                                      <p:to>
                                        <p:strVal val="visible"/>
                                      </p:to>
                                    </p:set>
                                  </p:childTnLst>
                                </p:cTn>
                              </p:par>
                              <p:par>
                                <p:cTn id="88" presetID="1" presetClass="entr" presetSubtype="0" fill="hold" grpId="1" nodeType="withEffect">
                                  <p:stCondLst>
                                    <p:cond delay="3950"/>
                                  </p:stCondLst>
                                  <p:childTnLst>
                                    <p:set>
                                      <p:cBhvr>
                                        <p:cTn id="89" dur="1" fill="hold">
                                          <p:stCondLst>
                                            <p:cond delay="0"/>
                                          </p:stCondLst>
                                        </p:cTn>
                                        <p:tgtEl>
                                          <p:spTgt spid="24"/>
                                        </p:tgtEl>
                                        <p:attrNameLst>
                                          <p:attrName>style.visibility</p:attrName>
                                        </p:attrNameLst>
                                      </p:cBhvr>
                                      <p:to>
                                        <p:strVal val="visible"/>
                                      </p:to>
                                    </p:set>
                                  </p:childTnLst>
                                </p:cTn>
                              </p:par>
                              <p:par>
                                <p:cTn id="90" presetID="1" presetClass="entr" presetSubtype="0" fill="hold" grpId="1" nodeType="withEffect">
                                  <p:stCondLst>
                                    <p:cond delay="4000"/>
                                  </p:stCondLst>
                                  <p:childTnLst>
                                    <p:set>
                                      <p:cBhvr>
                                        <p:cTn id="91" dur="1" fill="hold">
                                          <p:stCondLst>
                                            <p:cond delay="0"/>
                                          </p:stCondLst>
                                        </p:cTn>
                                        <p:tgtEl>
                                          <p:spTgt spid="29"/>
                                        </p:tgtEl>
                                        <p:attrNameLst>
                                          <p:attrName>style.visibility</p:attrName>
                                        </p:attrNameLst>
                                      </p:cBhvr>
                                      <p:to>
                                        <p:strVal val="visible"/>
                                      </p:to>
                                    </p:set>
                                  </p:childTnLst>
                                </p:cTn>
                              </p:par>
                              <p:par>
                                <p:cTn id="92" presetID="1" presetClass="entr" presetSubtype="0" fill="hold" grpId="1" nodeType="withEffect">
                                  <p:stCondLst>
                                    <p:cond delay="3750"/>
                                  </p:stCondLst>
                                  <p:childTnLst>
                                    <p:set>
                                      <p:cBhvr>
                                        <p:cTn id="93" dur="1" fill="hold">
                                          <p:stCondLst>
                                            <p:cond delay="0"/>
                                          </p:stCondLst>
                                        </p:cTn>
                                        <p:tgtEl>
                                          <p:spTgt spid="33"/>
                                        </p:tgtEl>
                                        <p:attrNameLst>
                                          <p:attrName>style.visibility</p:attrName>
                                        </p:attrNameLst>
                                      </p:cBhvr>
                                      <p:to>
                                        <p:strVal val="visible"/>
                                      </p:to>
                                    </p:set>
                                  </p:childTnLst>
                                </p:cTn>
                              </p:par>
                              <p:par>
                                <p:cTn id="94" presetID="1" presetClass="entr" presetSubtype="0" fill="hold" grpId="1" nodeType="withEffect">
                                  <p:stCondLst>
                                    <p:cond delay="4000"/>
                                  </p:stCondLst>
                                  <p:childTnLst>
                                    <p:set>
                                      <p:cBhvr>
                                        <p:cTn id="95" dur="1" fill="hold">
                                          <p:stCondLst>
                                            <p:cond delay="0"/>
                                          </p:stCondLst>
                                        </p:cTn>
                                        <p:tgtEl>
                                          <p:spTgt spid="32"/>
                                        </p:tgtEl>
                                        <p:attrNameLst>
                                          <p:attrName>style.visibility</p:attrName>
                                        </p:attrNameLst>
                                      </p:cBhvr>
                                      <p:to>
                                        <p:strVal val="visible"/>
                                      </p:to>
                                    </p:set>
                                  </p:childTnLst>
                                </p:cTn>
                              </p:par>
                              <p:par>
                                <p:cTn id="96" presetID="1" presetClass="entr" presetSubtype="0" fill="hold" grpId="1" nodeType="withEffect">
                                  <p:stCondLst>
                                    <p:cond delay="4000"/>
                                  </p:stCondLst>
                                  <p:childTnLst>
                                    <p:set>
                                      <p:cBhvr>
                                        <p:cTn id="97" dur="1" fill="hold">
                                          <p:stCondLst>
                                            <p:cond delay="0"/>
                                          </p:stCondLst>
                                        </p:cTn>
                                        <p:tgtEl>
                                          <p:spTgt spid="27"/>
                                        </p:tgtEl>
                                        <p:attrNameLst>
                                          <p:attrName>style.visibility</p:attrName>
                                        </p:attrNameLst>
                                      </p:cBhvr>
                                      <p:to>
                                        <p:strVal val="visible"/>
                                      </p:to>
                                    </p:set>
                                  </p:childTnLst>
                                </p:cTn>
                              </p:par>
                              <p:par>
                                <p:cTn id="98" presetID="1" presetClass="entr" presetSubtype="0" fill="hold" grpId="1" nodeType="withEffect">
                                  <p:stCondLst>
                                    <p:cond delay="4000"/>
                                  </p:stCondLst>
                                  <p:childTnLst>
                                    <p:set>
                                      <p:cBhvr>
                                        <p:cTn id="99" dur="1" fill="hold">
                                          <p:stCondLst>
                                            <p:cond delay="0"/>
                                          </p:stCondLst>
                                        </p:cTn>
                                        <p:tgtEl>
                                          <p:spTgt spid="26"/>
                                        </p:tgtEl>
                                        <p:attrNameLst>
                                          <p:attrName>style.visibility</p:attrName>
                                        </p:attrNameLst>
                                      </p:cBhvr>
                                      <p:to>
                                        <p:strVal val="visible"/>
                                      </p:to>
                                    </p:set>
                                  </p:childTnLst>
                                </p:cTn>
                              </p:par>
                              <p:par>
                                <p:cTn id="100" presetID="1" presetClass="entr" presetSubtype="0" fill="hold" grpId="0" nodeType="withEffect">
                                  <p:stCondLst>
                                    <p:cond delay="4350"/>
                                  </p:stCondLst>
                                  <p:childTnLst>
                                    <p:set>
                                      <p:cBhvr>
                                        <p:cTn id="101" dur="1" fill="hold">
                                          <p:stCondLst>
                                            <p:cond delay="0"/>
                                          </p:stCondLst>
                                        </p:cTn>
                                        <p:tgtEl>
                                          <p:spTgt spid="31"/>
                                        </p:tgtEl>
                                        <p:attrNameLst>
                                          <p:attrName>style.visibility</p:attrName>
                                        </p:attrNameLst>
                                      </p:cBhvr>
                                      <p:to>
                                        <p:strVal val="visible"/>
                                      </p:to>
                                    </p:set>
                                  </p:childTnLst>
                                </p:cTn>
                              </p:par>
                              <p:par>
                                <p:cTn id="102" presetID="0" presetClass="path" presetSubtype="0" accel="100000" fill="hold" grpId="0" nodeType="withEffect">
                                  <p:stCondLst>
                                    <p:cond delay="2480"/>
                                  </p:stCondLst>
                                  <p:childTnLst>
                                    <p:animMotion origin="layout" path="M -3.75E-6 2.59259E-6 C 0.00157 0.03727 0.0198 0.08935 0.04388 0.10648 C 0.06758 0.12384 0.1237 0.13611 0.15717 0.16134 C 0.19063 0.18657 0.2944 0.43009 0.32683 0.69699 " pathEditMode="relative" rAng="0" ptsTypes="AAAA">
                                      <p:cBhvr>
                                        <p:cTn id="103" dur="1500" fill="hold"/>
                                        <p:tgtEl>
                                          <p:spTgt spid="42"/>
                                        </p:tgtEl>
                                        <p:attrNameLst>
                                          <p:attrName>ppt_x</p:attrName>
                                          <p:attrName>ppt_y</p:attrName>
                                        </p:attrNameLst>
                                      </p:cBhvr>
                                      <p:rCtr x="16341" y="34838"/>
                                    </p:animMotion>
                                  </p:childTnLst>
                                </p:cTn>
                              </p:par>
                              <p:par>
                                <p:cTn id="104" presetID="0" presetClass="path" presetSubtype="0" decel="100000" fill="hold" grpId="0" nodeType="withEffect">
                                  <p:stCondLst>
                                    <p:cond delay="3800"/>
                                  </p:stCondLst>
                                  <p:childTnLst>
                                    <p:animMotion origin="layout" path="M 0.25742 0.22963 C 0.27565 0.25139 0.28841 0.2838 0.29583 0.36852 " pathEditMode="relative" rAng="0" ptsTypes="AA">
                                      <p:cBhvr>
                                        <p:cTn id="105" dur="1000" fill="hold"/>
                                        <p:tgtEl>
                                          <p:spTgt spid="25"/>
                                        </p:tgtEl>
                                        <p:attrNameLst>
                                          <p:attrName>ppt_x</p:attrName>
                                          <p:attrName>ppt_y</p:attrName>
                                        </p:attrNameLst>
                                      </p:cBhvr>
                                      <p:rCtr x="1914" y="6944"/>
                                    </p:animMotion>
                                  </p:childTnLst>
                                </p:cTn>
                              </p:par>
                              <p:par>
                                <p:cTn id="106" presetID="10" presetClass="exit" presetSubtype="0" fill="hold" grpId="2" nodeType="withEffect">
                                  <p:stCondLst>
                                    <p:cond delay="4250"/>
                                  </p:stCondLst>
                                  <p:childTnLst>
                                    <p:animEffect transition="out" filter="fade">
                                      <p:cBhvr>
                                        <p:cTn id="107" dur="250"/>
                                        <p:tgtEl>
                                          <p:spTgt spid="25"/>
                                        </p:tgtEl>
                                      </p:cBhvr>
                                    </p:animEffect>
                                    <p:set>
                                      <p:cBhvr>
                                        <p:cTn id="108" dur="1" fill="hold">
                                          <p:stCondLst>
                                            <p:cond delay="249"/>
                                          </p:stCondLst>
                                        </p:cTn>
                                        <p:tgtEl>
                                          <p:spTgt spid="25"/>
                                        </p:tgtEl>
                                        <p:attrNameLst>
                                          <p:attrName>style.visibility</p:attrName>
                                        </p:attrNameLst>
                                      </p:cBhvr>
                                      <p:to>
                                        <p:strVal val="hidden"/>
                                      </p:to>
                                    </p:set>
                                  </p:childTnLst>
                                </p:cTn>
                              </p:par>
                              <p:par>
                                <p:cTn id="109" presetID="0" presetClass="path" presetSubtype="0" decel="100000" fill="hold" grpId="0" nodeType="withEffect">
                                  <p:stCondLst>
                                    <p:cond delay="3800"/>
                                  </p:stCondLst>
                                  <p:childTnLst>
                                    <p:animMotion origin="layout" path="M 0.26732 0.29098 L 0.26836 0.42199 " pathEditMode="relative" rAng="0" ptsTypes="AA">
                                      <p:cBhvr>
                                        <p:cTn id="110" dur="750" fill="hold"/>
                                        <p:tgtEl>
                                          <p:spTgt spid="34"/>
                                        </p:tgtEl>
                                        <p:attrNameLst>
                                          <p:attrName>ppt_x</p:attrName>
                                          <p:attrName>ppt_y</p:attrName>
                                        </p:attrNameLst>
                                      </p:cBhvr>
                                      <p:rCtr x="52" y="6551"/>
                                    </p:animMotion>
                                  </p:childTnLst>
                                </p:cTn>
                              </p:par>
                              <p:par>
                                <p:cTn id="111" presetID="10" presetClass="exit" presetSubtype="0" fill="hold" grpId="2" nodeType="withEffect">
                                  <p:stCondLst>
                                    <p:cond delay="4000"/>
                                  </p:stCondLst>
                                  <p:childTnLst>
                                    <p:animEffect transition="out" filter="fade">
                                      <p:cBhvr>
                                        <p:cTn id="112" dur="250"/>
                                        <p:tgtEl>
                                          <p:spTgt spid="34"/>
                                        </p:tgtEl>
                                      </p:cBhvr>
                                    </p:animEffect>
                                    <p:set>
                                      <p:cBhvr>
                                        <p:cTn id="113" dur="1" fill="hold">
                                          <p:stCondLst>
                                            <p:cond delay="249"/>
                                          </p:stCondLst>
                                        </p:cTn>
                                        <p:tgtEl>
                                          <p:spTgt spid="34"/>
                                        </p:tgtEl>
                                        <p:attrNameLst>
                                          <p:attrName>style.visibility</p:attrName>
                                        </p:attrNameLst>
                                      </p:cBhvr>
                                      <p:to>
                                        <p:strVal val="hidden"/>
                                      </p:to>
                                    </p:set>
                                  </p:childTnLst>
                                </p:cTn>
                              </p:par>
                              <p:par>
                                <p:cTn id="114" presetID="0" presetClass="path" presetSubtype="0" decel="100000" fill="hold" grpId="0" nodeType="withEffect">
                                  <p:stCondLst>
                                    <p:cond delay="3800"/>
                                  </p:stCondLst>
                                  <p:childTnLst>
                                    <p:animMotion origin="layout" path="M 0.27122 0.23032 L 0.27643 0.28379 " pathEditMode="relative" rAng="0" ptsTypes="AA">
                                      <p:cBhvr>
                                        <p:cTn id="115" dur="1250" fill="hold"/>
                                        <p:tgtEl>
                                          <p:spTgt spid="36"/>
                                        </p:tgtEl>
                                        <p:attrNameLst>
                                          <p:attrName>ppt_x</p:attrName>
                                          <p:attrName>ppt_y</p:attrName>
                                        </p:attrNameLst>
                                      </p:cBhvr>
                                      <p:rCtr x="260" y="2662"/>
                                    </p:animMotion>
                                  </p:childTnLst>
                                </p:cTn>
                              </p:par>
                              <p:par>
                                <p:cTn id="116" presetID="10" presetClass="exit" presetSubtype="0" fill="hold" grpId="2" nodeType="withEffect">
                                  <p:stCondLst>
                                    <p:cond delay="4250"/>
                                  </p:stCondLst>
                                  <p:childTnLst>
                                    <p:animEffect transition="out" filter="fade">
                                      <p:cBhvr>
                                        <p:cTn id="117" dur="500"/>
                                        <p:tgtEl>
                                          <p:spTgt spid="36"/>
                                        </p:tgtEl>
                                      </p:cBhvr>
                                    </p:animEffect>
                                    <p:set>
                                      <p:cBhvr>
                                        <p:cTn id="118" dur="1" fill="hold">
                                          <p:stCondLst>
                                            <p:cond delay="499"/>
                                          </p:stCondLst>
                                        </p:cTn>
                                        <p:tgtEl>
                                          <p:spTgt spid="36"/>
                                        </p:tgtEl>
                                        <p:attrNameLst>
                                          <p:attrName>style.visibility</p:attrName>
                                        </p:attrNameLst>
                                      </p:cBhvr>
                                      <p:to>
                                        <p:strVal val="hidden"/>
                                      </p:to>
                                    </p:set>
                                  </p:childTnLst>
                                </p:cTn>
                              </p:par>
                              <p:par>
                                <p:cTn id="119" presetID="0" presetClass="path" presetSubtype="0" decel="100000" fill="hold" grpId="0" nodeType="withEffect">
                                  <p:stCondLst>
                                    <p:cond delay="3900"/>
                                  </p:stCondLst>
                                  <p:childTnLst>
                                    <p:animMotion origin="layout" path="M 0.33698 0.175 C 0.36406 0.2456 0.38112 0.26458 0.39896 0.55139 " pathEditMode="relative" rAng="0" ptsTypes="AA">
                                      <p:cBhvr>
                                        <p:cTn id="120" dur="1750" fill="hold"/>
                                        <p:tgtEl>
                                          <p:spTgt spid="30"/>
                                        </p:tgtEl>
                                        <p:attrNameLst>
                                          <p:attrName>ppt_x</p:attrName>
                                          <p:attrName>ppt_y</p:attrName>
                                        </p:attrNameLst>
                                      </p:cBhvr>
                                      <p:rCtr x="3099" y="18819"/>
                                    </p:animMotion>
                                  </p:childTnLst>
                                </p:cTn>
                              </p:par>
                              <p:par>
                                <p:cTn id="121" presetID="10" presetClass="exit" presetSubtype="0" fill="hold" grpId="2" nodeType="withEffect">
                                  <p:stCondLst>
                                    <p:cond delay="4750"/>
                                  </p:stCondLst>
                                  <p:childTnLst>
                                    <p:animEffect transition="out" filter="fade">
                                      <p:cBhvr>
                                        <p:cTn id="122" dur="500"/>
                                        <p:tgtEl>
                                          <p:spTgt spid="30"/>
                                        </p:tgtEl>
                                      </p:cBhvr>
                                    </p:animEffect>
                                    <p:set>
                                      <p:cBhvr>
                                        <p:cTn id="123" dur="1" fill="hold">
                                          <p:stCondLst>
                                            <p:cond delay="499"/>
                                          </p:stCondLst>
                                        </p:cTn>
                                        <p:tgtEl>
                                          <p:spTgt spid="30"/>
                                        </p:tgtEl>
                                        <p:attrNameLst>
                                          <p:attrName>style.visibility</p:attrName>
                                        </p:attrNameLst>
                                      </p:cBhvr>
                                      <p:to>
                                        <p:strVal val="hidden"/>
                                      </p:to>
                                    </p:set>
                                  </p:childTnLst>
                                </p:cTn>
                              </p:par>
                              <p:par>
                                <p:cTn id="124" presetID="0" presetClass="path" presetSubtype="0" decel="100000" fill="hold" grpId="0" nodeType="withEffect">
                                  <p:stCondLst>
                                    <p:cond delay="3900"/>
                                  </p:stCondLst>
                                  <p:childTnLst>
                                    <p:animMotion origin="layout" path="M 0.27929 0.29976 L 0.34935 0.49375 " pathEditMode="relative" rAng="0" ptsTypes="AA">
                                      <p:cBhvr>
                                        <p:cTn id="125" dur="1500" fill="hold"/>
                                        <p:tgtEl>
                                          <p:spTgt spid="43"/>
                                        </p:tgtEl>
                                        <p:attrNameLst>
                                          <p:attrName>ppt_x</p:attrName>
                                          <p:attrName>ppt_y</p:attrName>
                                        </p:attrNameLst>
                                      </p:cBhvr>
                                      <p:rCtr x="3503" y="9699"/>
                                    </p:animMotion>
                                  </p:childTnLst>
                                </p:cTn>
                              </p:par>
                              <p:par>
                                <p:cTn id="126" presetID="0" presetClass="path" presetSubtype="0" accel="50000" decel="50000" fill="hold" grpId="0" nodeType="withEffect">
                                  <p:stCondLst>
                                    <p:cond delay="2600"/>
                                  </p:stCondLst>
                                  <p:childTnLst>
                                    <p:animMotion origin="layout" path="M -4.79167E-6 -1.85185E-6 C 0.01029 0.0257 0.02813 0.0456 0.04532 0.05718 C 0.06198 0.06852 0.11016 0.06574 0.14389 0.08472 C 0.17735 0.10301 0.28516 0.21273 0.40352 0.71389 " pathEditMode="relative" rAng="0" ptsTypes="AAAA">
                                      <p:cBhvr>
                                        <p:cTn id="127" dur="1900" fill="hold"/>
                                        <p:tgtEl>
                                          <p:spTgt spid="38"/>
                                        </p:tgtEl>
                                        <p:attrNameLst>
                                          <p:attrName>ppt_x</p:attrName>
                                          <p:attrName>ppt_y</p:attrName>
                                        </p:attrNameLst>
                                      </p:cBhvr>
                                      <p:rCtr x="20169" y="35694"/>
                                    </p:animMotion>
                                  </p:childTnLst>
                                </p:cTn>
                              </p:par>
                              <p:par>
                                <p:cTn id="128" presetID="0" presetClass="path" presetSubtype="0" decel="100000" fill="hold" grpId="0" nodeType="withEffect">
                                  <p:stCondLst>
                                    <p:cond delay="3950"/>
                                  </p:stCondLst>
                                  <p:childTnLst>
                                    <p:animMotion origin="layout" path="M 0.29062 0.24561 C 0.33333 0.35348 0.36224 0.62408 0.37174 0.70047 " pathEditMode="relative" rAng="0" ptsTypes="AA">
                                      <p:cBhvr>
                                        <p:cTn id="129" dur="1000" fill="hold"/>
                                        <p:tgtEl>
                                          <p:spTgt spid="40"/>
                                        </p:tgtEl>
                                        <p:attrNameLst>
                                          <p:attrName>ppt_x</p:attrName>
                                          <p:attrName>ppt_y</p:attrName>
                                        </p:attrNameLst>
                                      </p:cBhvr>
                                      <p:rCtr x="4049" y="22731"/>
                                    </p:animMotion>
                                  </p:childTnLst>
                                </p:cTn>
                              </p:par>
                              <p:par>
                                <p:cTn id="130" presetID="10" presetClass="exit" presetSubtype="0" fill="hold" grpId="2" nodeType="withEffect">
                                  <p:stCondLst>
                                    <p:cond delay="4500"/>
                                  </p:stCondLst>
                                  <p:childTnLst>
                                    <p:animEffect transition="out" filter="fade">
                                      <p:cBhvr>
                                        <p:cTn id="131" dur="500"/>
                                        <p:tgtEl>
                                          <p:spTgt spid="43"/>
                                        </p:tgtEl>
                                      </p:cBhvr>
                                    </p:animEffect>
                                    <p:set>
                                      <p:cBhvr>
                                        <p:cTn id="132" dur="1" fill="hold">
                                          <p:stCondLst>
                                            <p:cond delay="499"/>
                                          </p:stCondLst>
                                        </p:cTn>
                                        <p:tgtEl>
                                          <p:spTgt spid="43"/>
                                        </p:tgtEl>
                                        <p:attrNameLst>
                                          <p:attrName>style.visibility</p:attrName>
                                        </p:attrNameLst>
                                      </p:cBhvr>
                                      <p:to>
                                        <p:strVal val="hidden"/>
                                      </p:to>
                                    </p:set>
                                  </p:childTnLst>
                                </p:cTn>
                              </p:par>
                              <p:par>
                                <p:cTn id="133" presetID="0" presetClass="path" presetSubtype="0" decel="100000" fill="hold" grpId="0" nodeType="withEffect">
                                  <p:stCondLst>
                                    <p:cond delay="4000"/>
                                  </p:stCondLst>
                                  <p:childTnLst>
                                    <p:animMotion origin="layout" path="M 0.29623 0.12523 C 0.34128 0.16852 0.34909 0.25648 0.34271 0.36343 " pathEditMode="relative" rAng="0" ptsTypes="AA">
                                      <p:cBhvr>
                                        <p:cTn id="134" dur="1250" fill="hold"/>
                                        <p:tgtEl>
                                          <p:spTgt spid="37"/>
                                        </p:tgtEl>
                                        <p:attrNameLst>
                                          <p:attrName>ppt_x</p:attrName>
                                          <p:attrName>ppt_y</p:attrName>
                                        </p:attrNameLst>
                                      </p:cBhvr>
                                      <p:rCtr x="2422" y="11898"/>
                                    </p:animMotion>
                                  </p:childTnLst>
                                </p:cTn>
                              </p:par>
                              <p:par>
                                <p:cTn id="135" presetID="10" presetClass="exit" presetSubtype="0" fill="hold" grpId="2" nodeType="withEffect">
                                  <p:stCondLst>
                                    <p:cond delay="4500"/>
                                  </p:stCondLst>
                                  <p:childTnLst>
                                    <p:animEffect transition="out" filter="fade">
                                      <p:cBhvr>
                                        <p:cTn id="136" dur="500"/>
                                        <p:tgtEl>
                                          <p:spTgt spid="37"/>
                                        </p:tgtEl>
                                      </p:cBhvr>
                                    </p:animEffect>
                                    <p:set>
                                      <p:cBhvr>
                                        <p:cTn id="137" dur="1" fill="hold">
                                          <p:stCondLst>
                                            <p:cond delay="499"/>
                                          </p:stCondLst>
                                        </p:cTn>
                                        <p:tgtEl>
                                          <p:spTgt spid="37"/>
                                        </p:tgtEl>
                                        <p:attrNameLst>
                                          <p:attrName>style.visibility</p:attrName>
                                        </p:attrNameLst>
                                      </p:cBhvr>
                                      <p:to>
                                        <p:strVal val="hidden"/>
                                      </p:to>
                                    </p:set>
                                  </p:childTnLst>
                                </p:cTn>
                              </p:par>
                              <p:par>
                                <p:cTn id="138" presetID="0" presetClass="path" presetSubtype="0" decel="100000" fill="hold" grpId="0" nodeType="withEffect">
                                  <p:stCondLst>
                                    <p:cond delay="4000"/>
                                  </p:stCondLst>
                                  <p:childTnLst>
                                    <p:animMotion origin="layout" path="M 0.27786 0.13889 C 0.29414 0.14884 0.30273 0.19884 0.30559 0.25509 " pathEditMode="relative" rAng="0" ptsTypes="AA">
                                      <p:cBhvr>
                                        <p:cTn id="139" dur="750" fill="hold"/>
                                        <p:tgtEl>
                                          <p:spTgt spid="41"/>
                                        </p:tgtEl>
                                        <p:attrNameLst>
                                          <p:attrName>ppt_x</p:attrName>
                                          <p:attrName>ppt_y</p:attrName>
                                        </p:attrNameLst>
                                      </p:cBhvr>
                                      <p:rCtr x="1380" y="5810"/>
                                    </p:animMotion>
                                  </p:childTnLst>
                                </p:cTn>
                              </p:par>
                              <p:par>
                                <p:cTn id="140" presetID="10" presetClass="exit" presetSubtype="0" fill="hold" grpId="2" nodeType="withEffect">
                                  <p:stCondLst>
                                    <p:cond delay="4250"/>
                                  </p:stCondLst>
                                  <p:childTnLst>
                                    <p:animEffect transition="out" filter="fade">
                                      <p:cBhvr>
                                        <p:cTn id="141" dur="250"/>
                                        <p:tgtEl>
                                          <p:spTgt spid="41"/>
                                        </p:tgtEl>
                                      </p:cBhvr>
                                    </p:animEffect>
                                    <p:set>
                                      <p:cBhvr>
                                        <p:cTn id="142" dur="1" fill="hold">
                                          <p:stCondLst>
                                            <p:cond delay="249"/>
                                          </p:stCondLst>
                                        </p:cTn>
                                        <p:tgtEl>
                                          <p:spTgt spid="41"/>
                                        </p:tgtEl>
                                        <p:attrNameLst>
                                          <p:attrName>style.visibility</p:attrName>
                                        </p:attrNameLst>
                                      </p:cBhvr>
                                      <p:to>
                                        <p:strVal val="hidden"/>
                                      </p:to>
                                    </p:set>
                                  </p:childTnLst>
                                </p:cTn>
                              </p:par>
                              <p:par>
                                <p:cTn id="143" presetID="0" presetClass="path" presetSubtype="0" decel="100000" fill="hold" grpId="0" nodeType="withEffect">
                                  <p:stCondLst>
                                    <p:cond delay="4000"/>
                                  </p:stCondLst>
                                  <p:childTnLst>
                                    <p:animMotion origin="layout" path="M 0.2707 -0.00486 C 0.31497 0.01111 0.33294 0.12477 0.33776 0.20834 " pathEditMode="relative" rAng="0" ptsTypes="AA">
                                      <p:cBhvr>
                                        <p:cTn id="144" dur="1100" fill="hold"/>
                                        <p:tgtEl>
                                          <p:spTgt spid="39"/>
                                        </p:tgtEl>
                                        <p:attrNameLst>
                                          <p:attrName>ppt_x</p:attrName>
                                          <p:attrName>ppt_y</p:attrName>
                                        </p:attrNameLst>
                                      </p:cBhvr>
                                      <p:rCtr x="3346" y="10648"/>
                                    </p:animMotion>
                                  </p:childTnLst>
                                </p:cTn>
                              </p:par>
                              <p:par>
                                <p:cTn id="145" presetID="10" presetClass="exit" presetSubtype="0" fill="hold" grpId="2" nodeType="withEffect">
                                  <p:stCondLst>
                                    <p:cond delay="4500"/>
                                  </p:stCondLst>
                                  <p:childTnLst>
                                    <p:animEffect transition="out" filter="fade">
                                      <p:cBhvr>
                                        <p:cTn id="146" dur="250"/>
                                        <p:tgtEl>
                                          <p:spTgt spid="39"/>
                                        </p:tgtEl>
                                      </p:cBhvr>
                                    </p:animEffect>
                                    <p:set>
                                      <p:cBhvr>
                                        <p:cTn id="147" dur="1" fill="hold">
                                          <p:stCondLst>
                                            <p:cond delay="249"/>
                                          </p:stCondLst>
                                        </p:cTn>
                                        <p:tgtEl>
                                          <p:spTgt spid="39"/>
                                        </p:tgtEl>
                                        <p:attrNameLst>
                                          <p:attrName>style.visibility</p:attrName>
                                        </p:attrNameLst>
                                      </p:cBhvr>
                                      <p:to>
                                        <p:strVal val="hidden"/>
                                      </p:to>
                                    </p:set>
                                  </p:childTnLst>
                                </p:cTn>
                              </p:par>
                              <p:par>
                                <p:cTn id="148" presetID="0" presetClass="path" presetSubtype="0" decel="100000" fill="hold" grpId="0" nodeType="withEffect">
                                  <p:stCondLst>
                                    <p:cond delay="3950"/>
                                  </p:stCondLst>
                                  <p:childTnLst>
                                    <p:animMotion origin="layout" path="M 0.23685 -0.06574 C 0.25417 -0.03912 0.26588 0.05857 0.26875 0.16852 " pathEditMode="relative" rAng="0" ptsTypes="AA">
                                      <p:cBhvr>
                                        <p:cTn id="149" dur="1500" fill="hold"/>
                                        <p:tgtEl>
                                          <p:spTgt spid="24"/>
                                        </p:tgtEl>
                                        <p:attrNameLst>
                                          <p:attrName>ppt_x</p:attrName>
                                          <p:attrName>ppt_y</p:attrName>
                                        </p:attrNameLst>
                                      </p:cBhvr>
                                      <p:rCtr x="1589" y="11713"/>
                                    </p:animMotion>
                                  </p:childTnLst>
                                </p:cTn>
                              </p:par>
                              <p:par>
                                <p:cTn id="150" presetID="10" presetClass="exit" presetSubtype="0" fill="hold" grpId="2" nodeType="withEffect">
                                  <p:stCondLst>
                                    <p:cond delay="4750"/>
                                  </p:stCondLst>
                                  <p:childTnLst>
                                    <p:animEffect transition="out" filter="fade">
                                      <p:cBhvr>
                                        <p:cTn id="151" dur="500"/>
                                        <p:tgtEl>
                                          <p:spTgt spid="24"/>
                                        </p:tgtEl>
                                      </p:cBhvr>
                                    </p:animEffect>
                                    <p:set>
                                      <p:cBhvr>
                                        <p:cTn id="152" dur="1" fill="hold">
                                          <p:stCondLst>
                                            <p:cond delay="499"/>
                                          </p:stCondLst>
                                        </p:cTn>
                                        <p:tgtEl>
                                          <p:spTgt spid="24"/>
                                        </p:tgtEl>
                                        <p:attrNameLst>
                                          <p:attrName>style.visibility</p:attrName>
                                        </p:attrNameLst>
                                      </p:cBhvr>
                                      <p:to>
                                        <p:strVal val="hidden"/>
                                      </p:to>
                                    </p:set>
                                  </p:childTnLst>
                                </p:cTn>
                              </p:par>
                              <p:par>
                                <p:cTn id="153" presetID="0" presetClass="path" presetSubtype="0" decel="100000" fill="hold" grpId="0" nodeType="withEffect">
                                  <p:stCondLst>
                                    <p:cond delay="4000"/>
                                  </p:stCondLst>
                                  <p:childTnLst>
                                    <p:animMotion origin="layout" path="M 0.24115 -0.15278 C 0.27096 -0.12593 0.29818 -0.08889 0.32669 -0.02038 " pathEditMode="relative" rAng="0" ptsTypes="AA">
                                      <p:cBhvr>
                                        <p:cTn id="154" dur="1600" fill="hold"/>
                                        <p:tgtEl>
                                          <p:spTgt spid="29"/>
                                        </p:tgtEl>
                                        <p:attrNameLst>
                                          <p:attrName>ppt_x</p:attrName>
                                          <p:attrName>ppt_y</p:attrName>
                                        </p:attrNameLst>
                                      </p:cBhvr>
                                      <p:rCtr x="4271" y="6620"/>
                                    </p:animMotion>
                                  </p:childTnLst>
                                </p:cTn>
                              </p:par>
                              <p:par>
                                <p:cTn id="155" presetID="10" presetClass="exit" presetSubtype="0" fill="hold" grpId="2" nodeType="withEffect">
                                  <p:stCondLst>
                                    <p:cond delay="5000"/>
                                  </p:stCondLst>
                                  <p:childTnLst>
                                    <p:animEffect transition="out" filter="fade">
                                      <p:cBhvr>
                                        <p:cTn id="156" dur="500"/>
                                        <p:tgtEl>
                                          <p:spTgt spid="33"/>
                                        </p:tgtEl>
                                      </p:cBhvr>
                                    </p:animEffect>
                                    <p:set>
                                      <p:cBhvr>
                                        <p:cTn id="157" dur="1" fill="hold">
                                          <p:stCondLst>
                                            <p:cond delay="499"/>
                                          </p:stCondLst>
                                        </p:cTn>
                                        <p:tgtEl>
                                          <p:spTgt spid="33"/>
                                        </p:tgtEl>
                                        <p:attrNameLst>
                                          <p:attrName>style.visibility</p:attrName>
                                        </p:attrNameLst>
                                      </p:cBhvr>
                                      <p:to>
                                        <p:strVal val="hidden"/>
                                      </p:to>
                                    </p:set>
                                  </p:childTnLst>
                                </p:cTn>
                              </p:par>
                              <p:par>
                                <p:cTn id="158" presetID="0" presetClass="path" presetSubtype="0" decel="100000" fill="hold" grpId="0" nodeType="withEffect">
                                  <p:stCondLst>
                                    <p:cond delay="3750"/>
                                  </p:stCondLst>
                                  <p:childTnLst>
                                    <p:animMotion origin="layout" path="M 0.1125 -0.12291 C 0.15182 -0.11759 0.1819 -0.06736 0.18685 0.01528 " pathEditMode="relative" rAng="0" ptsTypes="AA">
                                      <p:cBhvr>
                                        <p:cTn id="159" dur="1250" fill="hold"/>
                                        <p:tgtEl>
                                          <p:spTgt spid="33"/>
                                        </p:tgtEl>
                                        <p:attrNameLst>
                                          <p:attrName>ppt_x</p:attrName>
                                          <p:attrName>ppt_y</p:attrName>
                                        </p:attrNameLst>
                                      </p:cBhvr>
                                      <p:rCtr x="3711" y="6898"/>
                                    </p:animMotion>
                                  </p:childTnLst>
                                </p:cTn>
                              </p:par>
                              <p:par>
                                <p:cTn id="160" presetID="10" presetClass="exit" presetSubtype="0" fill="hold" grpId="2" nodeType="withEffect">
                                  <p:stCondLst>
                                    <p:cond delay="4500"/>
                                  </p:stCondLst>
                                  <p:childTnLst>
                                    <p:animEffect transition="out" filter="fade">
                                      <p:cBhvr>
                                        <p:cTn id="161" dur="250"/>
                                        <p:tgtEl>
                                          <p:spTgt spid="29"/>
                                        </p:tgtEl>
                                      </p:cBhvr>
                                    </p:animEffect>
                                    <p:set>
                                      <p:cBhvr>
                                        <p:cTn id="162" dur="1" fill="hold">
                                          <p:stCondLst>
                                            <p:cond delay="249"/>
                                          </p:stCondLst>
                                        </p:cTn>
                                        <p:tgtEl>
                                          <p:spTgt spid="29"/>
                                        </p:tgtEl>
                                        <p:attrNameLst>
                                          <p:attrName>style.visibility</p:attrName>
                                        </p:attrNameLst>
                                      </p:cBhvr>
                                      <p:to>
                                        <p:strVal val="hidden"/>
                                      </p:to>
                                    </p:set>
                                  </p:childTnLst>
                                </p:cTn>
                              </p:par>
                              <p:par>
                                <p:cTn id="163" presetID="0" presetClass="path" presetSubtype="0" decel="100000" fill="hold" grpId="0" nodeType="withEffect">
                                  <p:stCondLst>
                                    <p:cond delay="4000"/>
                                  </p:stCondLst>
                                  <p:childTnLst>
                                    <p:animMotion origin="layout" path="M 0.20586 -0.18657 C 0.24232 -0.14004 0.24662 0.01899 0.24909 0.13727 " pathEditMode="relative" rAng="0" ptsTypes="AA">
                                      <p:cBhvr>
                                        <p:cTn id="164" dur="1300" fill="hold"/>
                                        <p:tgtEl>
                                          <p:spTgt spid="32"/>
                                        </p:tgtEl>
                                        <p:attrNameLst>
                                          <p:attrName>ppt_x</p:attrName>
                                          <p:attrName>ppt_y</p:attrName>
                                        </p:attrNameLst>
                                      </p:cBhvr>
                                      <p:rCtr x="2161" y="16181"/>
                                    </p:animMotion>
                                  </p:childTnLst>
                                </p:cTn>
                              </p:par>
                              <p:par>
                                <p:cTn id="165" presetID="10" presetClass="exit" presetSubtype="0" fill="hold" grpId="2" nodeType="withEffect">
                                  <p:stCondLst>
                                    <p:cond delay="4500"/>
                                  </p:stCondLst>
                                  <p:childTnLst>
                                    <p:animEffect transition="out" filter="fade">
                                      <p:cBhvr>
                                        <p:cTn id="166" dur="500"/>
                                        <p:tgtEl>
                                          <p:spTgt spid="32"/>
                                        </p:tgtEl>
                                      </p:cBhvr>
                                    </p:animEffect>
                                    <p:set>
                                      <p:cBhvr>
                                        <p:cTn id="167" dur="1" fill="hold">
                                          <p:stCondLst>
                                            <p:cond delay="499"/>
                                          </p:stCondLst>
                                        </p:cTn>
                                        <p:tgtEl>
                                          <p:spTgt spid="32"/>
                                        </p:tgtEl>
                                        <p:attrNameLst>
                                          <p:attrName>style.visibility</p:attrName>
                                        </p:attrNameLst>
                                      </p:cBhvr>
                                      <p:to>
                                        <p:strVal val="hidden"/>
                                      </p:to>
                                    </p:set>
                                  </p:childTnLst>
                                </p:cTn>
                              </p:par>
                              <p:par>
                                <p:cTn id="168" presetID="0" presetClass="path" presetSubtype="0" decel="100000" fill="hold" grpId="0" nodeType="withEffect">
                                  <p:stCondLst>
                                    <p:cond delay="4000"/>
                                  </p:stCondLst>
                                  <p:childTnLst>
                                    <p:animMotion origin="layout" path="M 0.16094 -0.23079 C 0.19636 -0.19491 0.2457 0.0044 0.25404 0.32361 " pathEditMode="relative" rAng="0" ptsTypes="AA">
                                      <p:cBhvr>
                                        <p:cTn id="169" dur="1600" fill="hold"/>
                                        <p:tgtEl>
                                          <p:spTgt spid="27"/>
                                        </p:tgtEl>
                                        <p:attrNameLst>
                                          <p:attrName>ppt_x</p:attrName>
                                          <p:attrName>ppt_y</p:attrName>
                                        </p:attrNameLst>
                                      </p:cBhvr>
                                      <p:rCtr x="4648" y="27708"/>
                                    </p:animMotion>
                                  </p:childTnLst>
                                </p:cTn>
                              </p:par>
                              <p:par>
                                <p:cTn id="170" presetID="10" presetClass="exit" presetSubtype="0" fill="hold" grpId="2" nodeType="withEffect">
                                  <p:stCondLst>
                                    <p:cond delay="5000"/>
                                  </p:stCondLst>
                                  <p:childTnLst>
                                    <p:animEffect transition="out" filter="fade">
                                      <p:cBhvr>
                                        <p:cTn id="171" dur="500"/>
                                        <p:tgtEl>
                                          <p:spTgt spid="27"/>
                                        </p:tgtEl>
                                      </p:cBhvr>
                                    </p:animEffect>
                                    <p:set>
                                      <p:cBhvr>
                                        <p:cTn id="172" dur="1" fill="hold">
                                          <p:stCondLst>
                                            <p:cond delay="499"/>
                                          </p:stCondLst>
                                        </p:cTn>
                                        <p:tgtEl>
                                          <p:spTgt spid="27"/>
                                        </p:tgtEl>
                                        <p:attrNameLst>
                                          <p:attrName>style.visibility</p:attrName>
                                        </p:attrNameLst>
                                      </p:cBhvr>
                                      <p:to>
                                        <p:strVal val="hidden"/>
                                      </p:to>
                                    </p:set>
                                  </p:childTnLst>
                                </p:cTn>
                              </p:par>
                              <p:par>
                                <p:cTn id="173" presetID="0" presetClass="path" presetSubtype="0" decel="100000" fill="hold" grpId="0" nodeType="withEffect">
                                  <p:stCondLst>
                                    <p:cond delay="4000"/>
                                  </p:stCondLst>
                                  <p:childTnLst>
                                    <p:animMotion origin="layout" path="M 0.15625 -0.21157 C 0.17604 -0.17638 0.19258 -0.06875 0.19792 0.18889 " pathEditMode="relative" rAng="0" ptsTypes="AA">
                                      <p:cBhvr>
                                        <p:cTn id="174" dur="1700" fill="hold"/>
                                        <p:tgtEl>
                                          <p:spTgt spid="26"/>
                                        </p:tgtEl>
                                        <p:attrNameLst>
                                          <p:attrName>ppt_x</p:attrName>
                                          <p:attrName>ppt_y</p:attrName>
                                        </p:attrNameLst>
                                      </p:cBhvr>
                                      <p:rCtr x="2083" y="20023"/>
                                    </p:animMotion>
                                  </p:childTnLst>
                                </p:cTn>
                              </p:par>
                              <p:par>
                                <p:cTn id="175" presetID="10" presetClass="exit" presetSubtype="0" fill="hold" grpId="2" nodeType="withEffect">
                                  <p:stCondLst>
                                    <p:cond delay="5000"/>
                                  </p:stCondLst>
                                  <p:childTnLst>
                                    <p:animEffect transition="out" filter="fade">
                                      <p:cBhvr>
                                        <p:cTn id="176" dur="500"/>
                                        <p:tgtEl>
                                          <p:spTgt spid="26"/>
                                        </p:tgtEl>
                                      </p:cBhvr>
                                    </p:animEffect>
                                    <p:set>
                                      <p:cBhvr>
                                        <p:cTn id="177" dur="1" fill="hold">
                                          <p:stCondLst>
                                            <p:cond delay="499"/>
                                          </p:stCondLst>
                                        </p:cTn>
                                        <p:tgtEl>
                                          <p:spTgt spid="26"/>
                                        </p:tgtEl>
                                        <p:attrNameLst>
                                          <p:attrName>style.visibility</p:attrName>
                                        </p:attrNameLst>
                                      </p:cBhvr>
                                      <p:to>
                                        <p:strVal val="hidden"/>
                                      </p:to>
                                    </p:set>
                                  </p:childTnLst>
                                </p:cTn>
                              </p:par>
                              <p:par>
                                <p:cTn id="178" presetID="0" presetClass="path" presetSubtype="0" accel="100000" fill="hold" grpId="1" nodeType="withEffect">
                                  <p:stCondLst>
                                    <p:cond delay="2750"/>
                                  </p:stCondLst>
                                  <p:childTnLst>
                                    <p:animMotion origin="layout" path="M 0.32187 -0.19329 C 0.3677 -0.14699 0.40455 -0.07245 0.43307 0.06366 C 0.46184 0.20139 0.48033 0.39861 0.48411 0.65996 " pathEditMode="relative" rAng="0" ptsTypes="AAA">
                                      <p:cBhvr>
                                        <p:cTn id="179" dur="2400" fill="hold"/>
                                        <p:tgtEl>
                                          <p:spTgt spid="31"/>
                                        </p:tgtEl>
                                        <p:attrNameLst>
                                          <p:attrName>ppt_x</p:attrName>
                                          <p:attrName>ppt_y</p:attrName>
                                        </p:attrNameLst>
                                      </p:cBhvr>
                                      <p:rCtr x="8112" y="42662"/>
                                    </p:animMotion>
                                  </p:childTnLst>
                                </p:cTn>
                              </p:par>
                              <p:par>
                                <p:cTn id="180" presetID="1" presetClass="entr" presetSubtype="0" fill="hold" grpId="0" nodeType="withEffect">
                                  <p:stCondLst>
                                    <p:cond delay="3950"/>
                                  </p:stCondLst>
                                  <p:childTnLst>
                                    <p:set>
                                      <p:cBhvr>
                                        <p:cTn id="181" dur="1" fill="hold">
                                          <p:stCondLst>
                                            <p:cond delay="0"/>
                                          </p:stCondLst>
                                        </p:cTn>
                                        <p:tgtEl>
                                          <p:spTgt spid="44"/>
                                        </p:tgtEl>
                                        <p:attrNameLst>
                                          <p:attrName>style.visibility</p:attrName>
                                        </p:attrNameLst>
                                      </p:cBhvr>
                                      <p:to>
                                        <p:strVal val="visible"/>
                                      </p:to>
                                    </p:set>
                                  </p:childTnLst>
                                </p:cTn>
                              </p:par>
                              <p:par>
                                <p:cTn id="182" presetID="1" presetClass="entr" presetSubtype="0" fill="hold" grpId="0" nodeType="withEffect">
                                  <p:stCondLst>
                                    <p:cond delay="3950"/>
                                  </p:stCondLst>
                                  <p:childTnLst>
                                    <p:set>
                                      <p:cBhvr>
                                        <p:cTn id="183" dur="1" fill="hold">
                                          <p:stCondLst>
                                            <p:cond delay="0"/>
                                          </p:stCondLst>
                                        </p:cTn>
                                        <p:tgtEl>
                                          <p:spTgt spid="45"/>
                                        </p:tgtEl>
                                        <p:attrNameLst>
                                          <p:attrName>style.visibility</p:attrName>
                                        </p:attrNameLst>
                                      </p:cBhvr>
                                      <p:to>
                                        <p:strVal val="visible"/>
                                      </p:to>
                                    </p:set>
                                  </p:childTnLst>
                                </p:cTn>
                              </p:par>
                              <p:par>
                                <p:cTn id="184" presetID="1" presetClass="entr" presetSubtype="0" fill="hold" grpId="0" nodeType="withEffect">
                                  <p:stCondLst>
                                    <p:cond delay="3950"/>
                                  </p:stCondLst>
                                  <p:childTnLst>
                                    <p:set>
                                      <p:cBhvr>
                                        <p:cTn id="185" dur="1" fill="hold">
                                          <p:stCondLst>
                                            <p:cond delay="0"/>
                                          </p:stCondLst>
                                        </p:cTn>
                                        <p:tgtEl>
                                          <p:spTgt spid="46"/>
                                        </p:tgtEl>
                                        <p:attrNameLst>
                                          <p:attrName>style.visibility</p:attrName>
                                        </p:attrNameLst>
                                      </p:cBhvr>
                                      <p:to>
                                        <p:strVal val="visible"/>
                                      </p:to>
                                    </p:set>
                                  </p:childTnLst>
                                </p:cTn>
                              </p:par>
                              <p:par>
                                <p:cTn id="186" presetID="1" presetClass="entr" presetSubtype="0" fill="hold" grpId="0" nodeType="withEffect">
                                  <p:stCondLst>
                                    <p:cond delay="3950"/>
                                  </p:stCondLst>
                                  <p:childTnLst>
                                    <p:set>
                                      <p:cBhvr>
                                        <p:cTn id="187" dur="1" fill="hold">
                                          <p:stCondLst>
                                            <p:cond delay="0"/>
                                          </p:stCondLst>
                                        </p:cTn>
                                        <p:tgtEl>
                                          <p:spTgt spid="47"/>
                                        </p:tgtEl>
                                        <p:attrNameLst>
                                          <p:attrName>style.visibility</p:attrName>
                                        </p:attrNameLst>
                                      </p:cBhvr>
                                      <p:to>
                                        <p:strVal val="visible"/>
                                      </p:to>
                                    </p:set>
                                  </p:childTnLst>
                                </p:cTn>
                              </p:par>
                              <p:par>
                                <p:cTn id="188" presetID="1" presetClass="entr" presetSubtype="0" fill="hold" grpId="0" nodeType="withEffect">
                                  <p:stCondLst>
                                    <p:cond delay="3950"/>
                                  </p:stCondLst>
                                  <p:childTnLst>
                                    <p:set>
                                      <p:cBhvr>
                                        <p:cTn id="189" dur="1" fill="hold">
                                          <p:stCondLst>
                                            <p:cond delay="0"/>
                                          </p:stCondLst>
                                        </p:cTn>
                                        <p:tgtEl>
                                          <p:spTgt spid="48"/>
                                        </p:tgtEl>
                                        <p:attrNameLst>
                                          <p:attrName>style.visibility</p:attrName>
                                        </p:attrNameLst>
                                      </p:cBhvr>
                                      <p:to>
                                        <p:strVal val="visible"/>
                                      </p:to>
                                    </p:set>
                                  </p:childTnLst>
                                </p:cTn>
                              </p:par>
                              <p:par>
                                <p:cTn id="190" presetID="1" presetClass="entr" presetSubtype="0" fill="hold" grpId="0" nodeType="withEffect">
                                  <p:stCondLst>
                                    <p:cond delay="3950"/>
                                  </p:stCondLst>
                                  <p:childTnLst>
                                    <p:set>
                                      <p:cBhvr>
                                        <p:cTn id="191" dur="1" fill="hold">
                                          <p:stCondLst>
                                            <p:cond delay="0"/>
                                          </p:stCondLst>
                                        </p:cTn>
                                        <p:tgtEl>
                                          <p:spTgt spid="49"/>
                                        </p:tgtEl>
                                        <p:attrNameLst>
                                          <p:attrName>style.visibility</p:attrName>
                                        </p:attrNameLst>
                                      </p:cBhvr>
                                      <p:to>
                                        <p:strVal val="visible"/>
                                      </p:to>
                                    </p:set>
                                  </p:childTnLst>
                                </p:cTn>
                              </p:par>
                              <p:par>
                                <p:cTn id="192" presetID="1" presetClass="entr" presetSubtype="0" fill="hold" grpId="0" nodeType="withEffect">
                                  <p:stCondLst>
                                    <p:cond delay="3950"/>
                                  </p:stCondLst>
                                  <p:childTnLst>
                                    <p:set>
                                      <p:cBhvr>
                                        <p:cTn id="193" dur="1" fill="hold">
                                          <p:stCondLst>
                                            <p:cond delay="0"/>
                                          </p:stCondLst>
                                        </p:cTn>
                                        <p:tgtEl>
                                          <p:spTgt spid="50"/>
                                        </p:tgtEl>
                                        <p:attrNameLst>
                                          <p:attrName>style.visibility</p:attrName>
                                        </p:attrNameLst>
                                      </p:cBhvr>
                                      <p:to>
                                        <p:strVal val="visible"/>
                                      </p:to>
                                    </p:set>
                                  </p:childTnLst>
                                </p:cTn>
                              </p:par>
                              <p:par>
                                <p:cTn id="194" presetID="1" presetClass="entr" presetSubtype="0" fill="hold" grpId="0" nodeType="withEffect">
                                  <p:stCondLst>
                                    <p:cond delay="3950"/>
                                  </p:stCondLst>
                                  <p:childTnLst>
                                    <p:set>
                                      <p:cBhvr>
                                        <p:cTn id="195" dur="1" fill="hold">
                                          <p:stCondLst>
                                            <p:cond delay="0"/>
                                          </p:stCondLst>
                                        </p:cTn>
                                        <p:tgtEl>
                                          <p:spTgt spid="51"/>
                                        </p:tgtEl>
                                        <p:attrNameLst>
                                          <p:attrName>style.visibility</p:attrName>
                                        </p:attrNameLst>
                                      </p:cBhvr>
                                      <p:to>
                                        <p:strVal val="visible"/>
                                      </p:to>
                                    </p:set>
                                  </p:childTnLst>
                                </p:cTn>
                              </p:par>
                              <p:par>
                                <p:cTn id="196" presetID="1" presetClass="entr" presetSubtype="0" fill="hold" grpId="0" nodeType="withEffect">
                                  <p:stCondLst>
                                    <p:cond delay="3950"/>
                                  </p:stCondLst>
                                  <p:childTnLst>
                                    <p:set>
                                      <p:cBhvr>
                                        <p:cTn id="197" dur="1" fill="hold">
                                          <p:stCondLst>
                                            <p:cond delay="0"/>
                                          </p:stCondLst>
                                        </p:cTn>
                                        <p:tgtEl>
                                          <p:spTgt spid="52"/>
                                        </p:tgtEl>
                                        <p:attrNameLst>
                                          <p:attrName>style.visibility</p:attrName>
                                        </p:attrNameLst>
                                      </p:cBhvr>
                                      <p:to>
                                        <p:strVal val="visible"/>
                                      </p:to>
                                    </p:set>
                                  </p:childTnLst>
                                </p:cTn>
                              </p:par>
                              <p:par>
                                <p:cTn id="198" presetID="1" presetClass="entr" presetSubtype="0" fill="hold" grpId="0" nodeType="withEffect">
                                  <p:stCondLst>
                                    <p:cond delay="3950"/>
                                  </p:stCondLst>
                                  <p:childTnLst>
                                    <p:set>
                                      <p:cBhvr>
                                        <p:cTn id="199" dur="1" fill="hold">
                                          <p:stCondLst>
                                            <p:cond delay="0"/>
                                          </p:stCondLst>
                                        </p:cTn>
                                        <p:tgtEl>
                                          <p:spTgt spid="53"/>
                                        </p:tgtEl>
                                        <p:attrNameLst>
                                          <p:attrName>style.visibility</p:attrName>
                                        </p:attrNameLst>
                                      </p:cBhvr>
                                      <p:to>
                                        <p:strVal val="visible"/>
                                      </p:to>
                                    </p:set>
                                  </p:childTnLst>
                                </p:cTn>
                              </p:par>
                              <p:par>
                                <p:cTn id="200" presetID="1" presetClass="entr" presetSubtype="0" fill="hold" grpId="0" nodeType="withEffect">
                                  <p:stCondLst>
                                    <p:cond delay="3950"/>
                                  </p:stCondLst>
                                  <p:childTnLst>
                                    <p:set>
                                      <p:cBhvr>
                                        <p:cTn id="201" dur="1" fill="hold">
                                          <p:stCondLst>
                                            <p:cond delay="0"/>
                                          </p:stCondLst>
                                        </p:cTn>
                                        <p:tgtEl>
                                          <p:spTgt spid="54"/>
                                        </p:tgtEl>
                                        <p:attrNameLst>
                                          <p:attrName>style.visibility</p:attrName>
                                        </p:attrNameLst>
                                      </p:cBhvr>
                                      <p:to>
                                        <p:strVal val="visible"/>
                                      </p:to>
                                    </p:set>
                                  </p:childTnLst>
                                </p:cTn>
                              </p:par>
                              <p:par>
                                <p:cTn id="202" presetID="1" presetClass="entr" presetSubtype="0" fill="hold" grpId="0" nodeType="withEffect">
                                  <p:stCondLst>
                                    <p:cond delay="3950"/>
                                  </p:stCondLst>
                                  <p:childTnLst>
                                    <p:set>
                                      <p:cBhvr>
                                        <p:cTn id="203" dur="1" fill="hold">
                                          <p:stCondLst>
                                            <p:cond delay="0"/>
                                          </p:stCondLst>
                                        </p:cTn>
                                        <p:tgtEl>
                                          <p:spTgt spid="55"/>
                                        </p:tgtEl>
                                        <p:attrNameLst>
                                          <p:attrName>style.visibility</p:attrName>
                                        </p:attrNameLst>
                                      </p:cBhvr>
                                      <p:to>
                                        <p:strVal val="visible"/>
                                      </p:to>
                                    </p:set>
                                  </p:childTnLst>
                                </p:cTn>
                              </p:par>
                              <p:par>
                                <p:cTn id="204" presetID="1" presetClass="entr" presetSubtype="0" fill="hold" grpId="0" nodeType="withEffect">
                                  <p:stCondLst>
                                    <p:cond delay="3950"/>
                                  </p:stCondLst>
                                  <p:childTnLst>
                                    <p:set>
                                      <p:cBhvr>
                                        <p:cTn id="205" dur="1" fill="hold">
                                          <p:stCondLst>
                                            <p:cond delay="0"/>
                                          </p:stCondLst>
                                        </p:cTn>
                                        <p:tgtEl>
                                          <p:spTgt spid="56"/>
                                        </p:tgtEl>
                                        <p:attrNameLst>
                                          <p:attrName>style.visibility</p:attrName>
                                        </p:attrNameLst>
                                      </p:cBhvr>
                                      <p:to>
                                        <p:strVal val="visible"/>
                                      </p:to>
                                    </p:set>
                                  </p:childTnLst>
                                </p:cTn>
                              </p:par>
                              <p:par>
                                <p:cTn id="206" presetID="1" presetClass="entr" presetSubtype="0" fill="hold" grpId="0" nodeType="withEffect">
                                  <p:stCondLst>
                                    <p:cond delay="3950"/>
                                  </p:stCondLst>
                                  <p:childTnLst>
                                    <p:set>
                                      <p:cBhvr>
                                        <p:cTn id="207" dur="1" fill="hold">
                                          <p:stCondLst>
                                            <p:cond delay="0"/>
                                          </p:stCondLst>
                                        </p:cTn>
                                        <p:tgtEl>
                                          <p:spTgt spid="57"/>
                                        </p:tgtEl>
                                        <p:attrNameLst>
                                          <p:attrName>style.visibility</p:attrName>
                                        </p:attrNameLst>
                                      </p:cBhvr>
                                      <p:to>
                                        <p:strVal val="visible"/>
                                      </p:to>
                                    </p:set>
                                  </p:childTnLst>
                                </p:cTn>
                              </p:par>
                              <p:par>
                                <p:cTn id="208" presetID="1" presetClass="entr" presetSubtype="0" fill="hold" grpId="0" nodeType="withEffect">
                                  <p:stCondLst>
                                    <p:cond delay="3950"/>
                                  </p:stCondLst>
                                  <p:childTnLst>
                                    <p:set>
                                      <p:cBhvr>
                                        <p:cTn id="209" dur="1" fill="hold">
                                          <p:stCondLst>
                                            <p:cond delay="0"/>
                                          </p:stCondLst>
                                        </p:cTn>
                                        <p:tgtEl>
                                          <p:spTgt spid="58"/>
                                        </p:tgtEl>
                                        <p:attrNameLst>
                                          <p:attrName>style.visibility</p:attrName>
                                        </p:attrNameLst>
                                      </p:cBhvr>
                                      <p:to>
                                        <p:strVal val="visible"/>
                                      </p:to>
                                    </p:set>
                                  </p:childTnLst>
                                </p:cTn>
                              </p:par>
                              <p:par>
                                <p:cTn id="210" presetID="1" presetClass="entr" presetSubtype="0" fill="hold" grpId="0" nodeType="withEffect">
                                  <p:stCondLst>
                                    <p:cond delay="3950"/>
                                  </p:stCondLst>
                                  <p:childTnLst>
                                    <p:set>
                                      <p:cBhvr>
                                        <p:cTn id="211" dur="1" fill="hold">
                                          <p:stCondLst>
                                            <p:cond delay="0"/>
                                          </p:stCondLst>
                                        </p:cTn>
                                        <p:tgtEl>
                                          <p:spTgt spid="59"/>
                                        </p:tgtEl>
                                        <p:attrNameLst>
                                          <p:attrName>style.visibility</p:attrName>
                                        </p:attrNameLst>
                                      </p:cBhvr>
                                      <p:to>
                                        <p:strVal val="visible"/>
                                      </p:to>
                                    </p:set>
                                  </p:childTnLst>
                                </p:cTn>
                              </p:par>
                              <p:par>
                                <p:cTn id="212" presetID="1" presetClass="entr" presetSubtype="0" fill="hold" grpId="0" nodeType="withEffect">
                                  <p:stCondLst>
                                    <p:cond delay="3950"/>
                                  </p:stCondLst>
                                  <p:childTnLst>
                                    <p:set>
                                      <p:cBhvr>
                                        <p:cTn id="213" dur="1" fill="hold">
                                          <p:stCondLst>
                                            <p:cond delay="0"/>
                                          </p:stCondLst>
                                        </p:cTn>
                                        <p:tgtEl>
                                          <p:spTgt spid="60"/>
                                        </p:tgtEl>
                                        <p:attrNameLst>
                                          <p:attrName>style.visibility</p:attrName>
                                        </p:attrNameLst>
                                      </p:cBhvr>
                                      <p:to>
                                        <p:strVal val="visible"/>
                                      </p:to>
                                    </p:set>
                                  </p:childTnLst>
                                </p:cTn>
                              </p:par>
                              <p:par>
                                <p:cTn id="214" presetID="1" presetClass="entr" presetSubtype="0" fill="hold" grpId="0" nodeType="withEffect">
                                  <p:stCondLst>
                                    <p:cond delay="3950"/>
                                  </p:stCondLst>
                                  <p:childTnLst>
                                    <p:set>
                                      <p:cBhvr>
                                        <p:cTn id="215" dur="1" fill="hold">
                                          <p:stCondLst>
                                            <p:cond delay="0"/>
                                          </p:stCondLst>
                                        </p:cTn>
                                        <p:tgtEl>
                                          <p:spTgt spid="61"/>
                                        </p:tgtEl>
                                        <p:attrNameLst>
                                          <p:attrName>style.visibility</p:attrName>
                                        </p:attrNameLst>
                                      </p:cBhvr>
                                      <p:to>
                                        <p:strVal val="visible"/>
                                      </p:to>
                                    </p:set>
                                  </p:childTnLst>
                                </p:cTn>
                              </p:par>
                              <p:par>
                                <p:cTn id="216" presetID="1" presetClass="entr" presetSubtype="0" fill="hold" grpId="0" nodeType="withEffect">
                                  <p:stCondLst>
                                    <p:cond delay="3950"/>
                                  </p:stCondLst>
                                  <p:childTnLst>
                                    <p:set>
                                      <p:cBhvr>
                                        <p:cTn id="217" dur="1" fill="hold">
                                          <p:stCondLst>
                                            <p:cond delay="0"/>
                                          </p:stCondLst>
                                        </p:cTn>
                                        <p:tgtEl>
                                          <p:spTgt spid="62"/>
                                        </p:tgtEl>
                                        <p:attrNameLst>
                                          <p:attrName>style.visibility</p:attrName>
                                        </p:attrNameLst>
                                      </p:cBhvr>
                                      <p:to>
                                        <p:strVal val="visible"/>
                                      </p:to>
                                    </p:set>
                                  </p:childTnLst>
                                </p:cTn>
                              </p:par>
                              <p:par>
                                <p:cTn id="218" presetID="1" presetClass="entr" presetSubtype="0" fill="hold" grpId="0" nodeType="withEffect">
                                  <p:stCondLst>
                                    <p:cond delay="3950"/>
                                  </p:stCondLst>
                                  <p:childTnLst>
                                    <p:set>
                                      <p:cBhvr>
                                        <p:cTn id="219" dur="1" fill="hold">
                                          <p:stCondLst>
                                            <p:cond delay="0"/>
                                          </p:stCondLst>
                                        </p:cTn>
                                        <p:tgtEl>
                                          <p:spTgt spid="63"/>
                                        </p:tgtEl>
                                        <p:attrNameLst>
                                          <p:attrName>style.visibility</p:attrName>
                                        </p:attrNameLst>
                                      </p:cBhvr>
                                      <p:to>
                                        <p:strVal val="visible"/>
                                      </p:to>
                                    </p:set>
                                  </p:childTnLst>
                                </p:cTn>
                              </p:par>
                              <p:par>
                                <p:cTn id="220" presetID="1" presetClass="entr" presetSubtype="0" fill="hold" grpId="0" nodeType="withEffect">
                                  <p:stCondLst>
                                    <p:cond delay="3950"/>
                                  </p:stCondLst>
                                  <p:childTnLst>
                                    <p:set>
                                      <p:cBhvr>
                                        <p:cTn id="221" dur="1" fill="hold">
                                          <p:stCondLst>
                                            <p:cond delay="0"/>
                                          </p:stCondLst>
                                        </p:cTn>
                                        <p:tgtEl>
                                          <p:spTgt spid="64"/>
                                        </p:tgtEl>
                                        <p:attrNameLst>
                                          <p:attrName>style.visibility</p:attrName>
                                        </p:attrNameLst>
                                      </p:cBhvr>
                                      <p:to>
                                        <p:strVal val="visible"/>
                                      </p:to>
                                    </p:set>
                                  </p:childTnLst>
                                </p:cTn>
                              </p:par>
                              <p:par>
                                <p:cTn id="222" presetID="1" presetClass="entr" presetSubtype="0" fill="hold" grpId="0" nodeType="withEffect">
                                  <p:stCondLst>
                                    <p:cond delay="3950"/>
                                  </p:stCondLst>
                                  <p:childTnLst>
                                    <p:set>
                                      <p:cBhvr>
                                        <p:cTn id="223" dur="1" fill="hold">
                                          <p:stCondLst>
                                            <p:cond delay="0"/>
                                          </p:stCondLst>
                                        </p:cTn>
                                        <p:tgtEl>
                                          <p:spTgt spid="65"/>
                                        </p:tgtEl>
                                        <p:attrNameLst>
                                          <p:attrName>style.visibility</p:attrName>
                                        </p:attrNameLst>
                                      </p:cBhvr>
                                      <p:to>
                                        <p:strVal val="visible"/>
                                      </p:to>
                                    </p:set>
                                  </p:childTnLst>
                                </p:cTn>
                              </p:par>
                              <p:par>
                                <p:cTn id="224" presetID="1" presetClass="entr" presetSubtype="0" fill="hold" grpId="0" nodeType="withEffect">
                                  <p:stCondLst>
                                    <p:cond delay="3950"/>
                                  </p:stCondLst>
                                  <p:childTnLst>
                                    <p:set>
                                      <p:cBhvr>
                                        <p:cTn id="225" dur="1" fill="hold">
                                          <p:stCondLst>
                                            <p:cond delay="0"/>
                                          </p:stCondLst>
                                        </p:cTn>
                                        <p:tgtEl>
                                          <p:spTgt spid="66"/>
                                        </p:tgtEl>
                                        <p:attrNameLst>
                                          <p:attrName>style.visibility</p:attrName>
                                        </p:attrNameLst>
                                      </p:cBhvr>
                                      <p:to>
                                        <p:strVal val="visible"/>
                                      </p:to>
                                    </p:set>
                                  </p:childTnLst>
                                </p:cTn>
                              </p:par>
                              <p:par>
                                <p:cTn id="226" presetID="1" presetClass="entr" presetSubtype="0" fill="hold" grpId="0" nodeType="withEffect">
                                  <p:stCondLst>
                                    <p:cond delay="3950"/>
                                  </p:stCondLst>
                                  <p:childTnLst>
                                    <p:set>
                                      <p:cBhvr>
                                        <p:cTn id="227" dur="1" fill="hold">
                                          <p:stCondLst>
                                            <p:cond delay="0"/>
                                          </p:stCondLst>
                                        </p:cTn>
                                        <p:tgtEl>
                                          <p:spTgt spid="67"/>
                                        </p:tgtEl>
                                        <p:attrNameLst>
                                          <p:attrName>style.visibility</p:attrName>
                                        </p:attrNameLst>
                                      </p:cBhvr>
                                      <p:to>
                                        <p:strVal val="visible"/>
                                      </p:to>
                                    </p:set>
                                  </p:childTnLst>
                                </p:cTn>
                              </p:par>
                              <p:par>
                                <p:cTn id="228" presetID="1" presetClass="entr" presetSubtype="0" fill="hold" grpId="0" nodeType="withEffect">
                                  <p:stCondLst>
                                    <p:cond delay="3950"/>
                                  </p:stCondLst>
                                  <p:childTnLst>
                                    <p:set>
                                      <p:cBhvr>
                                        <p:cTn id="229" dur="1" fill="hold">
                                          <p:stCondLst>
                                            <p:cond delay="0"/>
                                          </p:stCondLst>
                                        </p:cTn>
                                        <p:tgtEl>
                                          <p:spTgt spid="68"/>
                                        </p:tgtEl>
                                        <p:attrNameLst>
                                          <p:attrName>style.visibility</p:attrName>
                                        </p:attrNameLst>
                                      </p:cBhvr>
                                      <p:to>
                                        <p:strVal val="visible"/>
                                      </p:to>
                                    </p:set>
                                  </p:childTnLst>
                                </p:cTn>
                              </p:par>
                              <p:par>
                                <p:cTn id="230" presetID="1" presetClass="entr" presetSubtype="0" fill="hold" grpId="0" nodeType="withEffect">
                                  <p:stCondLst>
                                    <p:cond delay="3950"/>
                                  </p:stCondLst>
                                  <p:childTnLst>
                                    <p:set>
                                      <p:cBhvr>
                                        <p:cTn id="231" dur="1" fill="hold">
                                          <p:stCondLst>
                                            <p:cond delay="0"/>
                                          </p:stCondLst>
                                        </p:cTn>
                                        <p:tgtEl>
                                          <p:spTgt spid="69"/>
                                        </p:tgtEl>
                                        <p:attrNameLst>
                                          <p:attrName>style.visibility</p:attrName>
                                        </p:attrNameLst>
                                      </p:cBhvr>
                                      <p:to>
                                        <p:strVal val="visible"/>
                                      </p:to>
                                    </p:set>
                                  </p:childTnLst>
                                </p:cTn>
                              </p:par>
                              <p:par>
                                <p:cTn id="232" presetID="1" presetClass="entr" presetSubtype="0" fill="hold" grpId="0" nodeType="withEffect">
                                  <p:stCondLst>
                                    <p:cond delay="3950"/>
                                  </p:stCondLst>
                                  <p:childTnLst>
                                    <p:set>
                                      <p:cBhvr>
                                        <p:cTn id="233" dur="1" fill="hold">
                                          <p:stCondLst>
                                            <p:cond delay="0"/>
                                          </p:stCondLst>
                                        </p:cTn>
                                        <p:tgtEl>
                                          <p:spTgt spid="70"/>
                                        </p:tgtEl>
                                        <p:attrNameLst>
                                          <p:attrName>style.visibility</p:attrName>
                                        </p:attrNameLst>
                                      </p:cBhvr>
                                      <p:to>
                                        <p:strVal val="visible"/>
                                      </p:to>
                                    </p:set>
                                  </p:childTnLst>
                                </p:cTn>
                              </p:par>
                              <p:par>
                                <p:cTn id="234" presetID="1" presetClass="entr" presetSubtype="0" fill="hold" grpId="0" nodeType="withEffect">
                                  <p:stCondLst>
                                    <p:cond delay="3950"/>
                                  </p:stCondLst>
                                  <p:childTnLst>
                                    <p:set>
                                      <p:cBhvr>
                                        <p:cTn id="235" dur="1" fill="hold">
                                          <p:stCondLst>
                                            <p:cond delay="0"/>
                                          </p:stCondLst>
                                        </p:cTn>
                                        <p:tgtEl>
                                          <p:spTgt spid="71"/>
                                        </p:tgtEl>
                                        <p:attrNameLst>
                                          <p:attrName>style.visibility</p:attrName>
                                        </p:attrNameLst>
                                      </p:cBhvr>
                                      <p:to>
                                        <p:strVal val="visible"/>
                                      </p:to>
                                    </p:set>
                                  </p:childTnLst>
                                </p:cTn>
                              </p:par>
                              <p:par>
                                <p:cTn id="236" presetID="1" presetClass="entr" presetSubtype="0" fill="hold" grpId="0" nodeType="withEffect">
                                  <p:stCondLst>
                                    <p:cond delay="3950"/>
                                  </p:stCondLst>
                                  <p:childTnLst>
                                    <p:set>
                                      <p:cBhvr>
                                        <p:cTn id="237" dur="1" fill="hold">
                                          <p:stCondLst>
                                            <p:cond delay="0"/>
                                          </p:stCondLst>
                                        </p:cTn>
                                        <p:tgtEl>
                                          <p:spTgt spid="72"/>
                                        </p:tgtEl>
                                        <p:attrNameLst>
                                          <p:attrName>style.visibility</p:attrName>
                                        </p:attrNameLst>
                                      </p:cBhvr>
                                      <p:to>
                                        <p:strVal val="visible"/>
                                      </p:to>
                                    </p:set>
                                  </p:childTnLst>
                                </p:cTn>
                              </p:par>
                              <p:par>
                                <p:cTn id="238" presetID="2" presetClass="exit" presetSubtype="1" fill="hold" grpId="1" nodeType="withEffect">
                                  <p:stCondLst>
                                    <p:cond delay="3950"/>
                                  </p:stCondLst>
                                  <p:childTnLst>
                                    <p:anim calcmode="lin" valueType="num">
                                      <p:cBhvr additive="base">
                                        <p:cTn id="239" dur="950"/>
                                        <p:tgtEl>
                                          <p:spTgt spid="44"/>
                                        </p:tgtEl>
                                        <p:attrNameLst>
                                          <p:attrName>ppt_x</p:attrName>
                                        </p:attrNameLst>
                                      </p:cBhvr>
                                      <p:tavLst>
                                        <p:tav tm="0">
                                          <p:val>
                                            <p:strVal val="ppt_x"/>
                                          </p:val>
                                        </p:tav>
                                        <p:tav tm="100000">
                                          <p:val>
                                            <p:strVal val="ppt_x"/>
                                          </p:val>
                                        </p:tav>
                                      </p:tavLst>
                                    </p:anim>
                                    <p:anim calcmode="lin" valueType="num">
                                      <p:cBhvr additive="base">
                                        <p:cTn id="240" dur="950"/>
                                        <p:tgtEl>
                                          <p:spTgt spid="44"/>
                                        </p:tgtEl>
                                        <p:attrNameLst>
                                          <p:attrName>ppt_y</p:attrName>
                                        </p:attrNameLst>
                                      </p:cBhvr>
                                      <p:tavLst>
                                        <p:tav tm="0">
                                          <p:val>
                                            <p:strVal val="ppt_y"/>
                                          </p:val>
                                        </p:tav>
                                        <p:tav tm="100000">
                                          <p:val>
                                            <p:strVal val="0-ppt_h/2"/>
                                          </p:val>
                                        </p:tav>
                                      </p:tavLst>
                                    </p:anim>
                                    <p:set>
                                      <p:cBhvr>
                                        <p:cTn id="241" dur="1" fill="hold">
                                          <p:stCondLst>
                                            <p:cond delay="949"/>
                                          </p:stCondLst>
                                        </p:cTn>
                                        <p:tgtEl>
                                          <p:spTgt spid="44"/>
                                        </p:tgtEl>
                                        <p:attrNameLst>
                                          <p:attrName>style.visibility</p:attrName>
                                        </p:attrNameLst>
                                      </p:cBhvr>
                                      <p:to>
                                        <p:strVal val="hidden"/>
                                      </p:to>
                                    </p:set>
                                  </p:childTnLst>
                                </p:cTn>
                              </p:par>
                              <p:par>
                                <p:cTn id="242" presetID="2" presetClass="exit" presetSubtype="1" fill="hold" grpId="1" nodeType="withEffect">
                                  <p:stCondLst>
                                    <p:cond delay="3950"/>
                                  </p:stCondLst>
                                  <p:childTnLst>
                                    <p:anim calcmode="lin" valueType="num">
                                      <p:cBhvr additive="base">
                                        <p:cTn id="243" dur="633"/>
                                        <p:tgtEl>
                                          <p:spTgt spid="45"/>
                                        </p:tgtEl>
                                        <p:attrNameLst>
                                          <p:attrName>ppt_x</p:attrName>
                                        </p:attrNameLst>
                                      </p:cBhvr>
                                      <p:tavLst>
                                        <p:tav tm="0">
                                          <p:val>
                                            <p:strVal val="ppt_x"/>
                                          </p:val>
                                        </p:tav>
                                        <p:tav tm="100000">
                                          <p:val>
                                            <p:strVal val="ppt_x"/>
                                          </p:val>
                                        </p:tav>
                                      </p:tavLst>
                                    </p:anim>
                                    <p:anim calcmode="lin" valueType="num">
                                      <p:cBhvr additive="base">
                                        <p:cTn id="244" dur="633"/>
                                        <p:tgtEl>
                                          <p:spTgt spid="45"/>
                                        </p:tgtEl>
                                        <p:attrNameLst>
                                          <p:attrName>ppt_y</p:attrName>
                                        </p:attrNameLst>
                                      </p:cBhvr>
                                      <p:tavLst>
                                        <p:tav tm="0">
                                          <p:val>
                                            <p:strVal val="ppt_y"/>
                                          </p:val>
                                        </p:tav>
                                        <p:tav tm="100000">
                                          <p:val>
                                            <p:strVal val="0-ppt_h/2"/>
                                          </p:val>
                                        </p:tav>
                                      </p:tavLst>
                                    </p:anim>
                                    <p:set>
                                      <p:cBhvr>
                                        <p:cTn id="245" dur="1" fill="hold">
                                          <p:stCondLst>
                                            <p:cond delay="632"/>
                                          </p:stCondLst>
                                        </p:cTn>
                                        <p:tgtEl>
                                          <p:spTgt spid="45"/>
                                        </p:tgtEl>
                                        <p:attrNameLst>
                                          <p:attrName>style.visibility</p:attrName>
                                        </p:attrNameLst>
                                      </p:cBhvr>
                                      <p:to>
                                        <p:strVal val="hidden"/>
                                      </p:to>
                                    </p:set>
                                  </p:childTnLst>
                                </p:cTn>
                              </p:par>
                              <p:par>
                                <p:cTn id="246" presetID="2" presetClass="exit" presetSubtype="1" fill="hold" grpId="1" nodeType="withEffect">
                                  <p:stCondLst>
                                    <p:cond delay="3950"/>
                                  </p:stCondLst>
                                  <p:childTnLst>
                                    <p:anim calcmode="lin" valueType="num">
                                      <p:cBhvr additive="base">
                                        <p:cTn id="247" dur="548"/>
                                        <p:tgtEl>
                                          <p:spTgt spid="46"/>
                                        </p:tgtEl>
                                        <p:attrNameLst>
                                          <p:attrName>ppt_x</p:attrName>
                                        </p:attrNameLst>
                                      </p:cBhvr>
                                      <p:tavLst>
                                        <p:tav tm="0">
                                          <p:val>
                                            <p:strVal val="ppt_x"/>
                                          </p:val>
                                        </p:tav>
                                        <p:tav tm="100000">
                                          <p:val>
                                            <p:strVal val="ppt_x"/>
                                          </p:val>
                                        </p:tav>
                                      </p:tavLst>
                                    </p:anim>
                                    <p:anim calcmode="lin" valueType="num">
                                      <p:cBhvr additive="base">
                                        <p:cTn id="248" dur="548"/>
                                        <p:tgtEl>
                                          <p:spTgt spid="46"/>
                                        </p:tgtEl>
                                        <p:attrNameLst>
                                          <p:attrName>ppt_y</p:attrName>
                                        </p:attrNameLst>
                                      </p:cBhvr>
                                      <p:tavLst>
                                        <p:tav tm="0">
                                          <p:val>
                                            <p:strVal val="ppt_y"/>
                                          </p:val>
                                        </p:tav>
                                        <p:tav tm="100000">
                                          <p:val>
                                            <p:strVal val="0-ppt_h/2"/>
                                          </p:val>
                                        </p:tav>
                                      </p:tavLst>
                                    </p:anim>
                                    <p:set>
                                      <p:cBhvr>
                                        <p:cTn id="249" dur="1" fill="hold">
                                          <p:stCondLst>
                                            <p:cond delay="547"/>
                                          </p:stCondLst>
                                        </p:cTn>
                                        <p:tgtEl>
                                          <p:spTgt spid="46"/>
                                        </p:tgtEl>
                                        <p:attrNameLst>
                                          <p:attrName>style.visibility</p:attrName>
                                        </p:attrNameLst>
                                      </p:cBhvr>
                                      <p:to>
                                        <p:strVal val="hidden"/>
                                      </p:to>
                                    </p:set>
                                  </p:childTnLst>
                                </p:cTn>
                              </p:par>
                              <p:par>
                                <p:cTn id="250" presetID="2" presetClass="exit" presetSubtype="1" fill="hold" grpId="1" nodeType="withEffect">
                                  <p:stCondLst>
                                    <p:cond delay="3950"/>
                                  </p:stCondLst>
                                  <p:childTnLst>
                                    <p:anim calcmode="lin" valueType="num">
                                      <p:cBhvr additive="base">
                                        <p:cTn id="251" dur="591"/>
                                        <p:tgtEl>
                                          <p:spTgt spid="47"/>
                                        </p:tgtEl>
                                        <p:attrNameLst>
                                          <p:attrName>ppt_x</p:attrName>
                                        </p:attrNameLst>
                                      </p:cBhvr>
                                      <p:tavLst>
                                        <p:tav tm="0">
                                          <p:val>
                                            <p:strVal val="ppt_x"/>
                                          </p:val>
                                        </p:tav>
                                        <p:tav tm="100000">
                                          <p:val>
                                            <p:strVal val="ppt_x"/>
                                          </p:val>
                                        </p:tav>
                                      </p:tavLst>
                                    </p:anim>
                                    <p:anim calcmode="lin" valueType="num">
                                      <p:cBhvr additive="base">
                                        <p:cTn id="252" dur="591"/>
                                        <p:tgtEl>
                                          <p:spTgt spid="47"/>
                                        </p:tgtEl>
                                        <p:attrNameLst>
                                          <p:attrName>ppt_y</p:attrName>
                                        </p:attrNameLst>
                                      </p:cBhvr>
                                      <p:tavLst>
                                        <p:tav tm="0">
                                          <p:val>
                                            <p:strVal val="ppt_y"/>
                                          </p:val>
                                        </p:tav>
                                        <p:tav tm="100000">
                                          <p:val>
                                            <p:strVal val="0-ppt_h/2"/>
                                          </p:val>
                                        </p:tav>
                                      </p:tavLst>
                                    </p:anim>
                                    <p:set>
                                      <p:cBhvr>
                                        <p:cTn id="253" dur="1" fill="hold">
                                          <p:stCondLst>
                                            <p:cond delay="590"/>
                                          </p:stCondLst>
                                        </p:cTn>
                                        <p:tgtEl>
                                          <p:spTgt spid="47"/>
                                        </p:tgtEl>
                                        <p:attrNameLst>
                                          <p:attrName>style.visibility</p:attrName>
                                        </p:attrNameLst>
                                      </p:cBhvr>
                                      <p:to>
                                        <p:strVal val="hidden"/>
                                      </p:to>
                                    </p:set>
                                  </p:childTnLst>
                                </p:cTn>
                              </p:par>
                              <p:par>
                                <p:cTn id="254" presetID="2" presetClass="exit" presetSubtype="1" fill="hold" grpId="1" nodeType="withEffect">
                                  <p:stCondLst>
                                    <p:cond delay="3950"/>
                                  </p:stCondLst>
                                  <p:childTnLst>
                                    <p:anim calcmode="lin" valueType="num">
                                      <p:cBhvr additive="base">
                                        <p:cTn id="255" dur="633"/>
                                        <p:tgtEl>
                                          <p:spTgt spid="48"/>
                                        </p:tgtEl>
                                        <p:attrNameLst>
                                          <p:attrName>ppt_x</p:attrName>
                                        </p:attrNameLst>
                                      </p:cBhvr>
                                      <p:tavLst>
                                        <p:tav tm="0">
                                          <p:val>
                                            <p:strVal val="ppt_x"/>
                                          </p:val>
                                        </p:tav>
                                        <p:tav tm="100000">
                                          <p:val>
                                            <p:strVal val="ppt_x"/>
                                          </p:val>
                                        </p:tav>
                                      </p:tavLst>
                                    </p:anim>
                                    <p:anim calcmode="lin" valueType="num">
                                      <p:cBhvr additive="base">
                                        <p:cTn id="256" dur="633"/>
                                        <p:tgtEl>
                                          <p:spTgt spid="48"/>
                                        </p:tgtEl>
                                        <p:attrNameLst>
                                          <p:attrName>ppt_y</p:attrName>
                                        </p:attrNameLst>
                                      </p:cBhvr>
                                      <p:tavLst>
                                        <p:tav tm="0">
                                          <p:val>
                                            <p:strVal val="ppt_y"/>
                                          </p:val>
                                        </p:tav>
                                        <p:tav tm="100000">
                                          <p:val>
                                            <p:strVal val="0-ppt_h/2"/>
                                          </p:val>
                                        </p:tav>
                                      </p:tavLst>
                                    </p:anim>
                                    <p:set>
                                      <p:cBhvr>
                                        <p:cTn id="257" dur="1" fill="hold">
                                          <p:stCondLst>
                                            <p:cond delay="632"/>
                                          </p:stCondLst>
                                        </p:cTn>
                                        <p:tgtEl>
                                          <p:spTgt spid="48"/>
                                        </p:tgtEl>
                                        <p:attrNameLst>
                                          <p:attrName>style.visibility</p:attrName>
                                        </p:attrNameLst>
                                      </p:cBhvr>
                                      <p:to>
                                        <p:strVal val="hidden"/>
                                      </p:to>
                                    </p:set>
                                  </p:childTnLst>
                                </p:cTn>
                              </p:par>
                              <p:par>
                                <p:cTn id="258" presetID="2" presetClass="exit" presetSubtype="1" fill="hold" grpId="1" nodeType="withEffect">
                                  <p:stCondLst>
                                    <p:cond delay="3950"/>
                                  </p:stCondLst>
                                  <p:childTnLst>
                                    <p:anim calcmode="lin" valueType="num">
                                      <p:cBhvr additive="base">
                                        <p:cTn id="259" dur="759"/>
                                        <p:tgtEl>
                                          <p:spTgt spid="49"/>
                                        </p:tgtEl>
                                        <p:attrNameLst>
                                          <p:attrName>ppt_x</p:attrName>
                                        </p:attrNameLst>
                                      </p:cBhvr>
                                      <p:tavLst>
                                        <p:tav tm="0">
                                          <p:val>
                                            <p:strVal val="ppt_x"/>
                                          </p:val>
                                        </p:tav>
                                        <p:tav tm="100000">
                                          <p:val>
                                            <p:strVal val="ppt_x"/>
                                          </p:val>
                                        </p:tav>
                                      </p:tavLst>
                                    </p:anim>
                                    <p:anim calcmode="lin" valueType="num">
                                      <p:cBhvr additive="base">
                                        <p:cTn id="260" dur="759"/>
                                        <p:tgtEl>
                                          <p:spTgt spid="49"/>
                                        </p:tgtEl>
                                        <p:attrNameLst>
                                          <p:attrName>ppt_y</p:attrName>
                                        </p:attrNameLst>
                                      </p:cBhvr>
                                      <p:tavLst>
                                        <p:tav tm="0">
                                          <p:val>
                                            <p:strVal val="ppt_y"/>
                                          </p:val>
                                        </p:tav>
                                        <p:tav tm="100000">
                                          <p:val>
                                            <p:strVal val="0-ppt_h/2"/>
                                          </p:val>
                                        </p:tav>
                                      </p:tavLst>
                                    </p:anim>
                                    <p:set>
                                      <p:cBhvr>
                                        <p:cTn id="261" dur="1" fill="hold">
                                          <p:stCondLst>
                                            <p:cond delay="758"/>
                                          </p:stCondLst>
                                        </p:cTn>
                                        <p:tgtEl>
                                          <p:spTgt spid="49"/>
                                        </p:tgtEl>
                                        <p:attrNameLst>
                                          <p:attrName>style.visibility</p:attrName>
                                        </p:attrNameLst>
                                      </p:cBhvr>
                                      <p:to>
                                        <p:strVal val="hidden"/>
                                      </p:to>
                                    </p:set>
                                  </p:childTnLst>
                                </p:cTn>
                              </p:par>
                              <p:par>
                                <p:cTn id="262" presetID="2" presetClass="exit" presetSubtype="1" fill="hold" grpId="1" nodeType="withEffect">
                                  <p:stCondLst>
                                    <p:cond delay="3950"/>
                                  </p:stCondLst>
                                  <p:childTnLst>
                                    <p:anim calcmode="lin" valueType="num">
                                      <p:cBhvr additive="base">
                                        <p:cTn id="263" dur="844"/>
                                        <p:tgtEl>
                                          <p:spTgt spid="50"/>
                                        </p:tgtEl>
                                        <p:attrNameLst>
                                          <p:attrName>ppt_x</p:attrName>
                                        </p:attrNameLst>
                                      </p:cBhvr>
                                      <p:tavLst>
                                        <p:tav tm="0">
                                          <p:val>
                                            <p:strVal val="ppt_x"/>
                                          </p:val>
                                        </p:tav>
                                        <p:tav tm="100000">
                                          <p:val>
                                            <p:strVal val="ppt_x"/>
                                          </p:val>
                                        </p:tav>
                                      </p:tavLst>
                                    </p:anim>
                                    <p:anim calcmode="lin" valueType="num">
                                      <p:cBhvr additive="base">
                                        <p:cTn id="264" dur="844"/>
                                        <p:tgtEl>
                                          <p:spTgt spid="50"/>
                                        </p:tgtEl>
                                        <p:attrNameLst>
                                          <p:attrName>ppt_y</p:attrName>
                                        </p:attrNameLst>
                                      </p:cBhvr>
                                      <p:tavLst>
                                        <p:tav tm="0">
                                          <p:val>
                                            <p:strVal val="ppt_y"/>
                                          </p:val>
                                        </p:tav>
                                        <p:tav tm="100000">
                                          <p:val>
                                            <p:strVal val="0-ppt_h/2"/>
                                          </p:val>
                                        </p:tav>
                                      </p:tavLst>
                                    </p:anim>
                                    <p:set>
                                      <p:cBhvr>
                                        <p:cTn id="265" dur="1" fill="hold">
                                          <p:stCondLst>
                                            <p:cond delay="843"/>
                                          </p:stCondLst>
                                        </p:cTn>
                                        <p:tgtEl>
                                          <p:spTgt spid="50"/>
                                        </p:tgtEl>
                                        <p:attrNameLst>
                                          <p:attrName>style.visibility</p:attrName>
                                        </p:attrNameLst>
                                      </p:cBhvr>
                                      <p:to>
                                        <p:strVal val="hidden"/>
                                      </p:to>
                                    </p:set>
                                  </p:childTnLst>
                                </p:cTn>
                              </p:par>
                              <p:par>
                                <p:cTn id="266" presetID="2" presetClass="exit" presetSubtype="1" fill="hold" grpId="1" nodeType="withEffect">
                                  <p:stCondLst>
                                    <p:cond delay="3950"/>
                                  </p:stCondLst>
                                  <p:childTnLst>
                                    <p:anim calcmode="lin" valueType="num">
                                      <p:cBhvr additive="base">
                                        <p:cTn id="267" dur="464"/>
                                        <p:tgtEl>
                                          <p:spTgt spid="51"/>
                                        </p:tgtEl>
                                        <p:attrNameLst>
                                          <p:attrName>ppt_x</p:attrName>
                                        </p:attrNameLst>
                                      </p:cBhvr>
                                      <p:tavLst>
                                        <p:tav tm="0">
                                          <p:val>
                                            <p:strVal val="ppt_x"/>
                                          </p:val>
                                        </p:tav>
                                        <p:tav tm="100000">
                                          <p:val>
                                            <p:strVal val="ppt_x"/>
                                          </p:val>
                                        </p:tav>
                                      </p:tavLst>
                                    </p:anim>
                                    <p:anim calcmode="lin" valueType="num">
                                      <p:cBhvr additive="base">
                                        <p:cTn id="268" dur="464"/>
                                        <p:tgtEl>
                                          <p:spTgt spid="51"/>
                                        </p:tgtEl>
                                        <p:attrNameLst>
                                          <p:attrName>ppt_y</p:attrName>
                                        </p:attrNameLst>
                                      </p:cBhvr>
                                      <p:tavLst>
                                        <p:tav tm="0">
                                          <p:val>
                                            <p:strVal val="ppt_y"/>
                                          </p:val>
                                        </p:tav>
                                        <p:tav tm="100000">
                                          <p:val>
                                            <p:strVal val="0-ppt_h/2"/>
                                          </p:val>
                                        </p:tav>
                                      </p:tavLst>
                                    </p:anim>
                                    <p:set>
                                      <p:cBhvr>
                                        <p:cTn id="269" dur="1" fill="hold">
                                          <p:stCondLst>
                                            <p:cond delay="463"/>
                                          </p:stCondLst>
                                        </p:cTn>
                                        <p:tgtEl>
                                          <p:spTgt spid="51"/>
                                        </p:tgtEl>
                                        <p:attrNameLst>
                                          <p:attrName>style.visibility</p:attrName>
                                        </p:attrNameLst>
                                      </p:cBhvr>
                                      <p:to>
                                        <p:strVal val="hidden"/>
                                      </p:to>
                                    </p:set>
                                  </p:childTnLst>
                                </p:cTn>
                              </p:par>
                              <p:par>
                                <p:cTn id="270" presetID="2" presetClass="exit" presetSubtype="1" fill="hold" grpId="1" nodeType="withEffect">
                                  <p:stCondLst>
                                    <p:cond delay="3950"/>
                                  </p:stCondLst>
                                  <p:childTnLst>
                                    <p:anim calcmode="lin" valueType="num">
                                      <p:cBhvr additive="base">
                                        <p:cTn id="271" dur="548"/>
                                        <p:tgtEl>
                                          <p:spTgt spid="52"/>
                                        </p:tgtEl>
                                        <p:attrNameLst>
                                          <p:attrName>ppt_x</p:attrName>
                                        </p:attrNameLst>
                                      </p:cBhvr>
                                      <p:tavLst>
                                        <p:tav tm="0">
                                          <p:val>
                                            <p:strVal val="ppt_x"/>
                                          </p:val>
                                        </p:tav>
                                        <p:tav tm="100000">
                                          <p:val>
                                            <p:strVal val="ppt_x"/>
                                          </p:val>
                                        </p:tav>
                                      </p:tavLst>
                                    </p:anim>
                                    <p:anim calcmode="lin" valueType="num">
                                      <p:cBhvr additive="base">
                                        <p:cTn id="272" dur="548"/>
                                        <p:tgtEl>
                                          <p:spTgt spid="52"/>
                                        </p:tgtEl>
                                        <p:attrNameLst>
                                          <p:attrName>ppt_y</p:attrName>
                                        </p:attrNameLst>
                                      </p:cBhvr>
                                      <p:tavLst>
                                        <p:tav tm="0">
                                          <p:val>
                                            <p:strVal val="ppt_y"/>
                                          </p:val>
                                        </p:tav>
                                        <p:tav tm="100000">
                                          <p:val>
                                            <p:strVal val="0-ppt_h/2"/>
                                          </p:val>
                                        </p:tav>
                                      </p:tavLst>
                                    </p:anim>
                                    <p:set>
                                      <p:cBhvr>
                                        <p:cTn id="273" dur="1" fill="hold">
                                          <p:stCondLst>
                                            <p:cond delay="547"/>
                                          </p:stCondLst>
                                        </p:cTn>
                                        <p:tgtEl>
                                          <p:spTgt spid="52"/>
                                        </p:tgtEl>
                                        <p:attrNameLst>
                                          <p:attrName>style.visibility</p:attrName>
                                        </p:attrNameLst>
                                      </p:cBhvr>
                                      <p:to>
                                        <p:strVal val="hidden"/>
                                      </p:to>
                                    </p:set>
                                  </p:childTnLst>
                                </p:cTn>
                              </p:par>
                              <p:par>
                                <p:cTn id="274" presetID="2" presetClass="exit" presetSubtype="1" fill="hold" grpId="1" nodeType="withEffect">
                                  <p:stCondLst>
                                    <p:cond delay="3950"/>
                                  </p:stCondLst>
                                  <p:childTnLst>
                                    <p:anim calcmode="lin" valueType="num">
                                      <p:cBhvr additive="base">
                                        <p:cTn id="275" dur="591"/>
                                        <p:tgtEl>
                                          <p:spTgt spid="53"/>
                                        </p:tgtEl>
                                        <p:attrNameLst>
                                          <p:attrName>ppt_x</p:attrName>
                                        </p:attrNameLst>
                                      </p:cBhvr>
                                      <p:tavLst>
                                        <p:tav tm="0">
                                          <p:val>
                                            <p:strVal val="ppt_x"/>
                                          </p:val>
                                        </p:tav>
                                        <p:tav tm="100000">
                                          <p:val>
                                            <p:strVal val="ppt_x"/>
                                          </p:val>
                                        </p:tav>
                                      </p:tavLst>
                                    </p:anim>
                                    <p:anim calcmode="lin" valueType="num">
                                      <p:cBhvr additive="base">
                                        <p:cTn id="276" dur="591"/>
                                        <p:tgtEl>
                                          <p:spTgt spid="53"/>
                                        </p:tgtEl>
                                        <p:attrNameLst>
                                          <p:attrName>ppt_y</p:attrName>
                                        </p:attrNameLst>
                                      </p:cBhvr>
                                      <p:tavLst>
                                        <p:tav tm="0">
                                          <p:val>
                                            <p:strVal val="ppt_y"/>
                                          </p:val>
                                        </p:tav>
                                        <p:tav tm="100000">
                                          <p:val>
                                            <p:strVal val="0-ppt_h/2"/>
                                          </p:val>
                                        </p:tav>
                                      </p:tavLst>
                                    </p:anim>
                                    <p:set>
                                      <p:cBhvr>
                                        <p:cTn id="277" dur="1" fill="hold">
                                          <p:stCondLst>
                                            <p:cond delay="590"/>
                                          </p:stCondLst>
                                        </p:cTn>
                                        <p:tgtEl>
                                          <p:spTgt spid="53"/>
                                        </p:tgtEl>
                                        <p:attrNameLst>
                                          <p:attrName>style.visibility</p:attrName>
                                        </p:attrNameLst>
                                      </p:cBhvr>
                                      <p:to>
                                        <p:strVal val="hidden"/>
                                      </p:to>
                                    </p:set>
                                  </p:childTnLst>
                                </p:cTn>
                              </p:par>
                              <p:par>
                                <p:cTn id="278" presetID="2" presetClass="exit" presetSubtype="1" fill="hold" grpId="1" nodeType="withEffect">
                                  <p:stCondLst>
                                    <p:cond delay="3950"/>
                                  </p:stCondLst>
                                  <p:childTnLst>
                                    <p:anim calcmode="lin" valueType="num">
                                      <p:cBhvr additive="base">
                                        <p:cTn id="279" dur="633"/>
                                        <p:tgtEl>
                                          <p:spTgt spid="54"/>
                                        </p:tgtEl>
                                        <p:attrNameLst>
                                          <p:attrName>ppt_x</p:attrName>
                                        </p:attrNameLst>
                                      </p:cBhvr>
                                      <p:tavLst>
                                        <p:tav tm="0">
                                          <p:val>
                                            <p:strVal val="ppt_x"/>
                                          </p:val>
                                        </p:tav>
                                        <p:tav tm="100000">
                                          <p:val>
                                            <p:strVal val="ppt_x"/>
                                          </p:val>
                                        </p:tav>
                                      </p:tavLst>
                                    </p:anim>
                                    <p:anim calcmode="lin" valueType="num">
                                      <p:cBhvr additive="base">
                                        <p:cTn id="280" dur="633"/>
                                        <p:tgtEl>
                                          <p:spTgt spid="54"/>
                                        </p:tgtEl>
                                        <p:attrNameLst>
                                          <p:attrName>ppt_y</p:attrName>
                                        </p:attrNameLst>
                                      </p:cBhvr>
                                      <p:tavLst>
                                        <p:tav tm="0">
                                          <p:val>
                                            <p:strVal val="ppt_y"/>
                                          </p:val>
                                        </p:tav>
                                        <p:tav tm="100000">
                                          <p:val>
                                            <p:strVal val="0-ppt_h/2"/>
                                          </p:val>
                                        </p:tav>
                                      </p:tavLst>
                                    </p:anim>
                                    <p:set>
                                      <p:cBhvr>
                                        <p:cTn id="281" dur="1" fill="hold">
                                          <p:stCondLst>
                                            <p:cond delay="632"/>
                                          </p:stCondLst>
                                        </p:cTn>
                                        <p:tgtEl>
                                          <p:spTgt spid="54"/>
                                        </p:tgtEl>
                                        <p:attrNameLst>
                                          <p:attrName>style.visibility</p:attrName>
                                        </p:attrNameLst>
                                      </p:cBhvr>
                                      <p:to>
                                        <p:strVal val="hidden"/>
                                      </p:to>
                                    </p:set>
                                  </p:childTnLst>
                                </p:cTn>
                              </p:par>
                              <p:par>
                                <p:cTn id="282" presetID="2" presetClass="exit" presetSubtype="1" fill="hold" grpId="1" nodeType="withEffect">
                                  <p:stCondLst>
                                    <p:cond delay="3950"/>
                                  </p:stCondLst>
                                  <p:childTnLst>
                                    <p:anim calcmode="lin" valueType="num">
                                      <p:cBhvr additive="base">
                                        <p:cTn id="283" dur="675"/>
                                        <p:tgtEl>
                                          <p:spTgt spid="55"/>
                                        </p:tgtEl>
                                        <p:attrNameLst>
                                          <p:attrName>ppt_x</p:attrName>
                                        </p:attrNameLst>
                                      </p:cBhvr>
                                      <p:tavLst>
                                        <p:tav tm="0">
                                          <p:val>
                                            <p:strVal val="ppt_x"/>
                                          </p:val>
                                        </p:tav>
                                        <p:tav tm="100000">
                                          <p:val>
                                            <p:strVal val="ppt_x"/>
                                          </p:val>
                                        </p:tav>
                                      </p:tavLst>
                                    </p:anim>
                                    <p:anim calcmode="lin" valueType="num">
                                      <p:cBhvr additive="base">
                                        <p:cTn id="284" dur="675"/>
                                        <p:tgtEl>
                                          <p:spTgt spid="55"/>
                                        </p:tgtEl>
                                        <p:attrNameLst>
                                          <p:attrName>ppt_y</p:attrName>
                                        </p:attrNameLst>
                                      </p:cBhvr>
                                      <p:tavLst>
                                        <p:tav tm="0">
                                          <p:val>
                                            <p:strVal val="ppt_y"/>
                                          </p:val>
                                        </p:tav>
                                        <p:tav tm="100000">
                                          <p:val>
                                            <p:strVal val="0-ppt_h/2"/>
                                          </p:val>
                                        </p:tav>
                                      </p:tavLst>
                                    </p:anim>
                                    <p:set>
                                      <p:cBhvr>
                                        <p:cTn id="285" dur="1" fill="hold">
                                          <p:stCondLst>
                                            <p:cond delay="674"/>
                                          </p:stCondLst>
                                        </p:cTn>
                                        <p:tgtEl>
                                          <p:spTgt spid="55"/>
                                        </p:tgtEl>
                                        <p:attrNameLst>
                                          <p:attrName>style.visibility</p:attrName>
                                        </p:attrNameLst>
                                      </p:cBhvr>
                                      <p:to>
                                        <p:strVal val="hidden"/>
                                      </p:to>
                                    </p:set>
                                  </p:childTnLst>
                                </p:cTn>
                              </p:par>
                              <p:par>
                                <p:cTn id="286" presetID="2" presetClass="exit" presetSubtype="1" fill="hold" grpId="1" nodeType="withEffect">
                                  <p:stCondLst>
                                    <p:cond delay="3950"/>
                                  </p:stCondLst>
                                  <p:childTnLst>
                                    <p:anim calcmode="lin" valueType="num">
                                      <p:cBhvr additive="base">
                                        <p:cTn id="287" dur="759"/>
                                        <p:tgtEl>
                                          <p:spTgt spid="56"/>
                                        </p:tgtEl>
                                        <p:attrNameLst>
                                          <p:attrName>ppt_x</p:attrName>
                                        </p:attrNameLst>
                                      </p:cBhvr>
                                      <p:tavLst>
                                        <p:tav tm="0">
                                          <p:val>
                                            <p:strVal val="ppt_x"/>
                                          </p:val>
                                        </p:tav>
                                        <p:tav tm="100000">
                                          <p:val>
                                            <p:strVal val="ppt_x"/>
                                          </p:val>
                                        </p:tav>
                                      </p:tavLst>
                                    </p:anim>
                                    <p:anim calcmode="lin" valueType="num">
                                      <p:cBhvr additive="base">
                                        <p:cTn id="288" dur="759"/>
                                        <p:tgtEl>
                                          <p:spTgt spid="56"/>
                                        </p:tgtEl>
                                        <p:attrNameLst>
                                          <p:attrName>ppt_y</p:attrName>
                                        </p:attrNameLst>
                                      </p:cBhvr>
                                      <p:tavLst>
                                        <p:tav tm="0">
                                          <p:val>
                                            <p:strVal val="ppt_y"/>
                                          </p:val>
                                        </p:tav>
                                        <p:tav tm="100000">
                                          <p:val>
                                            <p:strVal val="0-ppt_h/2"/>
                                          </p:val>
                                        </p:tav>
                                      </p:tavLst>
                                    </p:anim>
                                    <p:set>
                                      <p:cBhvr>
                                        <p:cTn id="289" dur="1" fill="hold">
                                          <p:stCondLst>
                                            <p:cond delay="758"/>
                                          </p:stCondLst>
                                        </p:cTn>
                                        <p:tgtEl>
                                          <p:spTgt spid="56"/>
                                        </p:tgtEl>
                                        <p:attrNameLst>
                                          <p:attrName>style.visibility</p:attrName>
                                        </p:attrNameLst>
                                      </p:cBhvr>
                                      <p:to>
                                        <p:strVal val="hidden"/>
                                      </p:to>
                                    </p:set>
                                  </p:childTnLst>
                                </p:cTn>
                              </p:par>
                              <p:par>
                                <p:cTn id="290" presetID="2" presetClass="exit" presetSubtype="1" fill="hold" grpId="1" nodeType="withEffect">
                                  <p:stCondLst>
                                    <p:cond delay="3950"/>
                                  </p:stCondLst>
                                  <p:childTnLst>
                                    <p:anim calcmode="lin" valueType="num">
                                      <p:cBhvr additive="base">
                                        <p:cTn id="291" dur="802"/>
                                        <p:tgtEl>
                                          <p:spTgt spid="57"/>
                                        </p:tgtEl>
                                        <p:attrNameLst>
                                          <p:attrName>ppt_x</p:attrName>
                                        </p:attrNameLst>
                                      </p:cBhvr>
                                      <p:tavLst>
                                        <p:tav tm="0">
                                          <p:val>
                                            <p:strVal val="ppt_x"/>
                                          </p:val>
                                        </p:tav>
                                        <p:tav tm="100000">
                                          <p:val>
                                            <p:strVal val="ppt_x"/>
                                          </p:val>
                                        </p:tav>
                                      </p:tavLst>
                                    </p:anim>
                                    <p:anim calcmode="lin" valueType="num">
                                      <p:cBhvr additive="base">
                                        <p:cTn id="292" dur="802"/>
                                        <p:tgtEl>
                                          <p:spTgt spid="57"/>
                                        </p:tgtEl>
                                        <p:attrNameLst>
                                          <p:attrName>ppt_y</p:attrName>
                                        </p:attrNameLst>
                                      </p:cBhvr>
                                      <p:tavLst>
                                        <p:tav tm="0">
                                          <p:val>
                                            <p:strVal val="ppt_y"/>
                                          </p:val>
                                        </p:tav>
                                        <p:tav tm="100000">
                                          <p:val>
                                            <p:strVal val="0-ppt_h/2"/>
                                          </p:val>
                                        </p:tav>
                                      </p:tavLst>
                                    </p:anim>
                                    <p:set>
                                      <p:cBhvr>
                                        <p:cTn id="293" dur="1" fill="hold">
                                          <p:stCondLst>
                                            <p:cond delay="801"/>
                                          </p:stCondLst>
                                        </p:cTn>
                                        <p:tgtEl>
                                          <p:spTgt spid="57"/>
                                        </p:tgtEl>
                                        <p:attrNameLst>
                                          <p:attrName>style.visibility</p:attrName>
                                        </p:attrNameLst>
                                      </p:cBhvr>
                                      <p:to>
                                        <p:strVal val="hidden"/>
                                      </p:to>
                                    </p:set>
                                  </p:childTnLst>
                                </p:cTn>
                              </p:par>
                              <p:par>
                                <p:cTn id="294" presetID="2" presetClass="exit" presetSubtype="1" fill="hold" grpId="1" nodeType="withEffect">
                                  <p:stCondLst>
                                    <p:cond delay="3950"/>
                                  </p:stCondLst>
                                  <p:childTnLst>
                                    <p:anim calcmode="lin" valueType="num">
                                      <p:cBhvr additive="base">
                                        <p:cTn id="295" dur="844"/>
                                        <p:tgtEl>
                                          <p:spTgt spid="58"/>
                                        </p:tgtEl>
                                        <p:attrNameLst>
                                          <p:attrName>ppt_x</p:attrName>
                                        </p:attrNameLst>
                                      </p:cBhvr>
                                      <p:tavLst>
                                        <p:tav tm="0">
                                          <p:val>
                                            <p:strVal val="ppt_x"/>
                                          </p:val>
                                        </p:tav>
                                        <p:tav tm="100000">
                                          <p:val>
                                            <p:strVal val="ppt_x"/>
                                          </p:val>
                                        </p:tav>
                                      </p:tavLst>
                                    </p:anim>
                                    <p:anim calcmode="lin" valueType="num">
                                      <p:cBhvr additive="base">
                                        <p:cTn id="296" dur="844"/>
                                        <p:tgtEl>
                                          <p:spTgt spid="58"/>
                                        </p:tgtEl>
                                        <p:attrNameLst>
                                          <p:attrName>ppt_y</p:attrName>
                                        </p:attrNameLst>
                                      </p:cBhvr>
                                      <p:tavLst>
                                        <p:tav tm="0">
                                          <p:val>
                                            <p:strVal val="ppt_y"/>
                                          </p:val>
                                        </p:tav>
                                        <p:tav tm="100000">
                                          <p:val>
                                            <p:strVal val="0-ppt_h/2"/>
                                          </p:val>
                                        </p:tav>
                                      </p:tavLst>
                                    </p:anim>
                                    <p:set>
                                      <p:cBhvr>
                                        <p:cTn id="297" dur="1" fill="hold">
                                          <p:stCondLst>
                                            <p:cond delay="843"/>
                                          </p:stCondLst>
                                        </p:cTn>
                                        <p:tgtEl>
                                          <p:spTgt spid="58"/>
                                        </p:tgtEl>
                                        <p:attrNameLst>
                                          <p:attrName>style.visibility</p:attrName>
                                        </p:attrNameLst>
                                      </p:cBhvr>
                                      <p:to>
                                        <p:strVal val="hidden"/>
                                      </p:to>
                                    </p:set>
                                  </p:childTnLst>
                                </p:cTn>
                              </p:par>
                              <p:par>
                                <p:cTn id="298" presetID="2" presetClass="exit" presetSubtype="1" fill="hold" grpId="1" nodeType="withEffect">
                                  <p:stCondLst>
                                    <p:cond delay="3950"/>
                                  </p:stCondLst>
                                  <p:childTnLst>
                                    <p:anim calcmode="lin" valueType="num">
                                      <p:cBhvr additive="base">
                                        <p:cTn id="299" dur="886"/>
                                        <p:tgtEl>
                                          <p:spTgt spid="59"/>
                                        </p:tgtEl>
                                        <p:attrNameLst>
                                          <p:attrName>ppt_x</p:attrName>
                                        </p:attrNameLst>
                                      </p:cBhvr>
                                      <p:tavLst>
                                        <p:tav tm="0">
                                          <p:val>
                                            <p:strVal val="ppt_x"/>
                                          </p:val>
                                        </p:tav>
                                        <p:tav tm="100000">
                                          <p:val>
                                            <p:strVal val="ppt_x"/>
                                          </p:val>
                                        </p:tav>
                                      </p:tavLst>
                                    </p:anim>
                                    <p:anim calcmode="lin" valueType="num">
                                      <p:cBhvr additive="base">
                                        <p:cTn id="300" dur="886"/>
                                        <p:tgtEl>
                                          <p:spTgt spid="59"/>
                                        </p:tgtEl>
                                        <p:attrNameLst>
                                          <p:attrName>ppt_y</p:attrName>
                                        </p:attrNameLst>
                                      </p:cBhvr>
                                      <p:tavLst>
                                        <p:tav tm="0">
                                          <p:val>
                                            <p:strVal val="ppt_y"/>
                                          </p:val>
                                        </p:tav>
                                        <p:tav tm="100000">
                                          <p:val>
                                            <p:strVal val="0-ppt_h/2"/>
                                          </p:val>
                                        </p:tav>
                                      </p:tavLst>
                                    </p:anim>
                                    <p:set>
                                      <p:cBhvr>
                                        <p:cTn id="301" dur="1" fill="hold">
                                          <p:stCondLst>
                                            <p:cond delay="885"/>
                                          </p:stCondLst>
                                        </p:cTn>
                                        <p:tgtEl>
                                          <p:spTgt spid="59"/>
                                        </p:tgtEl>
                                        <p:attrNameLst>
                                          <p:attrName>style.visibility</p:attrName>
                                        </p:attrNameLst>
                                      </p:cBhvr>
                                      <p:to>
                                        <p:strVal val="hidden"/>
                                      </p:to>
                                    </p:set>
                                  </p:childTnLst>
                                </p:cTn>
                              </p:par>
                              <p:par>
                                <p:cTn id="302" presetID="2" presetClass="exit" presetSubtype="1" fill="hold" grpId="1" nodeType="withEffect">
                                  <p:stCondLst>
                                    <p:cond delay="3950"/>
                                  </p:stCondLst>
                                  <p:childTnLst>
                                    <p:anim calcmode="lin" valueType="num">
                                      <p:cBhvr additive="base">
                                        <p:cTn id="303" dur="928"/>
                                        <p:tgtEl>
                                          <p:spTgt spid="60"/>
                                        </p:tgtEl>
                                        <p:attrNameLst>
                                          <p:attrName>ppt_x</p:attrName>
                                        </p:attrNameLst>
                                      </p:cBhvr>
                                      <p:tavLst>
                                        <p:tav tm="0">
                                          <p:val>
                                            <p:strVal val="ppt_x"/>
                                          </p:val>
                                        </p:tav>
                                        <p:tav tm="100000">
                                          <p:val>
                                            <p:strVal val="ppt_x"/>
                                          </p:val>
                                        </p:tav>
                                      </p:tavLst>
                                    </p:anim>
                                    <p:anim calcmode="lin" valueType="num">
                                      <p:cBhvr additive="base">
                                        <p:cTn id="304" dur="928"/>
                                        <p:tgtEl>
                                          <p:spTgt spid="60"/>
                                        </p:tgtEl>
                                        <p:attrNameLst>
                                          <p:attrName>ppt_y</p:attrName>
                                        </p:attrNameLst>
                                      </p:cBhvr>
                                      <p:tavLst>
                                        <p:tav tm="0">
                                          <p:val>
                                            <p:strVal val="ppt_y"/>
                                          </p:val>
                                        </p:tav>
                                        <p:tav tm="100000">
                                          <p:val>
                                            <p:strVal val="0-ppt_h/2"/>
                                          </p:val>
                                        </p:tav>
                                      </p:tavLst>
                                    </p:anim>
                                    <p:set>
                                      <p:cBhvr>
                                        <p:cTn id="305" dur="1" fill="hold">
                                          <p:stCondLst>
                                            <p:cond delay="927"/>
                                          </p:stCondLst>
                                        </p:cTn>
                                        <p:tgtEl>
                                          <p:spTgt spid="60"/>
                                        </p:tgtEl>
                                        <p:attrNameLst>
                                          <p:attrName>style.visibility</p:attrName>
                                        </p:attrNameLst>
                                      </p:cBhvr>
                                      <p:to>
                                        <p:strVal val="hidden"/>
                                      </p:to>
                                    </p:set>
                                  </p:childTnLst>
                                </p:cTn>
                              </p:par>
                              <p:par>
                                <p:cTn id="306" presetID="2" presetClass="exit" presetSubtype="1" fill="hold" grpId="1" nodeType="withEffect">
                                  <p:stCondLst>
                                    <p:cond delay="3950"/>
                                  </p:stCondLst>
                                  <p:childTnLst>
                                    <p:anim calcmode="lin" valueType="num">
                                      <p:cBhvr additive="base">
                                        <p:cTn id="307" dur="557"/>
                                        <p:tgtEl>
                                          <p:spTgt spid="61"/>
                                        </p:tgtEl>
                                        <p:attrNameLst>
                                          <p:attrName>ppt_x</p:attrName>
                                        </p:attrNameLst>
                                      </p:cBhvr>
                                      <p:tavLst>
                                        <p:tav tm="0">
                                          <p:val>
                                            <p:strVal val="ppt_x"/>
                                          </p:val>
                                        </p:tav>
                                        <p:tav tm="100000">
                                          <p:val>
                                            <p:strVal val="ppt_x"/>
                                          </p:val>
                                        </p:tav>
                                      </p:tavLst>
                                    </p:anim>
                                    <p:anim calcmode="lin" valueType="num">
                                      <p:cBhvr additive="base">
                                        <p:cTn id="308" dur="557"/>
                                        <p:tgtEl>
                                          <p:spTgt spid="61"/>
                                        </p:tgtEl>
                                        <p:attrNameLst>
                                          <p:attrName>ppt_y</p:attrName>
                                        </p:attrNameLst>
                                      </p:cBhvr>
                                      <p:tavLst>
                                        <p:tav tm="0">
                                          <p:val>
                                            <p:strVal val="ppt_y"/>
                                          </p:val>
                                        </p:tav>
                                        <p:tav tm="100000">
                                          <p:val>
                                            <p:strVal val="0-ppt_h/2"/>
                                          </p:val>
                                        </p:tav>
                                      </p:tavLst>
                                    </p:anim>
                                    <p:set>
                                      <p:cBhvr>
                                        <p:cTn id="309" dur="1" fill="hold">
                                          <p:stCondLst>
                                            <p:cond delay="556"/>
                                          </p:stCondLst>
                                        </p:cTn>
                                        <p:tgtEl>
                                          <p:spTgt spid="61"/>
                                        </p:tgtEl>
                                        <p:attrNameLst>
                                          <p:attrName>style.visibility</p:attrName>
                                        </p:attrNameLst>
                                      </p:cBhvr>
                                      <p:to>
                                        <p:strVal val="hidden"/>
                                      </p:to>
                                    </p:set>
                                  </p:childTnLst>
                                </p:cTn>
                              </p:par>
                              <p:par>
                                <p:cTn id="310" presetID="2" presetClass="exit" presetSubtype="1" fill="hold" grpId="1" nodeType="withEffect">
                                  <p:stCondLst>
                                    <p:cond delay="3950"/>
                                  </p:stCondLst>
                                  <p:childTnLst>
                                    <p:anim calcmode="lin" valueType="num">
                                      <p:cBhvr additive="base">
                                        <p:cTn id="311" dur="422"/>
                                        <p:tgtEl>
                                          <p:spTgt spid="62"/>
                                        </p:tgtEl>
                                        <p:attrNameLst>
                                          <p:attrName>ppt_x</p:attrName>
                                        </p:attrNameLst>
                                      </p:cBhvr>
                                      <p:tavLst>
                                        <p:tav tm="0">
                                          <p:val>
                                            <p:strVal val="ppt_x"/>
                                          </p:val>
                                        </p:tav>
                                        <p:tav tm="100000">
                                          <p:val>
                                            <p:strVal val="ppt_x"/>
                                          </p:val>
                                        </p:tav>
                                      </p:tavLst>
                                    </p:anim>
                                    <p:anim calcmode="lin" valueType="num">
                                      <p:cBhvr additive="base">
                                        <p:cTn id="312" dur="422"/>
                                        <p:tgtEl>
                                          <p:spTgt spid="62"/>
                                        </p:tgtEl>
                                        <p:attrNameLst>
                                          <p:attrName>ppt_y</p:attrName>
                                        </p:attrNameLst>
                                      </p:cBhvr>
                                      <p:tavLst>
                                        <p:tav tm="0">
                                          <p:val>
                                            <p:strVal val="ppt_y"/>
                                          </p:val>
                                        </p:tav>
                                        <p:tav tm="100000">
                                          <p:val>
                                            <p:strVal val="0-ppt_h/2"/>
                                          </p:val>
                                        </p:tav>
                                      </p:tavLst>
                                    </p:anim>
                                    <p:set>
                                      <p:cBhvr>
                                        <p:cTn id="313" dur="1" fill="hold">
                                          <p:stCondLst>
                                            <p:cond delay="421"/>
                                          </p:stCondLst>
                                        </p:cTn>
                                        <p:tgtEl>
                                          <p:spTgt spid="62"/>
                                        </p:tgtEl>
                                        <p:attrNameLst>
                                          <p:attrName>style.visibility</p:attrName>
                                        </p:attrNameLst>
                                      </p:cBhvr>
                                      <p:to>
                                        <p:strVal val="hidden"/>
                                      </p:to>
                                    </p:set>
                                  </p:childTnLst>
                                </p:cTn>
                              </p:par>
                              <p:par>
                                <p:cTn id="314" presetID="2" presetClass="exit" presetSubtype="1" fill="hold" grpId="1" nodeType="withEffect">
                                  <p:stCondLst>
                                    <p:cond delay="3950"/>
                                  </p:stCondLst>
                                  <p:childTnLst>
                                    <p:anim calcmode="lin" valueType="num">
                                      <p:cBhvr additive="base">
                                        <p:cTn id="315" dur="528"/>
                                        <p:tgtEl>
                                          <p:spTgt spid="63"/>
                                        </p:tgtEl>
                                        <p:attrNameLst>
                                          <p:attrName>ppt_x</p:attrName>
                                        </p:attrNameLst>
                                      </p:cBhvr>
                                      <p:tavLst>
                                        <p:tav tm="0">
                                          <p:val>
                                            <p:strVal val="ppt_x"/>
                                          </p:val>
                                        </p:tav>
                                        <p:tav tm="100000">
                                          <p:val>
                                            <p:strVal val="ppt_x"/>
                                          </p:val>
                                        </p:tav>
                                      </p:tavLst>
                                    </p:anim>
                                    <p:anim calcmode="lin" valueType="num">
                                      <p:cBhvr additive="base">
                                        <p:cTn id="316" dur="528"/>
                                        <p:tgtEl>
                                          <p:spTgt spid="63"/>
                                        </p:tgtEl>
                                        <p:attrNameLst>
                                          <p:attrName>ppt_y</p:attrName>
                                        </p:attrNameLst>
                                      </p:cBhvr>
                                      <p:tavLst>
                                        <p:tav tm="0">
                                          <p:val>
                                            <p:strVal val="ppt_y"/>
                                          </p:val>
                                        </p:tav>
                                        <p:tav tm="100000">
                                          <p:val>
                                            <p:strVal val="0-ppt_h/2"/>
                                          </p:val>
                                        </p:tav>
                                      </p:tavLst>
                                    </p:anim>
                                    <p:set>
                                      <p:cBhvr>
                                        <p:cTn id="317" dur="1" fill="hold">
                                          <p:stCondLst>
                                            <p:cond delay="527"/>
                                          </p:stCondLst>
                                        </p:cTn>
                                        <p:tgtEl>
                                          <p:spTgt spid="63"/>
                                        </p:tgtEl>
                                        <p:attrNameLst>
                                          <p:attrName>style.visibility</p:attrName>
                                        </p:attrNameLst>
                                      </p:cBhvr>
                                      <p:to>
                                        <p:strVal val="hidden"/>
                                      </p:to>
                                    </p:set>
                                  </p:childTnLst>
                                </p:cTn>
                              </p:par>
                              <p:par>
                                <p:cTn id="318" presetID="2" presetClass="exit" presetSubtype="1" fill="hold" grpId="1" nodeType="withEffect">
                                  <p:stCondLst>
                                    <p:cond delay="3950"/>
                                  </p:stCondLst>
                                  <p:childTnLst>
                                    <p:anim calcmode="lin" valueType="num">
                                      <p:cBhvr additive="base">
                                        <p:cTn id="319" dur="633"/>
                                        <p:tgtEl>
                                          <p:spTgt spid="64"/>
                                        </p:tgtEl>
                                        <p:attrNameLst>
                                          <p:attrName>ppt_x</p:attrName>
                                        </p:attrNameLst>
                                      </p:cBhvr>
                                      <p:tavLst>
                                        <p:tav tm="0">
                                          <p:val>
                                            <p:strVal val="ppt_x"/>
                                          </p:val>
                                        </p:tav>
                                        <p:tav tm="100000">
                                          <p:val>
                                            <p:strVal val="ppt_x"/>
                                          </p:val>
                                        </p:tav>
                                      </p:tavLst>
                                    </p:anim>
                                    <p:anim calcmode="lin" valueType="num">
                                      <p:cBhvr additive="base">
                                        <p:cTn id="320" dur="633"/>
                                        <p:tgtEl>
                                          <p:spTgt spid="64"/>
                                        </p:tgtEl>
                                        <p:attrNameLst>
                                          <p:attrName>ppt_y</p:attrName>
                                        </p:attrNameLst>
                                      </p:cBhvr>
                                      <p:tavLst>
                                        <p:tav tm="0">
                                          <p:val>
                                            <p:strVal val="ppt_y"/>
                                          </p:val>
                                        </p:tav>
                                        <p:tav tm="100000">
                                          <p:val>
                                            <p:strVal val="0-ppt_h/2"/>
                                          </p:val>
                                        </p:tav>
                                      </p:tavLst>
                                    </p:anim>
                                    <p:set>
                                      <p:cBhvr>
                                        <p:cTn id="321" dur="1" fill="hold">
                                          <p:stCondLst>
                                            <p:cond delay="632"/>
                                          </p:stCondLst>
                                        </p:cTn>
                                        <p:tgtEl>
                                          <p:spTgt spid="64"/>
                                        </p:tgtEl>
                                        <p:attrNameLst>
                                          <p:attrName>style.visibility</p:attrName>
                                        </p:attrNameLst>
                                      </p:cBhvr>
                                      <p:to>
                                        <p:strVal val="hidden"/>
                                      </p:to>
                                    </p:set>
                                  </p:childTnLst>
                                </p:cTn>
                              </p:par>
                              <p:par>
                                <p:cTn id="322" presetID="2" presetClass="exit" presetSubtype="1" fill="hold" grpId="1" nodeType="withEffect">
                                  <p:stCondLst>
                                    <p:cond delay="3950"/>
                                  </p:stCondLst>
                                  <p:childTnLst>
                                    <p:anim calcmode="lin" valueType="num">
                                      <p:cBhvr additive="base">
                                        <p:cTn id="323" dur="570"/>
                                        <p:tgtEl>
                                          <p:spTgt spid="65"/>
                                        </p:tgtEl>
                                        <p:attrNameLst>
                                          <p:attrName>ppt_x</p:attrName>
                                        </p:attrNameLst>
                                      </p:cBhvr>
                                      <p:tavLst>
                                        <p:tav tm="0">
                                          <p:val>
                                            <p:strVal val="ppt_x"/>
                                          </p:val>
                                        </p:tav>
                                        <p:tav tm="100000">
                                          <p:val>
                                            <p:strVal val="ppt_x"/>
                                          </p:val>
                                        </p:tav>
                                      </p:tavLst>
                                    </p:anim>
                                    <p:anim calcmode="lin" valueType="num">
                                      <p:cBhvr additive="base">
                                        <p:cTn id="324" dur="570"/>
                                        <p:tgtEl>
                                          <p:spTgt spid="65"/>
                                        </p:tgtEl>
                                        <p:attrNameLst>
                                          <p:attrName>ppt_y</p:attrName>
                                        </p:attrNameLst>
                                      </p:cBhvr>
                                      <p:tavLst>
                                        <p:tav tm="0">
                                          <p:val>
                                            <p:strVal val="ppt_y"/>
                                          </p:val>
                                        </p:tav>
                                        <p:tav tm="100000">
                                          <p:val>
                                            <p:strVal val="0-ppt_h/2"/>
                                          </p:val>
                                        </p:tav>
                                      </p:tavLst>
                                    </p:anim>
                                    <p:set>
                                      <p:cBhvr>
                                        <p:cTn id="325" dur="1" fill="hold">
                                          <p:stCondLst>
                                            <p:cond delay="569"/>
                                          </p:stCondLst>
                                        </p:cTn>
                                        <p:tgtEl>
                                          <p:spTgt spid="65"/>
                                        </p:tgtEl>
                                        <p:attrNameLst>
                                          <p:attrName>style.visibility</p:attrName>
                                        </p:attrNameLst>
                                      </p:cBhvr>
                                      <p:to>
                                        <p:strVal val="hidden"/>
                                      </p:to>
                                    </p:set>
                                  </p:childTnLst>
                                </p:cTn>
                              </p:par>
                              <p:par>
                                <p:cTn id="326" presetID="2" presetClass="exit" presetSubtype="1" fill="hold" grpId="1" nodeType="withEffect">
                                  <p:stCondLst>
                                    <p:cond delay="3950"/>
                                  </p:stCondLst>
                                  <p:childTnLst>
                                    <p:anim calcmode="lin" valueType="num">
                                      <p:cBhvr additive="base">
                                        <p:cTn id="327" dur="612"/>
                                        <p:tgtEl>
                                          <p:spTgt spid="66"/>
                                        </p:tgtEl>
                                        <p:attrNameLst>
                                          <p:attrName>ppt_x</p:attrName>
                                        </p:attrNameLst>
                                      </p:cBhvr>
                                      <p:tavLst>
                                        <p:tav tm="0">
                                          <p:val>
                                            <p:strVal val="ppt_x"/>
                                          </p:val>
                                        </p:tav>
                                        <p:tav tm="100000">
                                          <p:val>
                                            <p:strVal val="ppt_x"/>
                                          </p:val>
                                        </p:tav>
                                      </p:tavLst>
                                    </p:anim>
                                    <p:anim calcmode="lin" valueType="num">
                                      <p:cBhvr additive="base">
                                        <p:cTn id="328" dur="612"/>
                                        <p:tgtEl>
                                          <p:spTgt spid="66"/>
                                        </p:tgtEl>
                                        <p:attrNameLst>
                                          <p:attrName>ppt_y</p:attrName>
                                        </p:attrNameLst>
                                      </p:cBhvr>
                                      <p:tavLst>
                                        <p:tav tm="0">
                                          <p:val>
                                            <p:strVal val="ppt_y"/>
                                          </p:val>
                                        </p:tav>
                                        <p:tav tm="100000">
                                          <p:val>
                                            <p:strVal val="0-ppt_h/2"/>
                                          </p:val>
                                        </p:tav>
                                      </p:tavLst>
                                    </p:anim>
                                    <p:set>
                                      <p:cBhvr>
                                        <p:cTn id="329" dur="1" fill="hold">
                                          <p:stCondLst>
                                            <p:cond delay="611"/>
                                          </p:stCondLst>
                                        </p:cTn>
                                        <p:tgtEl>
                                          <p:spTgt spid="66"/>
                                        </p:tgtEl>
                                        <p:attrNameLst>
                                          <p:attrName>style.visibility</p:attrName>
                                        </p:attrNameLst>
                                      </p:cBhvr>
                                      <p:to>
                                        <p:strVal val="hidden"/>
                                      </p:to>
                                    </p:set>
                                  </p:childTnLst>
                                </p:cTn>
                              </p:par>
                              <p:par>
                                <p:cTn id="330" presetID="2" presetClass="exit" presetSubtype="1" fill="hold" grpId="1" nodeType="withEffect">
                                  <p:stCondLst>
                                    <p:cond delay="3950"/>
                                  </p:stCondLst>
                                  <p:childTnLst>
                                    <p:anim calcmode="lin" valueType="num">
                                      <p:cBhvr additive="base">
                                        <p:cTn id="331" dur="654"/>
                                        <p:tgtEl>
                                          <p:spTgt spid="67"/>
                                        </p:tgtEl>
                                        <p:attrNameLst>
                                          <p:attrName>ppt_x</p:attrName>
                                        </p:attrNameLst>
                                      </p:cBhvr>
                                      <p:tavLst>
                                        <p:tav tm="0">
                                          <p:val>
                                            <p:strVal val="ppt_x"/>
                                          </p:val>
                                        </p:tav>
                                        <p:tav tm="100000">
                                          <p:val>
                                            <p:strVal val="ppt_x"/>
                                          </p:val>
                                        </p:tav>
                                      </p:tavLst>
                                    </p:anim>
                                    <p:anim calcmode="lin" valueType="num">
                                      <p:cBhvr additive="base">
                                        <p:cTn id="332" dur="654"/>
                                        <p:tgtEl>
                                          <p:spTgt spid="67"/>
                                        </p:tgtEl>
                                        <p:attrNameLst>
                                          <p:attrName>ppt_y</p:attrName>
                                        </p:attrNameLst>
                                      </p:cBhvr>
                                      <p:tavLst>
                                        <p:tav tm="0">
                                          <p:val>
                                            <p:strVal val="ppt_y"/>
                                          </p:val>
                                        </p:tav>
                                        <p:tav tm="100000">
                                          <p:val>
                                            <p:strVal val="0-ppt_h/2"/>
                                          </p:val>
                                        </p:tav>
                                      </p:tavLst>
                                    </p:anim>
                                    <p:set>
                                      <p:cBhvr>
                                        <p:cTn id="333" dur="1" fill="hold">
                                          <p:stCondLst>
                                            <p:cond delay="653"/>
                                          </p:stCondLst>
                                        </p:cTn>
                                        <p:tgtEl>
                                          <p:spTgt spid="67"/>
                                        </p:tgtEl>
                                        <p:attrNameLst>
                                          <p:attrName>style.visibility</p:attrName>
                                        </p:attrNameLst>
                                      </p:cBhvr>
                                      <p:to>
                                        <p:strVal val="hidden"/>
                                      </p:to>
                                    </p:set>
                                  </p:childTnLst>
                                </p:cTn>
                              </p:par>
                              <p:par>
                                <p:cTn id="334" presetID="2" presetClass="exit" presetSubtype="1" fill="hold" grpId="1" nodeType="withEffect">
                                  <p:stCondLst>
                                    <p:cond delay="3950"/>
                                  </p:stCondLst>
                                  <p:childTnLst>
                                    <p:anim calcmode="lin" valueType="num">
                                      <p:cBhvr additive="base">
                                        <p:cTn id="335" dur="696"/>
                                        <p:tgtEl>
                                          <p:spTgt spid="68"/>
                                        </p:tgtEl>
                                        <p:attrNameLst>
                                          <p:attrName>ppt_x</p:attrName>
                                        </p:attrNameLst>
                                      </p:cBhvr>
                                      <p:tavLst>
                                        <p:tav tm="0">
                                          <p:val>
                                            <p:strVal val="ppt_x"/>
                                          </p:val>
                                        </p:tav>
                                        <p:tav tm="100000">
                                          <p:val>
                                            <p:strVal val="ppt_x"/>
                                          </p:val>
                                        </p:tav>
                                      </p:tavLst>
                                    </p:anim>
                                    <p:anim calcmode="lin" valueType="num">
                                      <p:cBhvr additive="base">
                                        <p:cTn id="336" dur="696"/>
                                        <p:tgtEl>
                                          <p:spTgt spid="68"/>
                                        </p:tgtEl>
                                        <p:attrNameLst>
                                          <p:attrName>ppt_y</p:attrName>
                                        </p:attrNameLst>
                                      </p:cBhvr>
                                      <p:tavLst>
                                        <p:tav tm="0">
                                          <p:val>
                                            <p:strVal val="ppt_y"/>
                                          </p:val>
                                        </p:tav>
                                        <p:tav tm="100000">
                                          <p:val>
                                            <p:strVal val="0-ppt_h/2"/>
                                          </p:val>
                                        </p:tav>
                                      </p:tavLst>
                                    </p:anim>
                                    <p:set>
                                      <p:cBhvr>
                                        <p:cTn id="337" dur="1" fill="hold">
                                          <p:stCondLst>
                                            <p:cond delay="695"/>
                                          </p:stCondLst>
                                        </p:cTn>
                                        <p:tgtEl>
                                          <p:spTgt spid="68"/>
                                        </p:tgtEl>
                                        <p:attrNameLst>
                                          <p:attrName>style.visibility</p:attrName>
                                        </p:attrNameLst>
                                      </p:cBhvr>
                                      <p:to>
                                        <p:strVal val="hidden"/>
                                      </p:to>
                                    </p:set>
                                  </p:childTnLst>
                                </p:cTn>
                              </p:par>
                              <p:par>
                                <p:cTn id="338" presetID="2" presetClass="exit" presetSubtype="1" fill="hold" grpId="1" nodeType="withEffect">
                                  <p:stCondLst>
                                    <p:cond delay="3950"/>
                                  </p:stCondLst>
                                  <p:childTnLst>
                                    <p:anim calcmode="lin" valueType="num">
                                      <p:cBhvr additive="base">
                                        <p:cTn id="339" dur="739"/>
                                        <p:tgtEl>
                                          <p:spTgt spid="69"/>
                                        </p:tgtEl>
                                        <p:attrNameLst>
                                          <p:attrName>ppt_x</p:attrName>
                                        </p:attrNameLst>
                                      </p:cBhvr>
                                      <p:tavLst>
                                        <p:tav tm="0">
                                          <p:val>
                                            <p:strVal val="ppt_x"/>
                                          </p:val>
                                        </p:tav>
                                        <p:tav tm="100000">
                                          <p:val>
                                            <p:strVal val="ppt_x"/>
                                          </p:val>
                                        </p:tav>
                                      </p:tavLst>
                                    </p:anim>
                                    <p:anim calcmode="lin" valueType="num">
                                      <p:cBhvr additive="base">
                                        <p:cTn id="340" dur="739"/>
                                        <p:tgtEl>
                                          <p:spTgt spid="69"/>
                                        </p:tgtEl>
                                        <p:attrNameLst>
                                          <p:attrName>ppt_y</p:attrName>
                                        </p:attrNameLst>
                                      </p:cBhvr>
                                      <p:tavLst>
                                        <p:tav tm="0">
                                          <p:val>
                                            <p:strVal val="ppt_y"/>
                                          </p:val>
                                        </p:tav>
                                        <p:tav tm="100000">
                                          <p:val>
                                            <p:strVal val="0-ppt_h/2"/>
                                          </p:val>
                                        </p:tav>
                                      </p:tavLst>
                                    </p:anim>
                                    <p:set>
                                      <p:cBhvr>
                                        <p:cTn id="341" dur="1" fill="hold">
                                          <p:stCondLst>
                                            <p:cond delay="738"/>
                                          </p:stCondLst>
                                        </p:cTn>
                                        <p:tgtEl>
                                          <p:spTgt spid="69"/>
                                        </p:tgtEl>
                                        <p:attrNameLst>
                                          <p:attrName>style.visibility</p:attrName>
                                        </p:attrNameLst>
                                      </p:cBhvr>
                                      <p:to>
                                        <p:strVal val="hidden"/>
                                      </p:to>
                                    </p:set>
                                  </p:childTnLst>
                                </p:cTn>
                              </p:par>
                              <p:par>
                                <p:cTn id="342" presetID="2" presetClass="exit" presetSubtype="1" fill="hold" grpId="1" nodeType="withEffect">
                                  <p:stCondLst>
                                    <p:cond delay="3950"/>
                                  </p:stCondLst>
                                  <p:childTnLst>
                                    <p:anim calcmode="lin" valueType="num">
                                      <p:cBhvr additive="base">
                                        <p:cTn id="343" dur="844"/>
                                        <p:tgtEl>
                                          <p:spTgt spid="70"/>
                                        </p:tgtEl>
                                        <p:attrNameLst>
                                          <p:attrName>ppt_x</p:attrName>
                                        </p:attrNameLst>
                                      </p:cBhvr>
                                      <p:tavLst>
                                        <p:tav tm="0">
                                          <p:val>
                                            <p:strVal val="ppt_x"/>
                                          </p:val>
                                        </p:tav>
                                        <p:tav tm="100000">
                                          <p:val>
                                            <p:strVal val="ppt_x"/>
                                          </p:val>
                                        </p:tav>
                                      </p:tavLst>
                                    </p:anim>
                                    <p:anim calcmode="lin" valueType="num">
                                      <p:cBhvr additive="base">
                                        <p:cTn id="344" dur="844"/>
                                        <p:tgtEl>
                                          <p:spTgt spid="70"/>
                                        </p:tgtEl>
                                        <p:attrNameLst>
                                          <p:attrName>ppt_y</p:attrName>
                                        </p:attrNameLst>
                                      </p:cBhvr>
                                      <p:tavLst>
                                        <p:tav tm="0">
                                          <p:val>
                                            <p:strVal val="ppt_y"/>
                                          </p:val>
                                        </p:tav>
                                        <p:tav tm="100000">
                                          <p:val>
                                            <p:strVal val="0-ppt_h/2"/>
                                          </p:val>
                                        </p:tav>
                                      </p:tavLst>
                                    </p:anim>
                                    <p:set>
                                      <p:cBhvr>
                                        <p:cTn id="345" dur="1" fill="hold">
                                          <p:stCondLst>
                                            <p:cond delay="843"/>
                                          </p:stCondLst>
                                        </p:cTn>
                                        <p:tgtEl>
                                          <p:spTgt spid="70"/>
                                        </p:tgtEl>
                                        <p:attrNameLst>
                                          <p:attrName>style.visibility</p:attrName>
                                        </p:attrNameLst>
                                      </p:cBhvr>
                                      <p:to>
                                        <p:strVal val="hidden"/>
                                      </p:to>
                                    </p:set>
                                  </p:childTnLst>
                                </p:cTn>
                              </p:par>
                              <p:par>
                                <p:cTn id="346" presetID="2" presetClass="exit" presetSubtype="1" fill="hold" grpId="1" nodeType="withEffect">
                                  <p:stCondLst>
                                    <p:cond delay="3950"/>
                                  </p:stCondLst>
                                  <p:childTnLst>
                                    <p:anim calcmode="lin" valueType="num">
                                      <p:cBhvr additive="base">
                                        <p:cTn id="347" dur="886"/>
                                        <p:tgtEl>
                                          <p:spTgt spid="71"/>
                                        </p:tgtEl>
                                        <p:attrNameLst>
                                          <p:attrName>ppt_x</p:attrName>
                                        </p:attrNameLst>
                                      </p:cBhvr>
                                      <p:tavLst>
                                        <p:tav tm="0">
                                          <p:val>
                                            <p:strVal val="ppt_x"/>
                                          </p:val>
                                        </p:tav>
                                        <p:tav tm="100000">
                                          <p:val>
                                            <p:strVal val="ppt_x"/>
                                          </p:val>
                                        </p:tav>
                                      </p:tavLst>
                                    </p:anim>
                                    <p:anim calcmode="lin" valueType="num">
                                      <p:cBhvr additive="base">
                                        <p:cTn id="348" dur="886"/>
                                        <p:tgtEl>
                                          <p:spTgt spid="71"/>
                                        </p:tgtEl>
                                        <p:attrNameLst>
                                          <p:attrName>ppt_y</p:attrName>
                                        </p:attrNameLst>
                                      </p:cBhvr>
                                      <p:tavLst>
                                        <p:tav tm="0">
                                          <p:val>
                                            <p:strVal val="ppt_y"/>
                                          </p:val>
                                        </p:tav>
                                        <p:tav tm="100000">
                                          <p:val>
                                            <p:strVal val="0-ppt_h/2"/>
                                          </p:val>
                                        </p:tav>
                                      </p:tavLst>
                                    </p:anim>
                                    <p:set>
                                      <p:cBhvr>
                                        <p:cTn id="349" dur="1" fill="hold">
                                          <p:stCondLst>
                                            <p:cond delay="885"/>
                                          </p:stCondLst>
                                        </p:cTn>
                                        <p:tgtEl>
                                          <p:spTgt spid="71"/>
                                        </p:tgtEl>
                                        <p:attrNameLst>
                                          <p:attrName>style.visibility</p:attrName>
                                        </p:attrNameLst>
                                      </p:cBhvr>
                                      <p:to>
                                        <p:strVal val="hidden"/>
                                      </p:to>
                                    </p:set>
                                  </p:childTnLst>
                                </p:cTn>
                              </p:par>
                              <p:par>
                                <p:cTn id="350" presetID="2" presetClass="exit" presetSubtype="1" fill="hold" grpId="1" nodeType="withEffect">
                                  <p:stCondLst>
                                    <p:cond delay="3950"/>
                                  </p:stCondLst>
                                  <p:childTnLst>
                                    <p:anim calcmode="lin" valueType="num">
                                      <p:cBhvr additive="base">
                                        <p:cTn id="351" dur="675"/>
                                        <p:tgtEl>
                                          <p:spTgt spid="72"/>
                                        </p:tgtEl>
                                        <p:attrNameLst>
                                          <p:attrName>ppt_x</p:attrName>
                                        </p:attrNameLst>
                                      </p:cBhvr>
                                      <p:tavLst>
                                        <p:tav tm="0">
                                          <p:val>
                                            <p:strVal val="ppt_x"/>
                                          </p:val>
                                        </p:tav>
                                        <p:tav tm="100000">
                                          <p:val>
                                            <p:strVal val="ppt_x"/>
                                          </p:val>
                                        </p:tav>
                                      </p:tavLst>
                                    </p:anim>
                                    <p:anim calcmode="lin" valueType="num">
                                      <p:cBhvr additive="base">
                                        <p:cTn id="352" dur="675"/>
                                        <p:tgtEl>
                                          <p:spTgt spid="72"/>
                                        </p:tgtEl>
                                        <p:attrNameLst>
                                          <p:attrName>ppt_y</p:attrName>
                                        </p:attrNameLst>
                                      </p:cBhvr>
                                      <p:tavLst>
                                        <p:tav tm="0">
                                          <p:val>
                                            <p:strVal val="ppt_y"/>
                                          </p:val>
                                        </p:tav>
                                        <p:tav tm="100000">
                                          <p:val>
                                            <p:strVal val="0-ppt_h/2"/>
                                          </p:val>
                                        </p:tav>
                                      </p:tavLst>
                                    </p:anim>
                                    <p:set>
                                      <p:cBhvr>
                                        <p:cTn id="353" dur="1" fill="hold">
                                          <p:stCondLst>
                                            <p:cond delay="674"/>
                                          </p:stCondLst>
                                        </p:cTn>
                                        <p:tgtEl>
                                          <p:spTgt spid="72"/>
                                        </p:tgtEl>
                                        <p:attrNameLst>
                                          <p:attrName>style.visibility</p:attrName>
                                        </p:attrNameLst>
                                      </p:cBhvr>
                                      <p:to>
                                        <p:strVal val="hidden"/>
                                      </p:to>
                                    </p:set>
                                  </p:childTnLst>
                                </p:cTn>
                              </p:par>
                              <p:par>
                                <p:cTn id="354" presetID="1" presetClass="entr" presetSubtype="0" fill="hold" grpId="0" nodeType="withEffect">
                                  <p:stCondLst>
                                    <p:cond delay="3750"/>
                                  </p:stCondLst>
                                  <p:childTnLst>
                                    <p:set>
                                      <p:cBhvr>
                                        <p:cTn id="355" dur="1" fill="hold">
                                          <p:stCondLst>
                                            <p:cond delay="0"/>
                                          </p:stCondLst>
                                        </p:cTn>
                                        <p:tgtEl>
                                          <p:spTgt spid="80"/>
                                        </p:tgtEl>
                                        <p:attrNameLst>
                                          <p:attrName>style.visibility</p:attrName>
                                        </p:attrNameLst>
                                      </p:cBhvr>
                                      <p:to>
                                        <p:strVal val="visible"/>
                                      </p:to>
                                    </p:set>
                                  </p:childTnLst>
                                </p:cTn>
                              </p:par>
                              <p:par>
                                <p:cTn id="356" presetID="42" presetClass="path" presetSubtype="0" decel="100000" fill="hold" grpId="1" nodeType="withEffect">
                                  <p:stCondLst>
                                    <p:cond delay="3750"/>
                                  </p:stCondLst>
                                  <p:childTnLst>
                                    <p:animMotion origin="layout" path="M -1.45833E-6 1.85185E-6 L 0.00013 0.51204 " pathEditMode="relative" rAng="0" ptsTypes="AA">
                                      <p:cBhvr>
                                        <p:cTn id="357" dur="625" fill="hold"/>
                                        <p:tgtEl>
                                          <p:spTgt spid="80"/>
                                        </p:tgtEl>
                                        <p:attrNameLst>
                                          <p:attrName>ppt_x</p:attrName>
                                          <p:attrName>ppt_y</p:attrName>
                                        </p:attrNameLst>
                                      </p:cBhvr>
                                      <p:rCtr x="0" y="25602"/>
                                    </p:animMotion>
                                  </p:childTnLst>
                                </p:cTn>
                              </p:par>
                              <p:par>
                                <p:cTn id="358" presetID="42" presetClass="path" presetSubtype="0" repeatCount="850" decel="100000" fill="hold" grpId="2" nodeType="withEffect">
                                  <p:stCondLst>
                                    <p:cond delay="4375"/>
                                  </p:stCondLst>
                                  <p:childTnLst>
                                    <p:animMotion origin="layout" path="M 0.00013 0.51204 L 0.00013 0.41412 " pathEditMode="relative" rAng="0" ptsTypes="AA">
                                      <p:cBhvr>
                                        <p:cTn id="359" dur="1250" fill="hold"/>
                                        <p:tgtEl>
                                          <p:spTgt spid="80"/>
                                        </p:tgtEl>
                                        <p:attrNameLst>
                                          <p:attrName>ppt_x</p:attrName>
                                          <p:attrName>ppt_y</p:attrName>
                                        </p:attrNameLst>
                                      </p:cBhvr>
                                      <p:rCtr x="0" y="-4907"/>
                                    </p:animMotion>
                                  </p:childTnLst>
                                </p:cTn>
                              </p:par>
                              <p:par>
                                <p:cTn id="360" presetID="1" presetClass="entr" presetSubtype="0" fill="hold" grpId="0" nodeType="withEffect">
                                  <p:stCondLst>
                                    <p:cond delay="3750"/>
                                  </p:stCondLst>
                                  <p:childTnLst>
                                    <p:set>
                                      <p:cBhvr>
                                        <p:cTn id="361" dur="1" fill="hold">
                                          <p:stCondLst>
                                            <p:cond delay="0"/>
                                          </p:stCondLst>
                                        </p:cTn>
                                        <p:tgtEl>
                                          <p:spTgt spid="83"/>
                                        </p:tgtEl>
                                        <p:attrNameLst>
                                          <p:attrName>style.visibility</p:attrName>
                                        </p:attrNameLst>
                                      </p:cBhvr>
                                      <p:to>
                                        <p:strVal val="visible"/>
                                      </p:to>
                                    </p:set>
                                  </p:childTnLst>
                                </p:cTn>
                              </p:par>
                              <p:par>
                                <p:cTn id="362" presetID="42" presetClass="path" presetSubtype="0" decel="100000" fill="hold" grpId="1" nodeType="withEffect">
                                  <p:stCondLst>
                                    <p:cond delay="3750"/>
                                  </p:stCondLst>
                                  <p:childTnLst>
                                    <p:animMotion origin="layout" path="M -1.45833E-6 1.85185E-6 L 0.00013 0.51204 " pathEditMode="relative" rAng="0" ptsTypes="AA">
                                      <p:cBhvr>
                                        <p:cTn id="363" dur="313" fill="hold"/>
                                        <p:tgtEl>
                                          <p:spTgt spid="83"/>
                                        </p:tgtEl>
                                        <p:attrNameLst>
                                          <p:attrName>ppt_x</p:attrName>
                                          <p:attrName>ppt_y</p:attrName>
                                        </p:attrNameLst>
                                      </p:cBhvr>
                                      <p:rCtr x="0" y="25602"/>
                                    </p:animMotion>
                                  </p:childTnLst>
                                </p:cTn>
                              </p:par>
                              <p:par>
                                <p:cTn id="364" presetID="42" presetClass="path" presetSubtype="0" repeatCount="880" decel="100000" fill="hold" grpId="2" nodeType="withEffect">
                                  <p:stCondLst>
                                    <p:cond delay="4063"/>
                                  </p:stCondLst>
                                  <p:childTnLst>
                                    <p:animMotion origin="layout" path="M 0.00013 0.51204 L 0.00209 0.4081 " pathEditMode="relative" rAng="0" ptsTypes="AA">
                                      <p:cBhvr>
                                        <p:cTn id="365" dur="1875" fill="hold"/>
                                        <p:tgtEl>
                                          <p:spTgt spid="83"/>
                                        </p:tgtEl>
                                        <p:attrNameLst>
                                          <p:attrName>ppt_x</p:attrName>
                                          <p:attrName>ppt_y</p:attrName>
                                        </p:attrNameLst>
                                      </p:cBhvr>
                                      <p:rCtr x="91" y="-5208"/>
                                    </p:animMotion>
                                  </p:childTnLst>
                                </p:cTn>
                              </p:par>
                              <p:par>
                                <p:cTn id="366" presetID="10" presetClass="exit" presetSubtype="0" fill="hold" grpId="3" nodeType="withEffect">
                                  <p:stCondLst>
                                    <p:cond delay="5000"/>
                                  </p:stCondLst>
                                  <p:childTnLst>
                                    <p:animEffect transition="out" filter="fade">
                                      <p:cBhvr>
                                        <p:cTn id="367" dur="500"/>
                                        <p:tgtEl>
                                          <p:spTgt spid="83"/>
                                        </p:tgtEl>
                                      </p:cBhvr>
                                    </p:animEffect>
                                    <p:set>
                                      <p:cBhvr>
                                        <p:cTn id="368" dur="1" fill="hold">
                                          <p:stCondLst>
                                            <p:cond delay="499"/>
                                          </p:stCondLst>
                                        </p:cTn>
                                        <p:tgtEl>
                                          <p:spTgt spid="83"/>
                                        </p:tgtEl>
                                        <p:attrNameLst>
                                          <p:attrName>style.visibility</p:attrName>
                                        </p:attrNameLst>
                                      </p:cBhvr>
                                      <p:to>
                                        <p:strVal val="hidden"/>
                                      </p:to>
                                    </p:set>
                                  </p:childTnLst>
                                </p:cTn>
                              </p:par>
                              <p:par>
                                <p:cTn id="369" presetID="1" presetClass="entr" presetSubtype="0" fill="hold" grpId="0" nodeType="withEffect">
                                  <p:stCondLst>
                                    <p:cond delay="3750"/>
                                  </p:stCondLst>
                                  <p:childTnLst>
                                    <p:set>
                                      <p:cBhvr>
                                        <p:cTn id="370" dur="1" fill="hold">
                                          <p:stCondLst>
                                            <p:cond delay="0"/>
                                          </p:stCondLst>
                                        </p:cTn>
                                        <p:tgtEl>
                                          <p:spTgt spid="131"/>
                                        </p:tgtEl>
                                        <p:attrNameLst>
                                          <p:attrName>style.visibility</p:attrName>
                                        </p:attrNameLst>
                                      </p:cBhvr>
                                      <p:to>
                                        <p:strVal val="visible"/>
                                      </p:to>
                                    </p:set>
                                  </p:childTnLst>
                                </p:cTn>
                              </p:par>
                              <p:par>
                                <p:cTn id="371" presetID="42" presetClass="path" presetSubtype="0" decel="100000" fill="hold" grpId="1" nodeType="withEffect">
                                  <p:stCondLst>
                                    <p:cond delay="3750"/>
                                  </p:stCondLst>
                                  <p:childTnLst>
                                    <p:animMotion origin="layout" path="M -1.45833E-6 1.85185E-6 L 0.00013 0.51204 " pathEditMode="relative" rAng="0" ptsTypes="AA">
                                      <p:cBhvr>
                                        <p:cTn id="372" dur="313" fill="hold"/>
                                        <p:tgtEl>
                                          <p:spTgt spid="131"/>
                                        </p:tgtEl>
                                        <p:attrNameLst>
                                          <p:attrName>ppt_x</p:attrName>
                                          <p:attrName>ppt_y</p:attrName>
                                        </p:attrNameLst>
                                      </p:cBhvr>
                                      <p:rCtr x="0" y="25602"/>
                                    </p:animMotion>
                                  </p:childTnLst>
                                </p:cTn>
                              </p:par>
                              <p:par>
                                <p:cTn id="373" presetID="0" presetClass="path" presetSubtype="0" repeatCount="530" decel="100000" fill="hold" grpId="3" nodeType="withEffect">
                                  <p:stCondLst>
                                    <p:cond delay="4063"/>
                                  </p:stCondLst>
                                  <p:childTnLst>
                                    <p:animMotion origin="layout" path="M 0.00013 0.51204 C -0.00091 0.42593 -0.00117 0.43727 -0.01068 0.39329 C -0.01979 0.35139 -0.03893 0.33727 -0.04805 0.3051 C -0.05716 0.27223 -0.05352 0.24051 -0.0375 0.19537 " pathEditMode="relative" rAng="0" ptsTypes="AAAA">
                                      <p:cBhvr>
                                        <p:cTn id="374" dur="3125" fill="hold"/>
                                        <p:tgtEl>
                                          <p:spTgt spid="131"/>
                                        </p:tgtEl>
                                        <p:attrNameLst>
                                          <p:attrName>ppt_x</p:attrName>
                                          <p:attrName>ppt_y</p:attrName>
                                        </p:attrNameLst>
                                      </p:cBhvr>
                                      <p:rCtr x="-2656" y="-15833"/>
                                    </p:animMotion>
                                  </p:childTnLst>
                                </p:cTn>
                              </p:par>
                              <p:par>
                                <p:cTn id="375" presetID="1" presetClass="entr" presetSubtype="0" fill="hold" grpId="0" nodeType="withEffect">
                                  <p:stCondLst>
                                    <p:cond delay="3750"/>
                                  </p:stCondLst>
                                  <p:childTnLst>
                                    <p:set>
                                      <p:cBhvr>
                                        <p:cTn id="376" dur="1" fill="hold">
                                          <p:stCondLst>
                                            <p:cond delay="0"/>
                                          </p:stCondLst>
                                        </p:cTn>
                                        <p:tgtEl>
                                          <p:spTgt spid="111"/>
                                        </p:tgtEl>
                                        <p:attrNameLst>
                                          <p:attrName>style.visibility</p:attrName>
                                        </p:attrNameLst>
                                      </p:cBhvr>
                                      <p:to>
                                        <p:strVal val="visible"/>
                                      </p:to>
                                    </p:set>
                                  </p:childTnLst>
                                </p:cTn>
                              </p:par>
                              <p:par>
                                <p:cTn id="377" presetID="64" presetClass="path" presetSubtype="0" decel="100000" fill="hold" grpId="1" nodeType="withEffect">
                                  <p:stCondLst>
                                    <p:cond delay="3750"/>
                                  </p:stCondLst>
                                  <p:childTnLst>
                                    <p:animMotion origin="layout" path="M -6.25E-7 7.40741E-7 L 0.00247 -0.65139 " pathEditMode="relative" rAng="0" ptsTypes="AA">
                                      <p:cBhvr>
                                        <p:cTn id="378" dur="1875" fill="hold"/>
                                        <p:tgtEl>
                                          <p:spTgt spid="111"/>
                                        </p:tgtEl>
                                        <p:attrNameLst>
                                          <p:attrName>ppt_x</p:attrName>
                                          <p:attrName>ppt_y</p:attrName>
                                        </p:attrNameLst>
                                      </p:cBhvr>
                                      <p:rCtr x="117" y="-32569"/>
                                    </p:animMotion>
                                  </p:childTnLst>
                                </p:cTn>
                              </p:par>
                              <p:par>
                                <p:cTn id="379" presetID="10" presetClass="exit" presetSubtype="0" fill="hold" grpId="2" nodeType="withEffect">
                                  <p:stCondLst>
                                    <p:cond delay="4688"/>
                                  </p:stCondLst>
                                  <p:childTnLst>
                                    <p:animEffect transition="out" filter="fade">
                                      <p:cBhvr>
                                        <p:cTn id="380" dur="938"/>
                                        <p:tgtEl>
                                          <p:spTgt spid="111"/>
                                        </p:tgtEl>
                                      </p:cBhvr>
                                    </p:animEffect>
                                    <p:set>
                                      <p:cBhvr>
                                        <p:cTn id="381" dur="1" fill="hold">
                                          <p:stCondLst>
                                            <p:cond delay="937"/>
                                          </p:stCondLst>
                                        </p:cTn>
                                        <p:tgtEl>
                                          <p:spTgt spid="111"/>
                                        </p:tgtEl>
                                        <p:attrNameLst>
                                          <p:attrName>style.visibility</p:attrName>
                                        </p:attrNameLst>
                                      </p:cBhvr>
                                      <p:to>
                                        <p:strVal val="hidden"/>
                                      </p:to>
                                    </p:set>
                                  </p:childTnLst>
                                </p:cTn>
                              </p:par>
                              <p:par>
                                <p:cTn id="382" presetID="1" presetClass="entr" presetSubtype="0" fill="hold" grpId="0" nodeType="withEffect">
                                  <p:stCondLst>
                                    <p:cond delay="3750"/>
                                  </p:stCondLst>
                                  <p:childTnLst>
                                    <p:set>
                                      <p:cBhvr>
                                        <p:cTn id="383" dur="1" fill="hold">
                                          <p:stCondLst>
                                            <p:cond delay="0"/>
                                          </p:stCondLst>
                                        </p:cTn>
                                        <p:tgtEl>
                                          <p:spTgt spid="76"/>
                                        </p:tgtEl>
                                        <p:attrNameLst>
                                          <p:attrName>style.visibility</p:attrName>
                                        </p:attrNameLst>
                                      </p:cBhvr>
                                      <p:to>
                                        <p:strVal val="visible"/>
                                      </p:to>
                                    </p:set>
                                  </p:childTnLst>
                                </p:cTn>
                              </p:par>
                              <p:par>
                                <p:cTn id="384" presetID="42" presetClass="path" presetSubtype="0" decel="100000" fill="hold" grpId="1" nodeType="withEffect">
                                  <p:stCondLst>
                                    <p:cond delay="3750"/>
                                  </p:stCondLst>
                                  <p:childTnLst>
                                    <p:animMotion origin="layout" path="M -1.45833E-6 1.85185E-6 L 0.00013 0.51204 " pathEditMode="relative" rAng="0" ptsTypes="AA">
                                      <p:cBhvr>
                                        <p:cTn id="385" dur="625" fill="hold"/>
                                        <p:tgtEl>
                                          <p:spTgt spid="76"/>
                                        </p:tgtEl>
                                        <p:attrNameLst>
                                          <p:attrName>ppt_x</p:attrName>
                                          <p:attrName>ppt_y</p:attrName>
                                        </p:attrNameLst>
                                      </p:cBhvr>
                                      <p:rCtr x="0" y="25602"/>
                                    </p:animMotion>
                                  </p:childTnLst>
                                </p:cTn>
                              </p:par>
                              <p:par>
                                <p:cTn id="386" presetID="42" presetClass="path" presetSubtype="0" repeatCount="470" decel="100000" fill="hold" grpId="2" nodeType="withEffect">
                                  <p:stCondLst>
                                    <p:cond delay="4375"/>
                                  </p:stCondLst>
                                  <p:childTnLst>
                                    <p:animMotion origin="layout" path="M 0.00013 0.51204 L 0.02656 0.29745 " pathEditMode="relative" rAng="0" ptsTypes="AA">
                                      <p:cBhvr>
                                        <p:cTn id="387" dur="2813" fill="hold"/>
                                        <p:tgtEl>
                                          <p:spTgt spid="76"/>
                                        </p:tgtEl>
                                        <p:attrNameLst>
                                          <p:attrName>ppt_x</p:attrName>
                                          <p:attrName>ppt_y</p:attrName>
                                        </p:attrNameLst>
                                      </p:cBhvr>
                                      <p:rCtr x="1315" y="-10741"/>
                                    </p:animMotion>
                                  </p:childTnLst>
                                </p:cTn>
                              </p:par>
                              <p:par>
                                <p:cTn id="388" presetID="1" presetClass="entr" presetSubtype="0" fill="hold" grpId="0" nodeType="withEffect">
                                  <p:stCondLst>
                                    <p:cond delay="3750"/>
                                  </p:stCondLst>
                                  <p:childTnLst>
                                    <p:set>
                                      <p:cBhvr>
                                        <p:cTn id="389" dur="1" fill="hold">
                                          <p:stCondLst>
                                            <p:cond delay="0"/>
                                          </p:stCondLst>
                                        </p:cTn>
                                        <p:tgtEl>
                                          <p:spTgt spid="139"/>
                                        </p:tgtEl>
                                        <p:attrNameLst>
                                          <p:attrName>style.visibility</p:attrName>
                                        </p:attrNameLst>
                                      </p:cBhvr>
                                      <p:to>
                                        <p:strVal val="visible"/>
                                      </p:to>
                                    </p:set>
                                  </p:childTnLst>
                                </p:cTn>
                              </p:par>
                              <p:par>
                                <p:cTn id="390" presetID="42" presetClass="path" presetSubtype="0" decel="100000" fill="hold" grpId="1" nodeType="withEffect">
                                  <p:stCondLst>
                                    <p:cond delay="3750"/>
                                  </p:stCondLst>
                                  <p:childTnLst>
                                    <p:animMotion origin="layout" path="M -6.25E-7 1.48148E-6 L 0.0026 0.71805 " pathEditMode="relative" rAng="0" ptsTypes="AA">
                                      <p:cBhvr>
                                        <p:cTn id="391" dur="625" fill="hold"/>
                                        <p:tgtEl>
                                          <p:spTgt spid="139"/>
                                        </p:tgtEl>
                                        <p:attrNameLst>
                                          <p:attrName>ppt_x</p:attrName>
                                          <p:attrName>ppt_y</p:attrName>
                                        </p:attrNameLst>
                                      </p:cBhvr>
                                      <p:rCtr x="130" y="35903"/>
                                    </p:animMotion>
                                  </p:childTnLst>
                                </p:cTn>
                              </p:par>
                              <p:par>
                                <p:cTn id="392" presetID="42" presetClass="path" presetSubtype="0" repeatCount="470" decel="100000" fill="hold" grpId="2" nodeType="withEffect">
                                  <p:stCondLst>
                                    <p:cond delay="4375"/>
                                  </p:stCondLst>
                                  <p:childTnLst>
                                    <p:animMotion origin="layout" path="M 0.0026 0.71805 L -0.01823 0.46597 " pathEditMode="relative" rAng="0" ptsTypes="AA">
                                      <p:cBhvr>
                                        <p:cTn id="393" dur="2813" fill="hold"/>
                                        <p:tgtEl>
                                          <p:spTgt spid="139"/>
                                        </p:tgtEl>
                                        <p:attrNameLst>
                                          <p:attrName>ppt_x</p:attrName>
                                          <p:attrName>ppt_y</p:attrName>
                                        </p:attrNameLst>
                                      </p:cBhvr>
                                      <p:rCtr x="-1042" y="-12616"/>
                                    </p:animMotion>
                                  </p:childTnLst>
                                </p:cTn>
                              </p:par>
                              <p:par>
                                <p:cTn id="394" presetID="1" presetClass="entr" presetSubtype="0" fill="hold" grpId="0" nodeType="withEffect">
                                  <p:stCondLst>
                                    <p:cond delay="3750"/>
                                  </p:stCondLst>
                                  <p:childTnLst>
                                    <p:set>
                                      <p:cBhvr>
                                        <p:cTn id="395" dur="1" fill="hold">
                                          <p:stCondLst>
                                            <p:cond delay="0"/>
                                          </p:stCondLst>
                                        </p:cTn>
                                        <p:tgtEl>
                                          <p:spTgt spid="78"/>
                                        </p:tgtEl>
                                        <p:attrNameLst>
                                          <p:attrName>style.visibility</p:attrName>
                                        </p:attrNameLst>
                                      </p:cBhvr>
                                      <p:to>
                                        <p:strVal val="visible"/>
                                      </p:to>
                                    </p:set>
                                  </p:childTnLst>
                                </p:cTn>
                              </p:par>
                              <p:par>
                                <p:cTn id="396" presetID="42" presetClass="path" presetSubtype="0" decel="100000" fill="hold" grpId="1" nodeType="withEffect">
                                  <p:stCondLst>
                                    <p:cond delay="3750"/>
                                  </p:stCondLst>
                                  <p:childTnLst>
                                    <p:animMotion origin="layout" path="M -1.45833E-6 1.85185E-6 L 0.00013 0.51204 " pathEditMode="relative" rAng="0" ptsTypes="AA">
                                      <p:cBhvr>
                                        <p:cTn id="397" dur="625" fill="hold"/>
                                        <p:tgtEl>
                                          <p:spTgt spid="78"/>
                                        </p:tgtEl>
                                        <p:attrNameLst>
                                          <p:attrName>ppt_x</p:attrName>
                                          <p:attrName>ppt_y</p:attrName>
                                        </p:attrNameLst>
                                      </p:cBhvr>
                                      <p:rCtr x="0" y="25602"/>
                                    </p:animMotion>
                                  </p:childTnLst>
                                </p:cTn>
                              </p:par>
                              <p:par>
                                <p:cTn id="398" presetID="42" presetClass="path" presetSubtype="0" repeatCount="470" decel="100000" fill="hold" grpId="2" nodeType="withEffect">
                                  <p:stCondLst>
                                    <p:cond delay="4375"/>
                                  </p:stCondLst>
                                  <p:childTnLst>
                                    <p:animMotion origin="layout" path="M 0.00013 0.51204 L 0.02656 0.29745 " pathEditMode="relative" rAng="0" ptsTypes="AA">
                                      <p:cBhvr>
                                        <p:cTn id="399" dur="2813" fill="hold"/>
                                        <p:tgtEl>
                                          <p:spTgt spid="78"/>
                                        </p:tgtEl>
                                        <p:attrNameLst>
                                          <p:attrName>ppt_x</p:attrName>
                                          <p:attrName>ppt_y</p:attrName>
                                        </p:attrNameLst>
                                      </p:cBhvr>
                                      <p:rCtr x="1315" y="-10741"/>
                                    </p:animMotion>
                                  </p:childTnLst>
                                </p:cTn>
                              </p:par>
                              <p:par>
                                <p:cTn id="400" presetID="1" presetClass="entr" presetSubtype="0" fill="hold" grpId="0" nodeType="withEffect">
                                  <p:stCondLst>
                                    <p:cond delay="3750"/>
                                  </p:stCondLst>
                                  <p:childTnLst>
                                    <p:set>
                                      <p:cBhvr>
                                        <p:cTn id="401" dur="1" fill="hold">
                                          <p:stCondLst>
                                            <p:cond delay="0"/>
                                          </p:stCondLst>
                                        </p:cTn>
                                        <p:tgtEl>
                                          <p:spTgt spid="100"/>
                                        </p:tgtEl>
                                        <p:attrNameLst>
                                          <p:attrName>style.visibility</p:attrName>
                                        </p:attrNameLst>
                                      </p:cBhvr>
                                      <p:to>
                                        <p:strVal val="visible"/>
                                      </p:to>
                                    </p:set>
                                  </p:childTnLst>
                                </p:cTn>
                              </p:par>
                              <p:par>
                                <p:cTn id="402" presetID="42" presetClass="path" presetSubtype="0" decel="100000" fill="hold" grpId="1" nodeType="withEffect">
                                  <p:stCondLst>
                                    <p:cond delay="3750"/>
                                  </p:stCondLst>
                                  <p:childTnLst>
                                    <p:animMotion origin="layout" path="M -6.25E-7 1.11111E-6 L 0.0026 0.60995 " pathEditMode="relative" rAng="0" ptsTypes="AA">
                                      <p:cBhvr>
                                        <p:cTn id="403" dur="313" fill="hold"/>
                                        <p:tgtEl>
                                          <p:spTgt spid="100"/>
                                        </p:tgtEl>
                                        <p:attrNameLst>
                                          <p:attrName>ppt_x</p:attrName>
                                          <p:attrName>ppt_y</p:attrName>
                                        </p:attrNameLst>
                                      </p:cBhvr>
                                      <p:rCtr x="130" y="30486"/>
                                    </p:animMotion>
                                  </p:childTnLst>
                                </p:cTn>
                              </p:par>
                              <p:par>
                                <p:cTn id="404" presetID="0" presetClass="path" presetSubtype="0" repeatCount="530" decel="100000" fill="hold" grpId="2" nodeType="withEffect">
                                  <p:stCondLst>
                                    <p:cond delay="4063"/>
                                  </p:stCondLst>
                                  <p:childTnLst>
                                    <p:animMotion origin="layout" path="M 0.0026 0.60995 C 0.00208 0.50277 0.00195 0.51689 -0.00287 0.46226 C -0.00743 0.41018 -0.01693 0.39259 -0.02149 0.35254 C -0.02591 0.31157 -0.02409 0.27222 -0.01615 0.2162 " pathEditMode="relative" rAng="0" ptsTypes="AAAA">
                                      <p:cBhvr>
                                        <p:cTn id="405" dur="3125" fill="hold"/>
                                        <p:tgtEl>
                                          <p:spTgt spid="100"/>
                                        </p:tgtEl>
                                        <p:attrNameLst>
                                          <p:attrName>ppt_x</p:attrName>
                                          <p:attrName>ppt_y</p:attrName>
                                        </p:attrNameLst>
                                      </p:cBhvr>
                                      <p:rCtr x="-1328" y="-19699"/>
                                    </p:animMotion>
                                  </p:childTnLst>
                                </p:cTn>
                              </p:par>
                              <p:par>
                                <p:cTn id="406" presetID="10" presetClass="entr" presetSubtype="0" fill="hold" grpId="0" nodeType="withEffect">
                                  <p:stCondLst>
                                    <p:cond delay="3750"/>
                                  </p:stCondLst>
                                  <p:childTnLst>
                                    <p:set>
                                      <p:cBhvr>
                                        <p:cTn id="407" dur="1" fill="hold">
                                          <p:stCondLst>
                                            <p:cond delay="0"/>
                                          </p:stCondLst>
                                        </p:cTn>
                                        <p:tgtEl>
                                          <p:spTgt spid="82"/>
                                        </p:tgtEl>
                                        <p:attrNameLst>
                                          <p:attrName>style.visibility</p:attrName>
                                        </p:attrNameLst>
                                      </p:cBhvr>
                                      <p:to>
                                        <p:strVal val="visible"/>
                                      </p:to>
                                    </p:set>
                                    <p:animEffect transition="in" filter="fade">
                                      <p:cBhvr>
                                        <p:cTn id="408" dur="625"/>
                                        <p:tgtEl>
                                          <p:spTgt spid="82"/>
                                        </p:tgtEl>
                                      </p:cBhvr>
                                    </p:animEffect>
                                  </p:childTnLst>
                                </p:cTn>
                              </p:par>
                              <p:par>
                                <p:cTn id="409" presetID="0" presetClass="path" presetSubtype="0" repeatCount="780" accel="50000" decel="50000" fill="hold" grpId="1" nodeType="withEffect">
                                  <p:stCondLst>
                                    <p:cond delay="3750"/>
                                  </p:stCondLst>
                                  <p:childTnLst>
                                    <p:animMotion origin="layout" path="M 2.70833E-6 3.7037E-7 C 0.02018 -0.00162 0.04557 -0.00579 0.05677 -0.01389 C 0.06758 -0.02245 0.07057 -0.03495 0.07265 -0.04676 " pathEditMode="relative" rAng="0" ptsTypes="AAA">
                                      <p:cBhvr>
                                        <p:cTn id="410" dur="2500" fill="hold"/>
                                        <p:tgtEl>
                                          <p:spTgt spid="82"/>
                                        </p:tgtEl>
                                        <p:attrNameLst>
                                          <p:attrName>ppt_x</p:attrName>
                                          <p:attrName>ppt_y</p:attrName>
                                        </p:attrNameLst>
                                      </p:cBhvr>
                                      <p:rCtr x="3633" y="-2338"/>
                                    </p:animMotion>
                                  </p:childTnLst>
                                </p:cTn>
                              </p:par>
                              <p:par>
                                <p:cTn id="411" presetID="1" presetClass="entr" presetSubtype="0" fill="hold" grpId="0" nodeType="withEffect">
                                  <p:stCondLst>
                                    <p:cond delay="3750"/>
                                  </p:stCondLst>
                                  <p:childTnLst>
                                    <p:set>
                                      <p:cBhvr>
                                        <p:cTn id="412" dur="1" fill="hold">
                                          <p:stCondLst>
                                            <p:cond delay="0"/>
                                          </p:stCondLst>
                                        </p:cTn>
                                        <p:tgtEl>
                                          <p:spTgt spid="73"/>
                                        </p:tgtEl>
                                        <p:attrNameLst>
                                          <p:attrName>style.visibility</p:attrName>
                                        </p:attrNameLst>
                                      </p:cBhvr>
                                      <p:to>
                                        <p:strVal val="visible"/>
                                      </p:to>
                                    </p:set>
                                  </p:childTnLst>
                                </p:cTn>
                              </p:par>
                              <p:par>
                                <p:cTn id="413" presetID="0" presetClass="path" presetSubtype="0" repeatCount="570" decel="100000" fill="hold" grpId="1" nodeType="withEffect">
                                  <p:stCondLst>
                                    <p:cond delay="3750"/>
                                  </p:stCondLst>
                                  <p:childTnLst>
                                    <p:animMotion origin="layout" path="M -0.03841 -0.02222 C -0.03099 -0.00902 -0.01679 0.00417 -0.01133 0.00903 C -0.00586 0.0132 0.0043 0.00764 0.01237 0.01343 C 0.02032 0.01852 0.0267 0.03056 0.03321 0.04213 " pathEditMode="relative" rAng="19620000" ptsTypes="AAAA">
                                      <p:cBhvr>
                                        <p:cTn id="414" dur="3438" fill="hold"/>
                                        <p:tgtEl>
                                          <p:spTgt spid="73"/>
                                        </p:tgtEl>
                                        <p:attrNameLst>
                                          <p:attrName>ppt_x</p:attrName>
                                          <p:attrName>ppt_y</p:attrName>
                                        </p:attrNameLst>
                                      </p:cBhvr>
                                      <p:rCtr x="3581" y="3218"/>
                                    </p:animMotion>
                                  </p:childTnLst>
                                </p:cTn>
                              </p:par>
                              <p:par>
                                <p:cTn id="415" presetID="1" presetClass="entr" presetSubtype="0" fill="hold" grpId="1" nodeType="withEffect">
                                  <p:stCondLst>
                                    <p:cond delay="3750"/>
                                  </p:stCondLst>
                                  <p:childTnLst>
                                    <p:set>
                                      <p:cBhvr>
                                        <p:cTn id="416" dur="1" fill="hold">
                                          <p:stCondLst>
                                            <p:cond delay="0"/>
                                          </p:stCondLst>
                                        </p:cTn>
                                        <p:tgtEl>
                                          <p:spTgt spid="118"/>
                                        </p:tgtEl>
                                        <p:attrNameLst>
                                          <p:attrName>style.visibility</p:attrName>
                                        </p:attrNameLst>
                                      </p:cBhvr>
                                      <p:to>
                                        <p:strVal val="visible"/>
                                      </p:to>
                                    </p:set>
                                  </p:childTnLst>
                                </p:cTn>
                              </p:par>
                              <p:par>
                                <p:cTn id="417" presetID="0" presetClass="path" presetSubtype="0" repeatCount="570" decel="100000" fill="hold" grpId="0" nodeType="withEffect">
                                  <p:stCondLst>
                                    <p:cond delay="3750"/>
                                  </p:stCondLst>
                                  <p:childTnLst>
                                    <p:animMotion origin="layout" path="M -2.29167E-6 3.7037E-6 C -0.01276 -0.02084 -0.03125 -0.05463 -0.03828 -0.0838 C -0.04557 -0.11366 -0.0526 -0.18334 -0.0526 -0.23195 " pathEditMode="relative" rAng="0" ptsTypes="AAA">
                                      <p:cBhvr>
                                        <p:cTn id="418" dur="3438" fill="hold"/>
                                        <p:tgtEl>
                                          <p:spTgt spid="118"/>
                                        </p:tgtEl>
                                        <p:attrNameLst>
                                          <p:attrName>ppt_x</p:attrName>
                                          <p:attrName>ppt_y</p:attrName>
                                        </p:attrNameLst>
                                      </p:cBhvr>
                                      <p:rCtr x="-2630" y="-11597"/>
                                    </p:animMotion>
                                  </p:childTnLst>
                                </p:cTn>
                              </p:par>
                              <p:par>
                                <p:cTn id="419" presetID="1" presetClass="entr" presetSubtype="0" fill="hold" grpId="0" nodeType="withEffect">
                                  <p:stCondLst>
                                    <p:cond delay="3750"/>
                                  </p:stCondLst>
                                  <p:childTnLst>
                                    <p:set>
                                      <p:cBhvr>
                                        <p:cTn id="420" dur="1" fill="hold">
                                          <p:stCondLst>
                                            <p:cond delay="0"/>
                                          </p:stCondLst>
                                        </p:cTn>
                                        <p:tgtEl>
                                          <p:spTgt spid="142"/>
                                        </p:tgtEl>
                                        <p:attrNameLst>
                                          <p:attrName>style.visibility</p:attrName>
                                        </p:attrNameLst>
                                      </p:cBhvr>
                                      <p:to>
                                        <p:strVal val="visible"/>
                                      </p:to>
                                    </p:set>
                                  </p:childTnLst>
                                </p:cTn>
                              </p:par>
                              <p:par>
                                <p:cTn id="421" presetID="0" presetClass="path" presetSubtype="0" repeatCount="570" decel="100000" fill="hold" grpId="1" nodeType="withEffect">
                                  <p:stCondLst>
                                    <p:cond delay="3750"/>
                                  </p:stCondLst>
                                  <p:childTnLst>
                                    <p:animMotion origin="layout" path="M 5.55112E-17 -7.40741E-7 C -0.01706 -0.02477 -0.04167 -0.06458 -0.05104 -0.09907 C -0.06081 -0.13426 -0.07005 -0.21643 -0.07005 -0.27361 " pathEditMode="relative" rAng="0" ptsTypes="AAA">
                                      <p:cBhvr>
                                        <p:cTn id="422" dur="3438" fill="hold"/>
                                        <p:tgtEl>
                                          <p:spTgt spid="142"/>
                                        </p:tgtEl>
                                        <p:attrNameLst>
                                          <p:attrName>ppt_x</p:attrName>
                                          <p:attrName>ppt_y</p:attrName>
                                        </p:attrNameLst>
                                      </p:cBhvr>
                                      <p:rCtr x="-3503" y="-13681"/>
                                    </p:animMotion>
                                  </p:childTnLst>
                                </p:cTn>
                              </p:par>
                              <p:par>
                                <p:cTn id="423" presetID="1" presetClass="entr" presetSubtype="0" fill="hold" grpId="0" nodeType="withEffect">
                                  <p:stCondLst>
                                    <p:cond delay="3750"/>
                                  </p:stCondLst>
                                  <p:childTnLst>
                                    <p:set>
                                      <p:cBhvr>
                                        <p:cTn id="424" dur="1" fill="hold">
                                          <p:stCondLst>
                                            <p:cond delay="0"/>
                                          </p:stCondLst>
                                        </p:cTn>
                                        <p:tgtEl>
                                          <p:spTgt spid="90"/>
                                        </p:tgtEl>
                                        <p:attrNameLst>
                                          <p:attrName>style.visibility</p:attrName>
                                        </p:attrNameLst>
                                      </p:cBhvr>
                                      <p:to>
                                        <p:strVal val="visible"/>
                                      </p:to>
                                    </p:set>
                                  </p:childTnLst>
                                </p:cTn>
                              </p:par>
                              <p:par>
                                <p:cTn id="425" presetID="0" presetClass="path" presetSubtype="0" repeatCount="440" decel="100000" fill="hold" grpId="1" nodeType="withEffect">
                                  <p:stCondLst>
                                    <p:cond delay="3750"/>
                                  </p:stCondLst>
                                  <p:childTnLst>
                                    <p:animMotion origin="layout" path="M 3.54167E-6 1.11111E-6 C -0.01862 -0.03565 -0.04532 -0.09259 -0.05547 -0.14213 C -0.06602 -0.19259 -0.07605 -0.31042 -0.07605 -0.39213 " pathEditMode="relative" rAng="0" ptsTypes="AAA">
                                      <p:cBhvr>
                                        <p:cTn id="426" dur="4375" fill="hold"/>
                                        <p:tgtEl>
                                          <p:spTgt spid="90"/>
                                        </p:tgtEl>
                                        <p:attrNameLst>
                                          <p:attrName>ppt_x</p:attrName>
                                          <p:attrName>ppt_y</p:attrName>
                                        </p:attrNameLst>
                                      </p:cBhvr>
                                      <p:rCtr x="-3802" y="-19606"/>
                                    </p:animMotion>
                                  </p:childTnLst>
                                </p:cTn>
                              </p:par>
                              <p:par>
                                <p:cTn id="427" presetID="1" presetClass="entr" presetSubtype="0" fill="hold" grpId="0" nodeType="withEffect">
                                  <p:stCondLst>
                                    <p:cond delay="3750"/>
                                  </p:stCondLst>
                                  <p:childTnLst>
                                    <p:set>
                                      <p:cBhvr>
                                        <p:cTn id="428" dur="1" fill="hold">
                                          <p:stCondLst>
                                            <p:cond delay="0"/>
                                          </p:stCondLst>
                                        </p:cTn>
                                        <p:tgtEl>
                                          <p:spTgt spid="107"/>
                                        </p:tgtEl>
                                        <p:attrNameLst>
                                          <p:attrName>style.visibility</p:attrName>
                                        </p:attrNameLst>
                                      </p:cBhvr>
                                      <p:to>
                                        <p:strVal val="visible"/>
                                      </p:to>
                                    </p:set>
                                  </p:childTnLst>
                                </p:cTn>
                              </p:par>
                              <p:par>
                                <p:cTn id="429" presetID="0" presetClass="path" presetSubtype="0" repeatCount="440" decel="100000" fill="hold" grpId="1" nodeType="withEffect">
                                  <p:stCondLst>
                                    <p:cond delay="3750"/>
                                  </p:stCondLst>
                                  <p:childTnLst>
                                    <p:animMotion origin="layout" path="M -3.95833E-6 -1.85185E-6 C -0.0052 -0.02361 -0.01276 -0.06134 -0.01549 -0.09398 C -0.01849 -0.12754 -0.02122 -0.20532 -0.02122 -0.25926 " pathEditMode="relative" rAng="0" ptsTypes="AAA">
                                      <p:cBhvr>
                                        <p:cTn id="430" dur="4375" fill="hold"/>
                                        <p:tgtEl>
                                          <p:spTgt spid="107"/>
                                        </p:tgtEl>
                                        <p:attrNameLst>
                                          <p:attrName>ppt_x</p:attrName>
                                          <p:attrName>ppt_y</p:attrName>
                                        </p:attrNameLst>
                                      </p:cBhvr>
                                      <p:rCtr x="-1068" y="-12963"/>
                                    </p:animMotion>
                                  </p:childTnLst>
                                </p:cTn>
                              </p:par>
                              <p:par>
                                <p:cTn id="431" presetID="1" presetClass="entr" presetSubtype="0" fill="hold" grpId="0" nodeType="withEffect">
                                  <p:stCondLst>
                                    <p:cond delay="3750"/>
                                  </p:stCondLst>
                                  <p:childTnLst>
                                    <p:set>
                                      <p:cBhvr>
                                        <p:cTn id="432" dur="1" fill="hold">
                                          <p:stCondLst>
                                            <p:cond delay="0"/>
                                          </p:stCondLst>
                                        </p:cTn>
                                        <p:tgtEl>
                                          <p:spTgt spid="85"/>
                                        </p:tgtEl>
                                        <p:attrNameLst>
                                          <p:attrName>style.visibility</p:attrName>
                                        </p:attrNameLst>
                                      </p:cBhvr>
                                      <p:to>
                                        <p:strVal val="visible"/>
                                      </p:to>
                                    </p:set>
                                  </p:childTnLst>
                                </p:cTn>
                              </p:par>
                              <p:par>
                                <p:cTn id="433" presetID="0" presetClass="path" presetSubtype="0" repeatCount="390" decel="100000" fill="hold" grpId="1" nodeType="withEffect">
                                  <p:stCondLst>
                                    <p:cond delay="3750"/>
                                  </p:stCondLst>
                                  <p:childTnLst>
                                    <p:animMotion origin="layout" path="M 1.875E-6 -4.07407E-6 C -0.05326 -0.03472 -0.12956 -0.08981 -0.1586 -0.13773 C -0.18867 -0.18634 -0.21719 -0.3 -0.21719 -0.3787 " pathEditMode="relative" rAng="0" ptsTypes="AAA">
                                      <p:cBhvr>
                                        <p:cTn id="434" dur="5000" fill="hold"/>
                                        <p:tgtEl>
                                          <p:spTgt spid="85"/>
                                        </p:tgtEl>
                                        <p:attrNameLst>
                                          <p:attrName>ppt_x</p:attrName>
                                          <p:attrName>ppt_y</p:attrName>
                                        </p:attrNameLst>
                                      </p:cBhvr>
                                      <p:rCtr x="-10859" y="-18935"/>
                                    </p:animMotion>
                                  </p:childTnLst>
                                </p:cTn>
                              </p:par>
                              <p:par>
                                <p:cTn id="435" presetID="1" presetClass="entr" presetSubtype="0" fill="hold" grpId="0" nodeType="withEffect">
                                  <p:stCondLst>
                                    <p:cond delay="3750"/>
                                  </p:stCondLst>
                                  <p:childTnLst>
                                    <p:set>
                                      <p:cBhvr>
                                        <p:cTn id="436" dur="1" fill="hold">
                                          <p:stCondLst>
                                            <p:cond delay="0"/>
                                          </p:stCondLst>
                                        </p:cTn>
                                        <p:tgtEl>
                                          <p:spTgt spid="120"/>
                                        </p:tgtEl>
                                        <p:attrNameLst>
                                          <p:attrName>style.visibility</p:attrName>
                                        </p:attrNameLst>
                                      </p:cBhvr>
                                      <p:to>
                                        <p:strVal val="visible"/>
                                      </p:to>
                                    </p:set>
                                  </p:childTnLst>
                                </p:cTn>
                              </p:par>
                              <p:par>
                                <p:cTn id="437" presetID="0" presetClass="path" presetSubtype="0" repeatCount="440" decel="100000" fill="hold" grpId="1" nodeType="withEffect">
                                  <p:stCondLst>
                                    <p:cond delay="3750"/>
                                  </p:stCondLst>
                                  <p:childTnLst>
                                    <p:animMotion origin="layout" path="M 0.02852 0.01713 C 0.05143 -0.01852 0.08425 -0.07547 0.09675 -0.125 C 0.10977 -0.17547 0.12214 -0.29329 0.12214 -0.375 " pathEditMode="relative" rAng="0" ptsTypes="AAA">
                                      <p:cBhvr>
                                        <p:cTn id="438" dur="4375" fill="hold"/>
                                        <p:tgtEl>
                                          <p:spTgt spid="120"/>
                                        </p:tgtEl>
                                        <p:attrNameLst>
                                          <p:attrName>ppt_x</p:attrName>
                                          <p:attrName>ppt_y</p:attrName>
                                        </p:attrNameLst>
                                      </p:cBhvr>
                                      <p:rCtr x="4674" y="-19606"/>
                                    </p:animMotion>
                                  </p:childTnLst>
                                </p:cTn>
                              </p:par>
                              <p:par>
                                <p:cTn id="439" presetID="1" presetClass="entr" presetSubtype="0" fill="hold" grpId="0" nodeType="withEffect">
                                  <p:stCondLst>
                                    <p:cond delay="3750"/>
                                  </p:stCondLst>
                                  <p:childTnLst>
                                    <p:set>
                                      <p:cBhvr>
                                        <p:cTn id="440" dur="1" fill="hold">
                                          <p:stCondLst>
                                            <p:cond delay="0"/>
                                          </p:stCondLst>
                                        </p:cTn>
                                        <p:tgtEl>
                                          <p:spTgt spid="108"/>
                                        </p:tgtEl>
                                        <p:attrNameLst>
                                          <p:attrName>style.visibility</p:attrName>
                                        </p:attrNameLst>
                                      </p:cBhvr>
                                      <p:to>
                                        <p:strVal val="visible"/>
                                      </p:to>
                                    </p:set>
                                  </p:childTnLst>
                                </p:cTn>
                              </p:par>
                              <p:par>
                                <p:cTn id="441" presetID="0" presetClass="path" presetSubtype="0" repeatCount="440" decel="100000" fill="hold" grpId="1" nodeType="withEffect">
                                  <p:stCondLst>
                                    <p:cond delay="3750"/>
                                  </p:stCondLst>
                                  <p:childTnLst>
                                    <p:animMotion origin="layout" path="M 4.375E-6 8.32667E-17 C 0.02291 -0.03565 0.05572 -0.09259 0.06822 -0.14213 C 0.08125 -0.19259 0.09362 -0.31042 0.09362 -0.39213 " pathEditMode="relative" rAng="0" ptsTypes="AAA">
                                      <p:cBhvr>
                                        <p:cTn id="442" dur="4375" fill="hold"/>
                                        <p:tgtEl>
                                          <p:spTgt spid="108"/>
                                        </p:tgtEl>
                                        <p:attrNameLst>
                                          <p:attrName>ppt_x</p:attrName>
                                          <p:attrName>ppt_y</p:attrName>
                                        </p:attrNameLst>
                                      </p:cBhvr>
                                      <p:rCtr x="4674" y="-19606"/>
                                    </p:animMotion>
                                  </p:childTnLst>
                                </p:cTn>
                              </p:par>
                              <p:par>
                                <p:cTn id="443" presetID="1" presetClass="entr" presetSubtype="0" fill="hold" grpId="0" nodeType="withEffect">
                                  <p:stCondLst>
                                    <p:cond delay="3750"/>
                                  </p:stCondLst>
                                  <p:childTnLst>
                                    <p:set>
                                      <p:cBhvr>
                                        <p:cTn id="444" dur="1" fill="hold">
                                          <p:stCondLst>
                                            <p:cond delay="0"/>
                                          </p:stCondLst>
                                        </p:cTn>
                                        <p:tgtEl>
                                          <p:spTgt spid="119"/>
                                        </p:tgtEl>
                                        <p:attrNameLst>
                                          <p:attrName>style.visibility</p:attrName>
                                        </p:attrNameLst>
                                      </p:cBhvr>
                                      <p:to>
                                        <p:strVal val="visible"/>
                                      </p:to>
                                    </p:set>
                                  </p:childTnLst>
                                </p:cTn>
                              </p:par>
                              <p:par>
                                <p:cTn id="445" presetID="0" presetClass="path" presetSubtype="0" repeatCount="440" decel="100000" fill="hold" grpId="1" nodeType="withEffect">
                                  <p:stCondLst>
                                    <p:cond delay="3750"/>
                                  </p:stCondLst>
                                  <p:childTnLst>
                                    <p:animMotion origin="layout" path="M 1.04167E-6 -1.11111E-6 C 0.02292 -0.03565 0.05573 -0.09259 0.06823 -0.14213 C 0.08125 -0.19259 0.09362 -0.31042 0.09362 -0.39213 " pathEditMode="relative" rAng="0" ptsTypes="AAA">
                                      <p:cBhvr>
                                        <p:cTn id="446" dur="4375" fill="hold"/>
                                        <p:tgtEl>
                                          <p:spTgt spid="119"/>
                                        </p:tgtEl>
                                        <p:attrNameLst>
                                          <p:attrName>ppt_x</p:attrName>
                                          <p:attrName>ppt_y</p:attrName>
                                        </p:attrNameLst>
                                      </p:cBhvr>
                                      <p:rCtr x="4674" y="-19606"/>
                                    </p:animMotion>
                                  </p:childTnLst>
                                </p:cTn>
                              </p:par>
                              <p:par>
                                <p:cTn id="447" presetID="1" presetClass="entr" presetSubtype="0" fill="hold" grpId="0" nodeType="withEffect">
                                  <p:stCondLst>
                                    <p:cond delay="3750"/>
                                  </p:stCondLst>
                                  <p:childTnLst>
                                    <p:set>
                                      <p:cBhvr>
                                        <p:cTn id="448" dur="1" fill="hold">
                                          <p:stCondLst>
                                            <p:cond delay="0"/>
                                          </p:stCondLst>
                                        </p:cTn>
                                        <p:tgtEl>
                                          <p:spTgt spid="105"/>
                                        </p:tgtEl>
                                        <p:attrNameLst>
                                          <p:attrName>style.visibility</p:attrName>
                                        </p:attrNameLst>
                                      </p:cBhvr>
                                      <p:to>
                                        <p:strVal val="visible"/>
                                      </p:to>
                                    </p:set>
                                  </p:childTnLst>
                                </p:cTn>
                              </p:par>
                              <p:par>
                                <p:cTn id="449" presetID="0" presetClass="path" presetSubtype="0" repeatCount="440" decel="100000" fill="hold" grpId="1" nodeType="withEffect">
                                  <p:stCondLst>
                                    <p:cond delay="3750"/>
                                  </p:stCondLst>
                                  <p:childTnLst>
                                    <p:animMotion origin="layout" path="M -1.66667E-6 4.07407E-6 C 0.01445 -0.01922 0.03529 -0.04977 0.04323 -0.07616 C 0.05143 -0.10324 0.05938 -0.16621 0.05938 -0.20996 " pathEditMode="relative" rAng="0" ptsTypes="AAA">
                                      <p:cBhvr>
                                        <p:cTn id="450" dur="4375" fill="hold"/>
                                        <p:tgtEl>
                                          <p:spTgt spid="105"/>
                                        </p:tgtEl>
                                        <p:attrNameLst>
                                          <p:attrName>ppt_x</p:attrName>
                                          <p:attrName>ppt_y</p:attrName>
                                        </p:attrNameLst>
                                      </p:cBhvr>
                                      <p:rCtr x="2969" y="-10509"/>
                                    </p:animMotion>
                                  </p:childTnLst>
                                </p:cTn>
                              </p:par>
                              <p:par>
                                <p:cTn id="451" presetID="1" presetClass="entr" presetSubtype="0" fill="hold" grpId="0" nodeType="withEffect">
                                  <p:stCondLst>
                                    <p:cond delay="3750"/>
                                  </p:stCondLst>
                                  <p:childTnLst>
                                    <p:set>
                                      <p:cBhvr>
                                        <p:cTn id="452" dur="1" fill="hold">
                                          <p:stCondLst>
                                            <p:cond delay="0"/>
                                          </p:stCondLst>
                                        </p:cTn>
                                        <p:tgtEl>
                                          <p:spTgt spid="106"/>
                                        </p:tgtEl>
                                        <p:attrNameLst>
                                          <p:attrName>style.visibility</p:attrName>
                                        </p:attrNameLst>
                                      </p:cBhvr>
                                      <p:to>
                                        <p:strVal val="visible"/>
                                      </p:to>
                                    </p:set>
                                  </p:childTnLst>
                                </p:cTn>
                              </p:par>
                              <p:par>
                                <p:cTn id="453" presetID="0" presetClass="path" presetSubtype="0" repeatCount="440" decel="100000" fill="hold" grpId="1" nodeType="withEffect">
                                  <p:stCondLst>
                                    <p:cond delay="3750"/>
                                  </p:stCondLst>
                                  <p:childTnLst>
                                    <p:animMotion origin="layout" path="M 2.5E-6 -3.33333E-6 C 0.01666 -0.03773 0.04062 -0.09768 0.04974 -0.14953 C 0.05924 -0.20254 0.06849 -0.32615 0.06849 -0.4118 " pathEditMode="relative" rAng="0" ptsTypes="AAA">
                                      <p:cBhvr>
                                        <p:cTn id="454" dur="4375" fill="hold"/>
                                        <p:tgtEl>
                                          <p:spTgt spid="106"/>
                                        </p:tgtEl>
                                        <p:attrNameLst>
                                          <p:attrName>ppt_x</p:attrName>
                                          <p:attrName>ppt_y</p:attrName>
                                        </p:attrNameLst>
                                      </p:cBhvr>
                                      <p:rCtr x="3424" y="-20602"/>
                                    </p:animMotion>
                                  </p:childTnLst>
                                </p:cTn>
                              </p:par>
                              <p:par>
                                <p:cTn id="455" presetID="1" presetClass="entr" presetSubtype="0" fill="hold" grpId="0" nodeType="withEffect">
                                  <p:stCondLst>
                                    <p:cond delay="3750"/>
                                  </p:stCondLst>
                                  <p:childTnLst>
                                    <p:set>
                                      <p:cBhvr>
                                        <p:cTn id="456" dur="1" fill="hold">
                                          <p:stCondLst>
                                            <p:cond delay="0"/>
                                          </p:stCondLst>
                                        </p:cTn>
                                        <p:tgtEl>
                                          <p:spTgt spid="117"/>
                                        </p:tgtEl>
                                        <p:attrNameLst>
                                          <p:attrName>style.visibility</p:attrName>
                                        </p:attrNameLst>
                                      </p:cBhvr>
                                      <p:to>
                                        <p:strVal val="visible"/>
                                      </p:to>
                                    </p:set>
                                  </p:childTnLst>
                                </p:cTn>
                              </p:par>
                              <p:par>
                                <p:cTn id="457" presetID="0" presetClass="path" presetSubtype="0" repeatCount="390" decel="100000" fill="hold" grpId="1" nodeType="withEffect">
                                  <p:stCondLst>
                                    <p:cond delay="3750"/>
                                  </p:stCondLst>
                                  <p:childTnLst>
                                    <p:animMotion origin="layout" path="M -3.54167E-6 -2.96296E-6 C -0.03737 -0.03472 -0.09075 -0.08981 -0.11106 -0.13773 C -0.13203 -0.18634 -0.15195 -0.3 -0.15195 -0.3787 " pathEditMode="relative" rAng="0" ptsTypes="AAA">
                                      <p:cBhvr>
                                        <p:cTn id="458" dur="5000" fill="hold"/>
                                        <p:tgtEl>
                                          <p:spTgt spid="117"/>
                                        </p:tgtEl>
                                        <p:attrNameLst>
                                          <p:attrName>ppt_x</p:attrName>
                                          <p:attrName>ppt_y</p:attrName>
                                        </p:attrNameLst>
                                      </p:cBhvr>
                                      <p:rCtr x="-7604" y="-18935"/>
                                    </p:animMotion>
                                  </p:childTnLst>
                                </p:cTn>
                              </p:par>
                              <p:par>
                                <p:cTn id="459" presetID="1" presetClass="entr" presetSubtype="0" fill="hold" grpId="0" nodeType="withEffect">
                                  <p:stCondLst>
                                    <p:cond delay="3750"/>
                                  </p:stCondLst>
                                  <p:childTnLst>
                                    <p:set>
                                      <p:cBhvr>
                                        <p:cTn id="460" dur="1" fill="hold">
                                          <p:stCondLst>
                                            <p:cond delay="0"/>
                                          </p:stCondLst>
                                        </p:cTn>
                                        <p:tgtEl>
                                          <p:spTgt spid="116"/>
                                        </p:tgtEl>
                                        <p:attrNameLst>
                                          <p:attrName>style.visibility</p:attrName>
                                        </p:attrNameLst>
                                      </p:cBhvr>
                                      <p:to>
                                        <p:strVal val="visible"/>
                                      </p:to>
                                    </p:set>
                                  </p:childTnLst>
                                </p:cTn>
                              </p:par>
                              <p:par>
                                <p:cTn id="461" presetID="0" presetClass="path" presetSubtype="0" repeatCount="400" decel="100000" fill="hold" grpId="1" nodeType="withEffect">
                                  <p:stCondLst>
                                    <p:cond delay="3750"/>
                                  </p:stCondLst>
                                  <p:childTnLst>
                                    <p:animMotion origin="layout" path="M 1.04167E-6 -1.11111E-6 C 0.02292 -0.03565 0.05573 -0.09259 0.06823 -0.14213 C 0.08125 -0.19259 0.09362 -0.31042 0.09362 -0.39213 " pathEditMode="relative" rAng="0" ptsTypes="AAA">
                                      <p:cBhvr>
                                        <p:cTn id="462" dur="4375" fill="hold"/>
                                        <p:tgtEl>
                                          <p:spTgt spid="116"/>
                                        </p:tgtEl>
                                        <p:attrNameLst>
                                          <p:attrName>ppt_x</p:attrName>
                                          <p:attrName>ppt_y</p:attrName>
                                        </p:attrNameLst>
                                      </p:cBhvr>
                                      <p:rCtr x="4674" y="-19606"/>
                                    </p:animMotion>
                                  </p:childTnLst>
                                </p:cTn>
                              </p:par>
                              <p:par>
                                <p:cTn id="463" presetID="1" presetClass="entr" presetSubtype="0" fill="hold" grpId="0" nodeType="withEffect">
                                  <p:stCondLst>
                                    <p:cond delay="3750"/>
                                  </p:stCondLst>
                                  <p:childTnLst>
                                    <p:set>
                                      <p:cBhvr>
                                        <p:cTn id="464" dur="1" fill="hold">
                                          <p:stCondLst>
                                            <p:cond delay="0"/>
                                          </p:stCondLst>
                                        </p:cTn>
                                        <p:tgtEl>
                                          <p:spTgt spid="102"/>
                                        </p:tgtEl>
                                        <p:attrNameLst>
                                          <p:attrName>style.visibility</p:attrName>
                                        </p:attrNameLst>
                                      </p:cBhvr>
                                      <p:to>
                                        <p:strVal val="visible"/>
                                      </p:to>
                                    </p:set>
                                  </p:childTnLst>
                                </p:cTn>
                              </p:par>
                              <p:par>
                                <p:cTn id="465" presetID="64" presetClass="path" presetSubtype="0" decel="100000" fill="hold" grpId="1" nodeType="withEffect">
                                  <p:stCondLst>
                                    <p:cond delay="3750"/>
                                  </p:stCondLst>
                                  <p:childTnLst>
                                    <p:animMotion origin="layout" path="M 4.79167E-6 2.22222E-6 L 0.00911 -0.19445 " pathEditMode="relative" rAng="0" ptsTypes="AA">
                                      <p:cBhvr>
                                        <p:cTn id="466" dur="1875" fill="hold"/>
                                        <p:tgtEl>
                                          <p:spTgt spid="102"/>
                                        </p:tgtEl>
                                        <p:attrNameLst>
                                          <p:attrName>ppt_x</p:attrName>
                                          <p:attrName>ppt_y</p:attrName>
                                        </p:attrNameLst>
                                      </p:cBhvr>
                                      <p:rCtr x="456" y="-9722"/>
                                    </p:animMotion>
                                  </p:childTnLst>
                                </p:cTn>
                              </p:par>
                              <p:par>
                                <p:cTn id="467" presetID="10" presetClass="exit" presetSubtype="0" fill="hold" grpId="2" nodeType="withEffect">
                                  <p:stCondLst>
                                    <p:cond delay="4688"/>
                                  </p:stCondLst>
                                  <p:childTnLst>
                                    <p:animEffect transition="out" filter="fade">
                                      <p:cBhvr>
                                        <p:cTn id="468" dur="938"/>
                                        <p:tgtEl>
                                          <p:spTgt spid="102"/>
                                        </p:tgtEl>
                                      </p:cBhvr>
                                    </p:animEffect>
                                    <p:set>
                                      <p:cBhvr>
                                        <p:cTn id="469" dur="1" fill="hold">
                                          <p:stCondLst>
                                            <p:cond delay="937"/>
                                          </p:stCondLst>
                                        </p:cTn>
                                        <p:tgtEl>
                                          <p:spTgt spid="102"/>
                                        </p:tgtEl>
                                        <p:attrNameLst>
                                          <p:attrName>style.visibility</p:attrName>
                                        </p:attrNameLst>
                                      </p:cBhvr>
                                      <p:to>
                                        <p:strVal val="hidden"/>
                                      </p:to>
                                    </p:set>
                                  </p:childTnLst>
                                </p:cTn>
                              </p:par>
                              <p:par>
                                <p:cTn id="470" presetID="1" presetClass="entr" presetSubtype="0" fill="hold" grpId="0" nodeType="withEffect">
                                  <p:stCondLst>
                                    <p:cond delay="3750"/>
                                  </p:stCondLst>
                                  <p:childTnLst>
                                    <p:set>
                                      <p:cBhvr>
                                        <p:cTn id="471" dur="1" fill="hold">
                                          <p:stCondLst>
                                            <p:cond delay="0"/>
                                          </p:stCondLst>
                                        </p:cTn>
                                        <p:tgtEl>
                                          <p:spTgt spid="97"/>
                                        </p:tgtEl>
                                        <p:attrNameLst>
                                          <p:attrName>style.visibility</p:attrName>
                                        </p:attrNameLst>
                                      </p:cBhvr>
                                      <p:to>
                                        <p:strVal val="visible"/>
                                      </p:to>
                                    </p:set>
                                  </p:childTnLst>
                                </p:cTn>
                              </p:par>
                              <p:par>
                                <p:cTn id="472" presetID="0" presetClass="path" presetSubtype="0" repeatCount="440" decel="100000" fill="hold" grpId="1" nodeType="withEffect">
                                  <p:stCondLst>
                                    <p:cond delay="3750"/>
                                  </p:stCondLst>
                                  <p:childTnLst>
                                    <p:animMotion origin="layout" path="M -0.00039 3.7037E-6 C 0.00886 -0.00903 0.02839 -0.02153 0.02617 -0.06274 C 0.02396 -0.10324 -0.03086 -0.14028 -0.06823 -0.0801 " pathEditMode="relative" rAng="0" ptsTypes="AAA">
                                      <p:cBhvr>
                                        <p:cTn id="473" dur="4375" fill="hold"/>
                                        <p:tgtEl>
                                          <p:spTgt spid="97"/>
                                        </p:tgtEl>
                                        <p:attrNameLst>
                                          <p:attrName>ppt_x</p:attrName>
                                          <p:attrName>ppt_y</p:attrName>
                                        </p:attrNameLst>
                                      </p:cBhvr>
                                      <p:rCtr x="-2057" y="-5579"/>
                                    </p:animMotion>
                                  </p:childTnLst>
                                </p:cTn>
                              </p:par>
                              <p:par>
                                <p:cTn id="474" presetID="1" presetClass="entr" presetSubtype="0" fill="hold" grpId="0" nodeType="withEffect">
                                  <p:stCondLst>
                                    <p:cond delay="3750"/>
                                  </p:stCondLst>
                                  <p:childTnLst>
                                    <p:set>
                                      <p:cBhvr>
                                        <p:cTn id="475" dur="1" fill="hold">
                                          <p:stCondLst>
                                            <p:cond delay="0"/>
                                          </p:stCondLst>
                                        </p:cTn>
                                        <p:tgtEl>
                                          <p:spTgt spid="95"/>
                                        </p:tgtEl>
                                        <p:attrNameLst>
                                          <p:attrName>style.visibility</p:attrName>
                                        </p:attrNameLst>
                                      </p:cBhvr>
                                      <p:to>
                                        <p:strVal val="visible"/>
                                      </p:to>
                                    </p:set>
                                  </p:childTnLst>
                                </p:cTn>
                              </p:par>
                              <p:par>
                                <p:cTn id="476" presetID="0" presetClass="path" presetSubtype="0" repeatCount="440" decel="100000" fill="hold" grpId="1" nodeType="withEffect">
                                  <p:stCondLst>
                                    <p:cond delay="3750"/>
                                  </p:stCondLst>
                                  <p:childTnLst>
                                    <p:animMotion origin="layout" path="M -2.91667E-6 1.48148E-6 C 0.00638 0.00046 0.01628 0.00278 0.02357 0.00764 C 0.03086 0.0125 0.04584 0.02893 0.05508 0.0419 " pathEditMode="relative" rAng="7680000" ptsTypes="AAA">
                                      <p:cBhvr>
                                        <p:cTn id="477" dur="4375" fill="hold"/>
                                        <p:tgtEl>
                                          <p:spTgt spid="95"/>
                                        </p:tgtEl>
                                        <p:attrNameLst>
                                          <p:attrName>ppt_x</p:attrName>
                                          <p:attrName>ppt_y</p:attrName>
                                        </p:attrNameLst>
                                      </p:cBhvr>
                                      <p:rCtr x="2760" y="2106"/>
                                    </p:animMotion>
                                  </p:childTnLst>
                                </p:cTn>
                              </p:par>
                              <p:par>
                                <p:cTn id="478" presetID="1" presetClass="entr" presetSubtype="0" fill="hold" grpId="0" nodeType="withEffect">
                                  <p:stCondLst>
                                    <p:cond delay="3750"/>
                                  </p:stCondLst>
                                  <p:childTnLst>
                                    <p:set>
                                      <p:cBhvr>
                                        <p:cTn id="479" dur="1" fill="hold">
                                          <p:stCondLst>
                                            <p:cond delay="0"/>
                                          </p:stCondLst>
                                        </p:cTn>
                                        <p:tgtEl>
                                          <p:spTgt spid="94"/>
                                        </p:tgtEl>
                                        <p:attrNameLst>
                                          <p:attrName>style.visibility</p:attrName>
                                        </p:attrNameLst>
                                      </p:cBhvr>
                                      <p:to>
                                        <p:strVal val="visible"/>
                                      </p:to>
                                    </p:set>
                                  </p:childTnLst>
                                </p:cTn>
                              </p:par>
                              <p:par>
                                <p:cTn id="480" presetID="0" presetClass="path" presetSubtype="0" repeatCount="440" decel="100000" fill="hold" grpId="1" nodeType="withEffect">
                                  <p:stCondLst>
                                    <p:cond delay="3750"/>
                                  </p:stCondLst>
                                  <p:childTnLst>
                                    <p:animMotion origin="layout" path="M 5E-6 -1.11111E-6 C 0.00665 0.0007 0.0112 0.01042 0.01849 0.01551 C 0.02579 0.02037 0.01303 0.04051 0.02214 0.05324 " pathEditMode="relative" rAng="7680000" ptsTypes="AAA">
                                      <p:cBhvr>
                                        <p:cTn id="481" dur="4375" fill="hold"/>
                                        <p:tgtEl>
                                          <p:spTgt spid="94"/>
                                        </p:tgtEl>
                                        <p:attrNameLst>
                                          <p:attrName>ppt_x</p:attrName>
                                          <p:attrName>ppt_y</p:attrName>
                                        </p:attrNameLst>
                                      </p:cBhvr>
                                      <p:rCtr x="1250" y="2338"/>
                                    </p:animMotion>
                                  </p:childTnLst>
                                </p:cTn>
                              </p:par>
                              <p:par>
                                <p:cTn id="482" presetID="1" presetClass="entr" presetSubtype="0" fill="hold" grpId="0" nodeType="withEffect">
                                  <p:stCondLst>
                                    <p:cond delay="3750"/>
                                  </p:stCondLst>
                                  <p:childTnLst>
                                    <p:set>
                                      <p:cBhvr>
                                        <p:cTn id="483" dur="1" fill="hold">
                                          <p:stCondLst>
                                            <p:cond delay="0"/>
                                          </p:stCondLst>
                                        </p:cTn>
                                        <p:tgtEl>
                                          <p:spTgt spid="91"/>
                                        </p:tgtEl>
                                        <p:attrNameLst>
                                          <p:attrName>style.visibility</p:attrName>
                                        </p:attrNameLst>
                                      </p:cBhvr>
                                      <p:to>
                                        <p:strVal val="visible"/>
                                      </p:to>
                                    </p:set>
                                  </p:childTnLst>
                                </p:cTn>
                              </p:par>
                              <p:par>
                                <p:cTn id="484" presetID="0" presetClass="path" presetSubtype="0" repeatCount="440" decel="100000" fill="hold" grpId="1" nodeType="withEffect">
                                  <p:stCondLst>
                                    <p:cond delay="3750"/>
                                  </p:stCondLst>
                                  <p:childTnLst>
                                    <p:animMotion origin="layout" path="M 2.08333E-6 3.33333E-6 C 0.01041 -0.0051 0.00872 -0.01852 0.00872 -0.03357 C 0.00872 -0.04885 -0.00013 -0.07176 -0.01927 -0.07246 " pathEditMode="relative" rAng="7680000" ptsTypes="AAA">
                                      <p:cBhvr>
                                        <p:cTn id="485" dur="4375" fill="hold"/>
                                        <p:tgtEl>
                                          <p:spTgt spid="91"/>
                                        </p:tgtEl>
                                        <p:attrNameLst>
                                          <p:attrName>ppt_x</p:attrName>
                                          <p:attrName>ppt_y</p:attrName>
                                        </p:attrNameLst>
                                      </p:cBhvr>
                                      <p:rCtr x="-638" y="-3958"/>
                                    </p:animMotion>
                                  </p:childTnLst>
                                </p:cTn>
                              </p:par>
                              <p:par>
                                <p:cTn id="486" presetID="1" presetClass="entr" presetSubtype="0" fill="hold" grpId="0" nodeType="withEffect">
                                  <p:stCondLst>
                                    <p:cond delay="3750"/>
                                  </p:stCondLst>
                                  <p:childTnLst>
                                    <p:set>
                                      <p:cBhvr>
                                        <p:cTn id="487" dur="1" fill="hold">
                                          <p:stCondLst>
                                            <p:cond delay="0"/>
                                          </p:stCondLst>
                                        </p:cTn>
                                        <p:tgtEl>
                                          <p:spTgt spid="141"/>
                                        </p:tgtEl>
                                        <p:attrNameLst>
                                          <p:attrName>style.visibility</p:attrName>
                                        </p:attrNameLst>
                                      </p:cBhvr>
                                      <p:to>
                                        <p:strVal val="visible"/>
                                      </p:to>
                                    </p:set>
                                  </p:childTnLst>
                                </p:cTn>
                              </p:par>
                              <p:par>
                                <p:cTn id="488" presetID="0" presetClass="path" presetSubtype="0" repeatCount="310" decel="100000" fill="hold" grpId="1" nodeType="withEffect">
                                  <p:stCondLst>
                                    <p:cond delay="3750"/>
                                  </p:stCondLst>
                                  <p:childTnLst>
                                    <p:animMotion origin="layout" path="M 5E-6 -1.85185E-6 C -0.02943 0.03959 -0.04805 0.09398 -0.04921 0.1463 C -0.0504 0.19931 -0.03985 0.24607 -0.02527 0.28519 " pathEditMode="relative" rAng="0" ptsTypes="AAA">
                                      <p:cBhvr>
                                        <p:cTn id="489" dur="6250" fill="hold"/>
                                        <p:tgtEl>
                                          <p:spTgt spid="141"/>
                                        </p:tgtEl>
                                        <p:attrNameLst>
                                          <p:attrName>ppt_x</p:attrName>
                                          <p:attrName>ppt_y</p:attrName>
                                        </p:attrNameLst>
                                      </p:cBhvr>
                                      <p:rCtr x="-2461" y="14259"/>
                                    </p:animMotion>
                                  </p:childTnLst>
                                </p:cTn>
                              </p:par>
                              <p:par>
                                <p:cTn id="490" presetID="1" presetClass="entr" presetSubtype="0" fill="hold" grpId="0" nodeType="withEffect">
                                  <p:stCondLst>
                                    <p:cond delay="3750"/>
                                  </p:stCondLst>
                                  <p:childTnLst>
                                    <p:set>
                                      <p:cBhvr>
                                        <p:cTn id="491" dur="1" fill="hold">
                                          <p:stCondLst>
                                            <p:cond delay="0"/>
                                          </p:stCondLst>
                                        </p:cTn>
                                        <p:tgtEl>
                                          <p:spTgt spid="77"/>
                                        </p:tgtEl>
                                        <p:attrNameLst>
                                          <p:attrName>style.visibility</p:attrName>
                                        </p:attrNameLst>
                                      </p:cBhvr>
                                      <p:to>
                                        <p:strVal val="visible"/>
                                      </p:to>
                                    </p:set>
                                  </p:childTnLst>
                                </p:cTn>
                              </p:par>
                              <p:par>
                                <p:cTn id="492" presetID="0" presetClass="path" presetSubtype="0" repeatCount="520" decel="100000" fill="hold" grpId="1" nodeType="withEffect">
                                  <p:stCondLst>
                                    <p:cond delay="3750"/>
                                  </p:stCondLst>
                                  <p:childTnLst>
                                    <p:animMotion origin="layout" path="M -3.75E-6 0.00093 C 0.00443 0.02315 0.0086 0.03982 0.01315 0.0676 C 0.01758 0.09468 0.01888 0.11945 0.02188 0.14537 " pathEditMode="relative" rAng="0" ptsTypes="AAA">
                                      <p:cBhvr>
                                        <p:cTn id="493" dur="3750" fill="hold"/>
                                        <p:tgtEl>
                                          <p:spTgt spid="77"/>
                                        </p:tgtEl>
                                        <p:attrNameLst>
                                          <p:attrName>ppt_x</p:attrName>
                                          <p:attrName>ppt_y</p:attrName>
                                        </p:attrNameLst>
                                      </p:cBhvr>
                                      <p:rCtr x="1094" y="7222"/>
                                    </p:animMotion>
                                  </p:childTnLst>
                                </p:cTn>
                              </p:par>
                              <p:par>
                                <p:cTn id="494" presetID="1" presetClass="entr" presetSubtype="0" fill="hold" grpId="0" nodeType="withEffect">
                                  <p:stCondLst>
                                    <p:cond delay="3750"/>
                                  </p:stCondLst>
                                  <p:childTnLst>
                                    <p:set>
                                      <p:cBhvr>
                                        <p:cTn id="495" dur="1" fill="hold">
                                          <p:stCondLst>
                                            <p:cond delay="0"/>
                                          </p:stCondLst>
                                        </p:cTn>
                                        <p:tgtEl>
                                          <p:spTgt spid="79"/>
                                        </p:tgtEl>
                                        <p:attrNameLst>
                                          <p:attrName>style.visibility</p:attrName>
                                        </p:attrNameLst>
                                      </p:cBhvr>
                                      <p:to>
                                        <p:strVal val="visible"/>
                                      </p:to>
                                    </p:set>
                                  </p:childTnLst>
                                </p:cTn>
                              </p:par>
                              <p:par>
                                <p:cTn id="496" presetID="0" presetClass="path" presetSubtype="0" repeatCount="310" decel="100000" fill="hold" grpId="1" nodeType="withEffect">
                                  <p:stCondLst>
                                    <p:cond delay="3750"/>
                                  </p:stCondLst>
                                  <p:childTnLst>
                                    <p:animMotion origin="layout" path="M -2.29167E-6 -1.11111E-6 C -0.02942 0.01412 -0.04804 0.03357 -0.04922 0.05232 C -0.05039 0.0713 -0.03984 0.0882 -0.02526 0.10232 " pathEditMode="relative" rAng="0" ptsTypes="AAA">
                                      <p:cBhvr>
                                        <p:cTn id="497" dur="6250" fill="hold"/>
                                        <p:tgtEl>
                                          <p:spTgt spid="79"/>
                                        </p:tgtEl>
                                        <p:attrNameLst>
                                          <p:attrName>ppt_x</p:attrName>
                                          <p:attrName>ppt_y</p:attrName>
                                        </p:attrNameLst>
                                      </p:cBhvr>
                                      <p:rCtr x="-2474" y="5116"/>
                                    </p:animMotion>
                                  </p:childTnLst>
                                </p:cTn>
                              </p:par>
                              <p:par>
                                <p:cTn id="498" presetID="1" presetClass="entr" presetSubtype="0" fill="hold" grpId="0" nodeType="withEffect">
                                  <p:stCondLst>
                                    <p:cond delay="3750"/>
                                  </p:stCondLst>
                                  <p:childTnLst>
                                    <p:set>
                                      <p:cBhvr>
                                        <p:cTn id="499" dur="1" fill="hold">
                                          <p:stCondLst>
                                            <p:cond delay="0"/>
                                          </p:stCondLst>
                                        </p:cTn>
                                        <p:tgtEl>
                                          <p:spTgt spid="110"/>
                                        </p:tgtEl>
                                        <p:attrNameLst>
                                          <p:attrName>style.visibility</p:attrName>
                                        </p:attrNameLst>
                                      </p:cBhvr>
                                      <p:to>
                                        <p:strVal val="visible"/>
                                      </p:to>
                                    </p:set>
                                  </p:childTnLst>
                                </p:cTn>
                              </p:par>
                              <p:par>
                                <p:cTn id="500" presetID="0" presetClass="path" presetSubtype="0" repeatCount="310" decel="100000" fill="hold" grpId="1" nodeType="withEffect">
                                  <p:stCondLst>
                                    <p:cond delay="3750"/>
                                  </p:stCondLst>
                                  <p:childTnLst>
                                    <p:animMotion origin="layout" path="M 2.08333E-6 -1.11111E-6 C -0.02943 0.01389 -0.0513 0.08333 -0.05026 0.13565 " pathEditMode="relative" rAng="0" ptsTypes="AA">
                                      <p:cBhvr>
                                        <p:cTn id="501" dur="6250" fill="hold"/>
                                        <p:tgtEl>
                                          <p:spTgt spid="110"/>
                                        </p:tgtEl>
                                        <p:attrNameLst>
                                          <p:attrName>ppt_x</p:attrName>
                                          <p:attrName>ppt_y</p:attrName>
                                        </p:attrNameLst>
                                      </p:cBhvr>
                                      <p:rCtr x="-2526" y="6782"/>
                                    </p:animMotion>
                                  </p:childTnLst>
                                </p:cTn>
                              </p:par>
                              <p:par>
                                <p:cTn id="502" presetID="1" presetClass="entr" presetSubtype="0" fill="hold" grpId="0" nodeType="withEffect">
                                  <p:stCondLst>
                                    <p:cond delay="3750"/>
                                  </p:stCondLst>
                                  <p:childTnLst>
                                    <p:set>
                                      <p:cBhvr>
                                        <p:cTn id="503" dur="1" fill="hold">
                                          <p:stCondLst>
                                            <p:cond delay="0"/>
                                          </p:stCondLst>
                                        </p:cTn>
                                        <p:tgtEl>
                                          <p:spTgt spid="88"/>
                                        </p:tgtEl>
                                        <p:attrNameLst>
                                          <p:attrName>style.visibility</p:attrName>
                                        </p:attrNameLst>
                                      </p:cBhvr>
                                      <p:to>
                                        <p:strVal val="visible"/>
                                      </p:to>
                                    </p:set>
                                  </p:childTnLst>
                                </p:cTn>
                              </p:par>
                              <p:par>
                                <p:cTn id="504" presetID="0" presetClass="path" presetSubtype="0" repeatCount="310" decel="100000" fill="hold" grpId="1" nodeType="withEffect">
                                  <p:stCondLst>
                                    <p:cond delay="3750"/>
                                  </p:stCondLst>
                                  <p:childTnLst>
                                    <p:animMotion origin="layout" path="M 5E-6 -1.85185E-6 C -0.02943 0.03959 -0.04805 0.09398 -0.04921 0.1463 C -0.0504 0.19931 -0.03985 0.24607 -0.02527 0.28519 " pathEditMode="relative" rAng="0" ptsTypes="AAA">
                                      <p:cBhvr>
                                        <p:cTn id="505" dur="6250" fill="hold"/>
                                        <p:tgtEl>
                                          <p:spTgt spid="88"/>
                                        </p:tgtEl>
                                        <p:attrNameLst>
                                          <p:attrName>ppt_x</p:attrName>
                                          <p:attrName>ppt_y</p:attrName>
                                        </p:attrNameLst>
                                      </p:cBhvr>
                                      <p:rCtr x="-2461" y="14259"/>
                                    </p:animMotion>
                                  </p:childTnLst>
                                </p:cTn>
                              </p:par>
                              <p:par>
                                <p:cTn id="506" presetID="1" presetClass="entr" presetSubtype="0" fill="hold" grpId="0" nodeType="withEffect">
                                  <p:stCondLst>
                                    <p:cond delay="3750"/>
                                  </p:stCondLst>
                                  <p:childTnLst>
                                    <p:set>
                                      <p:cBhvr>
                                        <p:cTn id="507" dur="1" fill="hold">
                                          <p:stCondLst>
                                            <p:cond delay="0"/>
                                          </p:stCondLst>
                                        </p:cTn>
                                        <p:tgtEl>
                                          <p:spTgt spid="93"/>
                                        </p:tgtEl>
                                        <p:attrNameLst>
                                          <p:attrName>style.visibility</p:attrName>
                                        </p:attrNameLst>
                                      </p:cBhvr>
                                      <p:to>
                                        <p:strVal val="visible"/>
                                      </p:to>
                                    </p:set>
                                  </p:childTnLst>
                                </p:cTn>
                              </p:par>
                              <p:par>
                                <p:cTn id="508" presetID="0" presetClass="path" presetSubtype="0" repeatCount="310" decel="100000" fill="hold" grpId="1" nodeType="withEffect">
                                  <p:stCondLst>
                                    <p:cond delay="3750"/>
                                  </p:stCondLst>
                                  <p:childTnLst>
                                    <p:animMotion origin="layout" path="M 5.18249E-17 -3.33333E-6 C -0.04023 0.04885 -0.06576 0.11598 -0.06732 0.18056 C -0.06888 0.24584 -0.05456 0.30371 -0.03464 0.35209 " pathEditMode="relative" rAng="0" ptsTypes="AAA">
                                      <p:cBhvr>
                                        <p:cTn id="509" dur="6250" fill="hold"/>
                                        <p:tgtEl>
                                          <p:spTgt spid="93"/>
                                        </p:tgtEl>
                                        <p:attrNameLst>
                                          <p:attrName>ppt_x</p:attrName>
                                          <p:attrName>ppt_y</p:attrName>
                                        </p:attrNameLst>
                                      </p:cBhvr>
                                      <p:rCtr x="-3372" y="17593"/>
                                    </p:animMotion>
                                  </p:childTnLst>
                                </p:cTn>
                              </p:par>
                              <p:par>
                                <p:cTn id="510" presetID="1" presetClass="entr" presetSubtype="0" fill="hold" grpId="0" nodeType="withEffect">
                                  <p:stCondLst>
                                    <p:cond delay="3750"/>
                                  </p:stCondLst>
                                  <p:childTnLst>
                                    <p:set>
                                      <p:cBhvr>
                                        <p:cTn id="511" dur="1" fill="hold">
                                          <p:stCondLst>
                                            <p:cond delay="0"/>
                                          </p:stCondLst>
                                        </p:cTn>
                                        <p:tgtEl>
                                          <p:spTgt spid="115"/>
                                        </p:tgtEl>
                                        <p:attrNameLst>
                                          <p:attrName>style.visibility</p:attrName>
                                        </p:attrNameLst>
                                      </p:cBhvr>
                                      <p:to>
                                        <p:strVal val="visible"/>
                                      </p:to>
                                    </p:set>
                                  </p:childTnLst>
                                </p:cTn>
                              </p:par>
                              <p:par>
                                <p:cTn id="512" presetID="0" presetClass="path" presetSubtype="0" repeatCount="440" decel="100000" fill="hold" grpId="1" nodeType="withEffect">
                                  <p:stCondLst>
                                    <p:cond delay="3750"/>
                                  </p:stCondLst>
                                  <p:childTnLst>
                                    <p:animMotion origin="layout" path="M -1.04167E-6 3.7037E-6 C -0.00377 -0.00949 -0.00911 -0.02454 -0.0112 -0.0375 C -0.01341 -0.0507 -0.01536 -0.08172 -0.01536 -0.10301 " pathEditMode="relative" rAng="0" ptsTypes="AAA">
                                      <p:cBhvr>
                                        <p:cTn id="513" dur="4375" fill="hold"/>
                                        <p:tgtEl>
                                          <p:spTgt spid="115"/>
                                        </p:tgtEl>
                                        <p:attrNameLst>
                                          <p:attrName>ppt_x</p:attrName>
                                          <p:attrName>ppt_y</p:attrName>
                                        </p:attrNameLst>
                                      </p:cBhvr>
                                      <p:rCtr x="-768" y="-5162"/>
                                    </p:animMotion>
                                  </p:childTnLst>
                                </p:cTn>
                              </p:par>
                              <p:par>
                                <p:cTn id="514" presetID="1" presetClass="entr" presetSubtype="0" fill="hold" grpId="0" nodeType="withEffect">
                                  <p:stCondLst>
                                    <p:cond delay="3750"/>
                                  </p:stCondLst>
                                  <p:childTnLst>
                                    <p:set>
                                      <p:cBhvr>
                                        <p:cTn id="515" dur="1" fill="hold">
                                          <p:stCondLst>
                                            <p:cond delay="0"/>
                                          </p:stCondLst>
                                        </p:cTn>
                                        <p:tgtEl>
                                          <p:spTgt spid="112"/>
                                        </p:tgtEl>
                                        <p:attrNameLst>
                                          <p:attrName>style.visibility</p:attrName>
                                        </p:attrNameLst>
                                      </p:cBhvr>
                                      <p:to>
                                        <p:strVal val="visible"/>
                                      </p:to>
                                    </p:set>
                                  </p:childTnLst>
                                </p:cTn>
                              </p:par>
                              <p:par>
                                <p:cTn id="516" presetID="0" presetClass="path" presetSubtype="0" repeatCount="310" decel="100000" fill="hold" grpId="1" nodeType="withEffect">
                                  <p:stCondLst>
                                    <p:cond delay="3750"/>
                                  </p:stCondLst>
                                  <p:childTnLst>
                                    <p:animMotion origin="layout" path="M -2.29167E-6 -1.11111E-6 C -0.02942 0.01412 -0.04804 0.03357 -0.04922 0.05232 C -0.05039 0.0713 -0.03984 0.0882 -0.02526 0.10232 " pathEditMode="relative" rAng="0" ptsTypes="AAA">
                                      <p:cBhvr>
                                        <p:cTn id="517" dur="6250" fill="hold"/>
                                        <p:tgtEl>
                                          <p:spTgt spid="112"/>
                                        </p:tgtEl>
                                        <p:attrNameLst>
                                          <p:attrName>ppt_x</p:attrName>
                                          <p:attrName>ppt_y</p:attrName>
                                        </p:attrNameLst>
                                      </p:cBhvr>
                                      <p:rCtr x="-2474" y="5116"/>
                                    </p:animMotion>
                                  </p:childTnLst>
                                </p:cTn>
                              </p:par>
                              <p:par>
                                <p:cTn id="518" presetID="1" presetClass="entr" presetSubtype="0" fill="hold" grpId="0" nodeType="withEffect">
                                  <p:stCondLst>
                                    <p:cond delay="3750"/>
                                  </p:stCondLst>
                                  <p:childTnLst>
                                    <p:set>
                                      <p:cBhvr>
                                        <p:cTn id="519" dur="1" fill="hold">
                                          <p:stCondLst>
                                            <p:cond delay="0"/>
                                          </p:stCondLst>
                                        </p:cTn>
                                        <p:tgtEl>
                                          <p:spTgt spid="114"/>
                                        </p:tgtEl>
                                        <p:attrNameLst>
                                          <p:attrName>style.visibility</p:attrName>
                                        </p:attrNameLst>
                                      </p:cBhvr>
                                      <p:to>
                                        <p:strVal val="visible"/>
                                      </p:to>
                                    </p:set>
                                  </p:childTnLst>
                                </p:cTn>
                              </p:par>
                              <p:par>
                                <p:cTn id="520" presetID="0" presetClass="path" presetSubtype="0" repeatCount="310" decel="100000" fill="hold" grpId="1" nodeType="withEffect">
                                  <p:stCondLst>
                                    <p:cond delay="3750"/>
                                  </p:stCondLst>
                                  <p:childTnLst>
                                    <p:animMotion origin="layout" path="M 2.08333E-6 -1.11111E-6 C -0.02943 0.01389 -0.0513 0.08333 -0.05026 0.13565 " pathEditMode="relative" rAng="0" ptsTypes="AA">
                                      <p:cBhvr>
                                        <p:cTn id="521" dur="6250" fill="hold"/>
                                        <p:tgtEl>
                                          <p:spTgt spid="114"/>
                                        </p:tgtEl>
                                        <p:attrNameLst>
                                          <p:attrName>ppt_x</p:attrName>
                                          <p:attrName>ppt_y</p:attrName>
                                        </p:attrNameLst>
                                      </p:cBhvr>
                                      <p:rCtr x="-2513" y="6782"/>
                                    </p:animMotion>
                                  </p:childTnLst>
                                </p:cTn>
                              </p:par>
                              <p:par>
                                <p:cTn id="522" presetID="1" presetClass="entr" presetSubtype="0" fill="hold" grpId="0" nodeType="withEffect">
                                  <p:stCondLst>
                                    <p:cond delay="3750"/>
                                  </p:stCondLst>
                                  <p:childTnLst>
                                    <p:set>
                                      <p:cBhvr>
                                        <p:cTn id="523" dur="1" fill="hold">
                                          <p:stCondLst>
                                            <p:cond delay="0"/>
                                          </p:stCondLst>
                                        </p:cTn>
                                        <p:tgtEl>
                                          <p:spTgt spid="113"/>
                                        </p:tgtEl>
                                        <p:attrNameLst>
                                          <p:attrName>style.visibility</p:attrName>
                                        </p:attrNameLst>
                                      </p:cBhvr>
                                      <p:to>
                                        <p:strVal val="visible"/>
                                      </p:to>
                                    </p:set>
                                  </p:childTnLst>
                                </p:cTn>
                              </p:par>
                              <p:par>
                                <p:cTn id="524" presetID="0" presetClass="path" presetSubtype="0" repeatCount="310" decel="100000" fill="hold" grpId="1" nodeType="withEffect">
                                  <p:stCondLst>
                                    <p:cond delay="3750"/>
                                  </p:stCondLst>
                                  <p:childTnLst>
                                    <p:animMotion origin="layout" path="M 5.18249E-17 -3.33333E-6 C -0.04023 0.04885 -0.06576 0.11598 -0.06732 0.18056 C -0.06888 0.24584 -0.05456 0.30371 -0.03464 0.35209 " pathEditMode="relative" rAng="0" ptsTypes="AAA">
                                      <p:cBhvr>
                                        <p:cTn id="525" dur="6250" fill="hold"/>
                                        <p:tgtEl>
                                          <p:spTgt spid="113"/>
                                        </p:tgtEl>
                                        <p:attrNameLst>
                                          <p:attrName>ppt_x</p:attrName>
                                          <p:attrName>ppt_y</p:attrName>
                                        </p:attrNameLst>
                                      </p:cBhvr>
                                      <p:rCtr x="-3372" y="17593"/>
                                    </p:animMotion>
                                  </p:childTnLst>
                                </p:cTn>
                              </p:par>
                              <p:par>
                                <p:cTn id="526" presetID="1" presetClass="entr" presetSubtype="0" fill="hold" grpId="0" nodeType="withEffect">
                                  <p:stCondLst>
                                    <p:cond delay="3750"/>
                                  </p:stCondLst>
                                  <p:childTnLst>
                                    <p:set>
                                      <p:cBhvr>
                                        <p:cTn id="527" dur="1" fill="hold">
                                          <p:stCondLst>
                                            <p:cond delay="0"/>
                                          </p:stCondLst>
                                        </p:cTn>
                                        <p:tgtEl>
                                          <p:spTgt spid="75"/>
                                        </p:tgtEl>
                                        <p:attrNameLst>
                                          <p:attrName>style.visibility</p:attrName>
                                        </p:attrNameLst>
                                      </p:cBhvr>
                                      <p:to>
                                        <p:strVal val="visible"/>
                                      </p:to>
                                    </p:set>
                                  </p:childTnLst>
                                </p:cTn>
                              </p:par>
                              <p:par>
                                <p:cTn id="528" presetID="42" presetClass="path" presetSubtype="0" decel="100000" fill="hold" grpId="1" nodeType="withEffect">
                                  <p:stCondLst>
                                    <p:cond delay="3750"/>
                                  </p:stCondLst>
                                  <p:childTnLst>
                                    <p:animMotion origin="layout" path="M -3.54167E-6 4.81481E-6 L 0.00013 0.51203 " pathEditMode="relative" rAng="0" ptsTypes="AA">
                                      <p:cBhvr>
                                        <p:cTn id="529" dur="625" fill="hold"/>
                                        <p:tgtEl>
                                          <p:spTgt spid="75"/>
                                        </p:tgtEl>
                                        <p:attrNameLst>
                                          <p:attrName>ppt_x</p:attrName>
                                          <p:attrName>ppt_y</p:attrName>
                                        </p:attrNameLst>
                                      </p:cBhvr>
                                      <p:rCtr x="0" y="25602"/>
                                    </p:animMotion>
                                  </p:childTnLst>
                                </p:cTn>
                              </p:par>
                              <p:par>
                                <p:cTn id="530" presetID="42" presetClass="path" presetSubtype="0" repeatCount="850" decel="100000" fill="hold" grpId="2" nodeType="withEffect">
                                  <p:stCondLst>
                                    <p:cond delay="4375"/>
                                  </p:stCondLst>
                                  <p:childTnLst>
                                    <p:animMotion origin="layout" path="M 0.00013 0.51203 L 0.00026 0.47407 " pathEditMode="relative" rAng="0" ptsTypes="AA">
                                      <p:cBhvr>
                                        <p:cTn id="531" dur="1250" fill="hold"/>
                                        <p:tgtEl>
                                          <p:spTgt spid="75"/>
                                        </p:tgtEl>
                                        <p:attrNameLst>
                                          <p:attrName>ppt_x</p:attrName>
                                          <p:attrName>ppt_y</p:attrName>
                                        </p:attrNameLst>
                                      </p:cBhvr>
                                      <p:rCtr x="0" y="-1898"/>
                                    </p:animMotion>
                                  </p:childTnLst>
                                </p:cTn>
                              </p:par>
                              <p:par>
                                <p:cTn id="532" presetID="1" presetClass="entr" presetSubtype="0" fill="hold" grpId="0" nodeType="withEffect">
                                  <p:stCondLst>
                                    <p:cond delay="3750"/>
                                  </p:stCondLst>
                                  <p:childTnLst>
                                    <p:set>
                                      <p:cBhvr>
                                        <p:cTn id="533" dur="1" fill="hold">
                                          <p:stCondLst>
                                            <p:cond delay="0"/>
                                          </p:stCondLst>
                                        </p:cTn>
                                        <p:tgtEl>
                                          <p:spTgt spid="136"/>
                                        </p:tgtEl>
                                        <p:attrNameLst>
                                          <p:attrName>style.visibility</p:attrName>
                                        </p:attrNameLst>
                                      </p:cBhvr>
                                      <p:to>
                                        <p:strVal val="visible"/>
                                      </p:to>
                                    </p:set>
                                  </p:childTnLst>
                                </p:cTn>
                              </p:par>
                              <p:par>
                                <p:cTn id="534" presetID="0" presetClass="path" presetSubtype="0" repeatCount="570" decel="100000" fill="hold" grpId="1" nodeType="withEffect">
                                  <p:stCondLst>
                                    <p:cond delay="3750"/>
                                  </p:stCondLst>
                                  <p:childTnLst>
                                    <p:animMotion origin="layout" path="M 2.29167E-6 -4.07407E-6 C -0.01276 -0.02083 -0.03125 -0.05463 -0.03828 -0.08426 C -0.04558 -0.11365 -0.01719 -0.17801 0.04023 -0.18935 " pathEditMode="relative" rAng="0" ptsTypes="AAA">
                                      <p:cBhvr>
                                        <p:cTn id="535" dur="3438" fill="hold"/>
                                        <p:tgtEl>
                                          <p:spTgt spid="136"/>
                                        </p:tgtEl>
                                        <p:attrNameLst>
                                          <p:attrName>ppt_x</p:attrName>
                                          <p:attrName>ppt_y</p:attrName>
                                        </p:attrNameLst>
                                      </p:cBhvr>
                                      <p:rCtr x="39" y="-9468"/>
                                    </p:animMotion>
                                  </p:childTnLst>
                                </p:cTn>
                              </p:par>
                              <p:par>
                                <p:cTn id="536" presetID="1" presetClass="entr" presetSubtype="0" fill="hold" grpId="0" nodeType="withEffect">
                                  <p:stCondLst>
                                    <p:cond delay="3750"/>
                                  </p:stCondLst>
                                  <p:childTnLst>
                                    <p:set>
                                      <p:cBhvr>
                                        <p:cTn id="537" dur="1" fill="hold">
                                          <p:stCondLst>
                                            <p:cond delay="0"/>
                                          </p:stCondLst>
                                        </p:cTn>
                                        <p:tgtEl>
                                          <p:spTgt spid="74"/>
                                        </p:tgtEl>
                                        <p:attrNameLst>
                                          <p:attrName>style.visibility</p:attrName>
                                        </p:attrNameLst>
                                      </p:cBhvr>
                                      <p:to>
                                        <p:strVal val="visible"/>
                                      </p:to>
                                    </p:set>
                                  </p:childTnLst>
                                </p:cTn>
                              </p:par>
                              <p:par>
                                <p:cTn id="538" presetID="0" presetClass="path" presetSubtype="0" repeatCount="310" decel="100000" fill="hold" grpId="1" nodeType="withEffect">
                                  <p:stCondLst>
                                    <p:cond delay="3750"/>
                                  </p:stCondLst>
                                  <p:childTnLst>
                                    <p:animMotion origin="layout" path="M 4.58333E-6 -3.7037E-7 C 0.0095 0.01898 0.01549 0.04514 0.01588 0.07037 C 0.01627 0.09583 0.01289 0.11852 0.00807 0.13773 " pathEditMode="relative" rAng="0" ptsTypes="AAA">
                                      <p:cBhvr>
                                        <p:cTn id="539" dur="6250" fill="hold"/>
                                        <p:tgtEl>
                                          <p:spTgt spid="74"/>
                                        </p:tgtEl>
                                        <p:attrNameLst>
                                          <p:attrName>ppt_x</p:attrName>
                                          <p:attrName>ppt_y</p:attrName>
                                        </p:attrNameLst>
                                      </p:cBhvr>
                                      <p:rCtr x="794" y="6875"/>
                                    </p:animMotion>
                                  </p:childTnLst>
                                </p:cTn>
                              </p:par>
                              <p:par>
                                <p:cTn id="540" presetID="1" presetClass="entr" presetSubtype="0" fill="hold" grpId="0" nodeType="withEffect">
                                  <p:stCondLst>
                                    <p:cond delay="3750"/>
                                  </p:stCondLst>
                                  <p:childTnLst>
                                    <p:set>
                                      <p:cBhvr>
                                        <p:cTn id="541" dur="1" fill="hold">
                                          <p:stCondLst>
                                            <p:cond delay="0"/>
                                          </p:stCondLst>
                                        </p:cTn>
                                        <p:tgtEl>
                                          <p:spTgt spid="138"/>
                                        </p:tgtEl>
                                        <p:attrNameLst>
                                          <p:attrName>style.visibility</p:attrName>
                                        </p:attrNameLst>
                                      </p:cBhvr>
                                      <p:to>
                                        <p:strVal val="visible"/>
                                      </p:to>
                                    </p:set>
                                  </p:childTnLst>
                                </p:cTn>
                              </p:par>
                              <p:par>
                                <p:cTn id="542" presetID="0" presetClass="path" presetSubtype="0" repeatCount="310" decel="100000" fill="hold" grpId="1" nodeType="withEffect">
                                  <p:stCondLst>
                                    <p:cond delay="3750"/>
                                  </p:stCondLst>
                                  <p:childTnLst>
                                    <p:animMotion origin="layout" path="M 4.58333E-6 -3.7037E-7 C 0.0095 0.01898 0.01549 0.04514 0.01588 0.07037 C 0.01627 0.09583 0.01289 0.11852 0.00807 0.13773 " pathEditMode="relative" rAng="0" ptsTypes="AAA">
                                      <p:cBhvr>
                                        <p:cTn id="543" dur="6250" fill="hold"/>
                                        <p:tgtEl>
                                          <p:spTgt spid="138"/>
                                        </p:tgtEl>
                                        <p:attrNameLst>
                                          <p:attrName>ppt_x</p:attrName>
                                          <p:attrName>ppt_y</p:attrName>
                                        </p:attrNameLst>
                                      </p:cBhvr>
                                      <p:rCtr x="794" y="6875"/>
                                    </p:animMotion>
                                  </p:childTnLst>
                                </p:cTn>
                              </p:par>
                              <p:par>
                                <p:cTn id="544" presetID="1" presetClass="entr" presetSubtype="0" fill="hold" grpId="0" nodeType="withEffect">
                                  <p:stCondLst>
                                    <p:cond delay="3750"/>
                                  </p:stCondLst>
                                  <p:childTnLst>
                                    <p:set>
                                      <p:cBhvr>
                                        <p:cTn id="545" dur="1" fill="hold">
                                          <p:stCondLst>
                                            <p:cond delay="0"/>
                                          </p:stCondLst>
                                        </p:cTn>
                                        <p:tgtEl>
                                          <p:spTgt spid="98"/>
                                        </p:tgtEl>
                                        <p:attrNameLst>
                                          <p:attrName>style.visibility</p:attrName>
                                        </p:attrNameLst>
                                      </p:cBhvr>
                                      <p:to>
                                        <p:strVal val="visible"/>
                                      </p:to>
                                    </p:set>
                                  </p:childTnLst>
                                </p:cTn>
                              </p:par>
                              <p:par>
                                <p:cTn id="546" presetID="42" presetClass="path" presetSubtype="0" decel="100000" fill="hold" grpId="1" nodeType="withEffect">
                                  <p:stCondLst>
                                    <p:cond delay="3750"/>
                                  </p:stCondLst>
                                  <p:childTnLst>
                                    <p:animMotion origin="layout" path="M 3.54167E-6 7.40741E-7 L 0.0026 0.60995 " pathEditMode="relative" rAng="0" ptsTypes="AA">
                                      <p:cBhvr>
                                        <p:cTn id="547" dur="313" fill="hold"/>
                                        <p:tgtEl>
                                          <p:spTgt spid="98"/>
                                        </p:tgtEl>
                                        <p:attrNameLst>
                                          <p:attrName>ppt_x</p:attrName>
                                          <p:attrName>ppt_y</p:attrName>
                                        </p:attrNameLst>
                                      </p:cBhvr>
                                      <p:rCtr x="130" y="30486"/>
                                    </p:animMotion>
                                  </p:childTnLst>
                                </p:cTn>
                              </p:par>
                              <p:par>
                                <p:cTn id="548" presetID="0" presetClass="path" presetSubtype="0" repeatCount="530" decel="100000" fill="hold" grpId="2" nodeType="withEffect">
                                  <p:stCondLst>
                                    <p:cond delay="4063"/>
                                  </p:stCondLst>
                                  <p:childTnLst>
                                    <p:animMotion origin="layout" path="M 0.0026 0.60995 C 0.00208 0.50278 0.00195 0.5169 -0.00287 0.46227 C -0.00743 0.41018 -0.01693 0.39259 -0.02149 0.35255 C -0.02591 0.31157 -0.02409 0.27222 -0.01615 0.2162 " pathEditMode="relative" rAng="0" ptsTypes="AAAA">
                                      <p:cBhvr>
                                        <p:cTn id="549" dur="3125" fill="hold"/>
                                        <p:tgtEl>
                                          <p:spTgt spid="98"/>
                                        </p:tgtEl>
                                        <p:attrNameLst>
                                          <p:attrName>ppt_x</p:attrName>
                                          <p:attrName>ppt_y</p:attrName>
                                        </p:attrNameLst>
                                      </p:cBhvr>
                                      <p:rCtr x="-1328" y="-19699"/>
                                    </p:animMotion>
                                  </p:childTnLst>
                                </p:cTn>
                              </p:par>
                              <p:par>
                                <p:cTn id="550" presetID="1" presetClass="entr" presetSubtype="0" fill="hold" grpId="0" nodeType="withEffect">
                                  <p:stCondLst>
                                    <p:cond delay="3750"/>
                                  </p:stCondLst>
                                  <p:childTnLst>
                                    <p:set>
                                      <p:cBhvr>
                                        <p:cTn id="551" dur="1" fill="hold">
                                          <p:stCondLst>
                                            <p:cond delay="0"/>
                                          </p:stCondLst>
                                        </p:cTn>
                                        <p:tgtEl>
                                          <p:spTgt spid="86"/>
                                        </p:tgtEl>
                                        <p:attrNameLst>
                                          <p:attrName>style.visibility</p:attrName>
                                        </p:attrNameLst>
                                      </p:cBhvr>
                                      <p:to>
                                        <p:strVal val="visible"/>
                                      </p:to>
                                    </p:set>
                                  </p:childTnLst>
                                </p:cTn>
                              </p:par>
                              <p:par>
                                <p:cTn id="552" presetID="42" presetClass="path" presetSubtype="0" decel="100000" fill="hold" grpId="1" nodeType="withEffect">
                                  <p:stCondLst>
                                    <p:cond delay="3750"/>
                                  </p:stCondLst>
                                  <p:childTnLst>
                                    <p:animMotion origin="layout" path="M -6.25E-7 -3.7037E-7 L 0.00013 0.51204 " pathEditMode="relative" rAng="0" ptsTypes="AA">
                                      <p:cBhvr>
                                        <p:cTn id="553" dur="313" fill="hold"/>
                                        <p:tgtEl>
                                          <p:spTgt spid="86"/>
                                        </p:tgtEl>
                                        <p:attrNameLst>
                                          <p:attrName>ppt_x</p:attrName>
                                          <p:attrName>ppt_y</p:attrName>
                                        </p:attrNameLst>
                                      </p:cBhvr>
                                      <p:rCtr x="0" y="25602"/>
                                    </p:animMotion>
                                  </p:childTnLst>
                                </p:cTn>
                              </p:par>
                              <p:par>
                                <p:cTn id="554" presetID="0" presetClass="path" presetSubtype="0" repeatCount="530" decel="100000" fill="hold" grpId="2" nodeType="withEffect">
                                  <p:stCondLst>
                                    <p:cond delay="4063"/>
                                  </p:stCondLst>
                                  <p:childTnLst>
                                    <p:animMotion origin="layout" path="M 0.00013 0.51204 C 0.00091 0.42593 0.00104 0.43727 0.0082 0.39329 C 0.01497 0.35139 0.02943 0.33727 0.0362 0.30509 C 0.0431 0.27222 0.04037 0.24051 0.02826 0.19537 " pathEditMode="relative" rAng="0" ptsTypes="AAAA">
                                      <p:cBhvr>
                                        <p:cTn id="555" dur="3125" fill="hold"/>
                                        <p:tgtEl>
                                          <p:spTgt spid="86"/>
                                        </p:tgtEl>
                                        <p:attrNameLst>
                                          <p:attrName>ppt_x</p:attrName>
                                          <p:attrName>ppt_y</p:attrName>
                                        </p:attrNameLst>
                                      </p:cBhvr>
                                      <p:rCtr x="1992" y="-15833"/>
                                    </p:animMotion>
                                  </p:childTnLst>
                                </p:cTn>
                              </p:par>
                              <p:par>
                                <p:cTn id="556" presetID="1" presetClass="entr" presetSubtype="0" fill="hold" grpId="0" nodeType="withEffect">
                                  <p:stCondLst>
                                    <p:cond delay="3750"/>
                                  </p:stCondLst>
                                  <p:childTnLst>
                                    <p:set>
                                      <p:cBhvr>
                                        <p:cTn id="557" dur="1" fill="hold">
                                          <p:stCondLst>
                                            <p:cond delay="0"/>
                                          </p:stCondLst>
                                        </p:cTn>
                                        <p:tgtEl>
                                          <p:spTgt spid="104"/>
                                        </p:tgtEl>
                                        <p:attrNameLst>
                                          <p:attrName>style.visibility</p:attrName>
                                        </p:attrNameLst>
                                      </p:cBhvr>
                                      <p:to>
                                        <p:strVal val="visible"/>
                                      </p:to>
                                    </p:set>
                                  </p:childTnLst>
                                </p:cTn>
                              </p:par>
                              <p:par>
                                <p:cTn id="558" presetID="0" presetClass="path" presetSubtype="0" repeatCount="310" decel="100000" fill="hold" grpId="1" nodeType="withEffect">
                                  <p:stCondLst>
                                    <p:cond delay="3750"/>
                                  </p:stCondLst>
                                  <p:childTnLst>
                                    <p:animMotion origin="layout" path="M 2.08333E-6 -1.11111E-6 C -0.02943 0.01389 -0.0513 0.08333 -0.05026 0.13565 " pathEditMode="relative" rAng="0" ptsTypes="AA">
                                      <p:cBhvr>
                                        <p:cTn id="559" dur="6250" fill="hold"/>
                                        <p:tgtEl>
                                          <p:spTgt spid="104"/>
                                        </p:tgtEl>
                                        <p:attrNameLst>
                                          <p:attrName>ppt_x</p:attrName>
                                          <p:attrName>ppt_y</p:attrName>
                                        </p:attrNameLst>
                                      </p:cBhvr>
                                      <p:rCtr x="-2513" y="6782"/>
                                    </p:animMotion>
                                  </p:childTnLst>
                                </p:cTn>
                              </p:par>
                              <p:par>
                                <p:cTn id="560" presetID="1" presetClass="entr" presetSubtype="0" fill="hold" grpId="0" nodeType="withEffect">
                                  <p:stCondLst>
                                    <p:cond delay="3750"/>
                                  </p:stCondLst>
                                  <p:childTnLst>
                                    <p:set>
                                      <p:cBhvr>
                                        <p:cTn id="561" dur="1" fill="hold">
                                          <p:stCondLst>
                                            <p:cond delay="0"/>
                                          </p:stCondLst>
                                        </p:cTn>
                                        <p:tgtEl>
                                          <p:spTgt spid="103"/>
                                        </p:tgtEl>
                                        <p:attrNameLst>
                                          <p:attrName>style.visibility</p:attrName>
                                        </p:attrNameLst>
                                      </p:cBhvr>
                                      <p:to>
                                        <p:strVal val="visible"/>
                                      </p:to>
                                    </p:set>
                                  </p:childTnLst>
                                </p:cTn>
                              </p:par>
                              <p:par>
                                <p:cTn id="562" presetID="0" presetClass="path" presetSubtype="0" repeatCount="310" decel="100000" fill="hold" grpId="1" nodeType="withEffect">
                                  <p:stCondLst>
                                    <p:cond delay="3750"/>
                                  </p:stCondLst>
                                  <p:childTnLst>
                                    <p:animMotion origin="layout" path="M 5.18249E-17 -3.33333E-6 C -0.04023 0.04885 -0.06576 0.11598 -0.06732 0.18056 C -0.06888 0.24584 -0.05456 0.30371 -0.03464 0.35209 " pathEditMode="relative" rAng="0" ptsTypes="AAA">
                                      <p:cBhvr>
                                        <p:cTn id="563" dur="6250" fill="hold"/>
                                        <p:tgtEl>
                                          <p:spTgt spid="103"/>
                                        </p:tgtEl>
                                        <p:attrNameLst>
                                          <p:attrName>ppt_x</p:attrName>
                                          <p:attrName>ppt_y</p:attrName>
                                        </p:attrNameLst>
                                      </p:cBhvr>
                                      <p:rCtr x="-3372" y="17593"/>
                                    </p:animMotion>
                                  </p:childTnLst>
                                </p:cTn>
                              </p:par>
                              <p:par>
                                <p:cTn id="564" presetID="1" presetClass="entr" presetSubtype="0" fill="hold" grpId="0" nodeType="withEffect">
                                  <p:stCondLst>
                                    <p:cond delay="3750"/>
                                  </p:stCondLst>
                                  <p:childTnLst>
                                    <p:set>
                                      <p:cBhvr>
                                        <p:cTn id="565" dur="1" fill="hold">
                                          <p:stCondLst>
                                            <p:cond delay="0"/>
                                          </p:stCondLst>
                                        </p:cTn>
                                        <p:tgtEl>
                                          <p:spTgt spid="101"/>
                                        </p:tgtEl>
                                        <p:attrNameLst>
                                          <p:attrName>style.visibility</p:attrName>
                                        </p:attrNameLst>
                                      </p:cBhvr>
                                      <p:to>
                                        <p:strVal val="visible"/>
                                      </p:to>
                                    </p:set>
                                  </p:childTnLst>
                                </p:cTn>
                              </p:par>
                              <p:par>
                                <p:cTn id="566" presetID="0" presetClass="path" presetSubtype="0" repeatCount="310" decel="100000" fill="hold" grpId="1" nodeType="withEffect">
                                  <p:stCondLst>
                                    <p:cond delay="3750"/>
                                  </p:stCondLst>
                                  <p:childTnLst>
                                    <p:animMotion origin="layout" path="M 4.58333E-6 -3.7037E-7 C 0.0095 0.01898 0.01549 0.04514 0.01588 0.07037 C 0.01627 0.09583 0.01289 0.11852 0.00807 0.13773 " pathEditMode="relative" rAng="0" ptsTypes="AAA">
                                      <p:cBhvr>
                                        <p:cTn id="567" dur="6250" fill="hold"/>
                                        <p:tgtEl>
                                          <p:spTgt spid="101"/>
                                        </p:tgtEl>
                                        <p:attrNameLst>
                                          <p:attrName>ppt_x</p:attrName>
                                          <p:attrName>ppt_y</p:attrName>
                                        </p:attrNameLst>
                                      </p:cBhvr>
                                      <p:rCtr x="794" y="6875"/>
                                    </p:animMotion>
                                  </p:childTnLst>
                                </p:cTn>
                              </p:par>
                              <p:par>
                                <p:cTn id="568" presetID="1" presetClass="entr" presetSubtype="0" fill="hold" grpId="0" nodeType="withEffect">
                                  <p:stCondLst>
                                    <p:cond delay="3750"/>
                                  </p:stCondLst>
                                  <p:childTnLst>
                                    <p:set>
                                      <p:cBhvr>
                                        <p:cTn id="569" dur="1" fill="hold">
                                          <p:stCondLst>
                                            <p:cond delay="0"/>
                                          </p:stCondLst>
                                        </p:cTn>
                                        <p:tgtEl>
                                          <p:spTgt spid="84"/>
                                        </p:tgtEl>
                                        <p:attrNameLst>
                                          <p:attrName>style.visibility</p:attrName>
                                        </p:attrNameLst>
                                      </p:cBhvr>
                                      <p:to>
                                        <p:strVal val="visible"/>
                                      </p:to>
                                    </p:set>
                                  </p:childTnLst>
                                </p:cTn>
                              </p:par>
                              <p:par>
                                <p:cTn id="570" presetID="0" presetClass="path" presetSubtype="0" repeatCount="310" decel="100000" fill="hold" grpId="1" nodeType="withEffect">
                                  <p:stCondLst>
                                    <p:cond delay="3750"/>
                                  </p:stCondLst>
                                  <p:childTnLst>
                                    <p:animMotion origin="layout" path="M -8.33333E-7 -2.59259E-6 C 0.03229 0.01852 0.05638 0.11135 0.05521 0.18148 " pathEditMode="relative" rAng="0" ptsTypes="AA">
                                      <p:cBhvr>
                                        <p:cTn id="571" dur="6250" fill="hold"/>
                                        <p:tgtEl>
                                          <p:spTgt spid="84"/>
                                        </p:tgtEl>
                                        <p:attrNameLst>
                                          <p:attrName>ppt_x</p:attrName>
                                          <p:attrName>ppt_y</p:attrName>
                                        </p:attrNameLst>
                                      </p:cBhvr>
                                      <p:rCtr x="2773" y="9074"/>
                                    </p:animMotion>
                                  </p:childTnLst>
                                </p:cTn>
                              </p:par>
                              <p:par>
                                <p:cTn id="572" presetID="1" presetClass="entr" presetSubtype="0" fill="hold" grpId="0" nodeType="withEffect">
                                  <p:stCondLst>
                                    <p:cond delay="3750"/>
                                  </p:stCondLst>
                                  <p:childTnLst>
                                    <p:set>
                                      <p:cBhvr>
                                        <p:cTn id="573" dur="1" fill="hold">
                                          <p:stCondLst>
                                            <p:cond delay="0"/>
                                          </p:stCondLst>
                                        </p:cTn>
                                        <p:tgtEl>
                                          <p:spTgt spid="92"/>
                                        </p:tgtEl>
                                        <p:attrNameLst>
                                          <p:attrName>style.visibility</p:attrName>
                                        </p:attrNameLst>
                                      </p:cBhvr>
                                      <p:to>
                                        <p:strVal val="visible"/>
                                      </p:to>
                                    </p:set>
                                  </p:childTnLst>
                                </p:cTn>
                              </p:par>
                              <p:par>
                                <p:cTn id="574" presetID="0" presetClass="path" presetSubtype="0" repeatCount="260" decel="100000" fill="hold" grpId="1" nodeType="withEffect">
                                  <p:stCondLst>
                                    <p:cond delay="3750"/>
                                  </p:stCondLst>
                                  <p:childTnLst>
                                    <p:animMotion origin="layout" path="M 4.375E-6 -3.33333E-6 C -0.00222 -0.04051 -0.01745 -0.07477 -0.02982 -0.08819 C -0.12813 -0.13449 -0.12435 -0.06481 -0.11211 0.0007 " pathEditMode="relative" rAng="7680000" ptsTypes="AAA">
                                      <p:cBhvr>
                                        <p:cTn id="575" dur="7500" fill="hold"/>
                                        <p:tgtEl>
                                          <p:spTgt spid="92"/>
                                        </p:tgtEl>
                                        <p:attrNameLst>
                                          <p:attrName>ppt_x</p:attrName>
                                          <p:attrName>ppt_y</p:attrName>
                                        </p:attrNameLst>
                                      </p:cBhvr>
                                      <p:rCtr x="-6146" y="-3079"/>
                                    </p:animMotion>
                                  </p:childTnLst>
                                </p:cTn>
                              </p:par>
                              <p:par>
                                <p:cTn id="576" presetID="1" presetClass="entr" presetSubtype="0" fill="hold" grpId="0" nodeType="withEffect">
                                  <p:stCondLst>
                                    <p:cond delay="3750"/>
                                  </p:stCondLst>
                                  <p:childTnLst>
                                    <p:set>
                                      <p:cBhvr>
                                        <p:cTn id="577" dur="1" fill="hold">
                                          <p:stCondLst>
                                            <p:cond delay="0"/>
                                          </p:stCondLst>
                                        </p:cTn>
                                        <p:tgtEl>
                                          <p:spTgt spid="99"/>
                                        </p:tgtEl>
                                        <p:attrNameLst>
                                          <p:attrName>style.visibility</p:attrName>
                                        </p:attrNameLst>
                                      </p:cBhvr>
                                      <p:to>
                                        <p:strVal val="visible"/>
                                      </p:to>
                                    </p:set>
                                  </p:childTnLst>
                                </p:cTn>
                              </p:par>
                              <p:par>
                                <p:cTn id="578" presetID="0" presetClass="path" presetSubtype="0" repeatCount="440" decel="100000" fill="hold" grpId="1" nodeType="withEffect">
                                  <p:stCondLst>
                                    <p:cond delay="3750"/>
                                  </p:stCondLst>
                                  <p:childTnLst>
                                    <p:animMotion origin="layout" path="M -1.04167E-6 3.7037E-6 C -0.00377 -0.00949 -0.00911 -0.02454 -0.0112 -0.0375 C -0.01341 -0.0507 -0.01536 -0.08172 -0.01536 -0.10301 " pathEditMode="relative" rAng="0" ptsTypes="AAA">
                                      <p:cBhvr>
                                        <p:cTn id="579" dur="4375" fill="hold"/>
                                        <p:tgtEl>
                                          <p:spTgt spid="99"/>
                                        </p:tgtEl>
                                        <p:attrNameLst>
                                          <p:attrName>ppt_x</p:attrName>
                                          <p:attrName>ppt_y</p:attrName>
                                        </p:attrNameLst>
                                      </p:cBhvr>
                                      <p:rCtr x="-768" y="-5162"/>
                                    </p:animMotion>
                                  </p:childTnLst>
                                </p:cTn>
                              </p:par>
                              <p:par>
                                <p:cTn id="580" presetID="1" presetClass="entr" presetSubtype="0" fill="hold" grpId="0" nodeType="withEffect">
                                  <p:stCondLst>
                                    <p:cond delay="3750"/>
                                  </p:stCondLst>
                                  <p:childTnLst>
                                    <p:set>
                                      <p:cBhvr>
                                        <p:cTn id="581" dur="1" fill="hold">
                                          <p:stCondLst>
                                            <p:cond delay="0"/>
                                          </p:stCondLst>
                                        </p:cTn>
                                        <p:tgtEl>
                                          <p:spTgt spid="109"/>
                                        </p:tgtEl>
                                        <p:attrNameLst>
                                          <p:attrName>style.visibility</p:attrName>
                                        </p:attrNameLst>
                                      </p:cBhvr>
                                      <p:to>
                                        <p:strVal val="visible"/>
                                      </p:to>
                                    </p:set>
                                  </p:childTnLst>
                                </p:cTn>
                              </p:par>
                              <p:par>
                                <p:cTn id="582" presetID="0" presetClass="path" presetSubtype="0" repeatCount="310" decel="100000" fill="hold" grpId="1" nodeType="withEffect">
                                  <p:stCondLst>
                                    <p:cond delay="3750"/>
                                  </p:stCondLst>
                                  <p:childTnLst>
                                    <p:animMotion origin="layout" path="M 1.25E-6 -3.33333E-6 C 0.03854 0.04051 0.06289 0.0963 0.06458 0.15023 C 0.06614 0.20486 0.05234 0.25324 0.03281 0.29445 " pathEditMode="relative" rAng="0" ptsTypes="AAA">
                                      <p:cBhvr>
                                        <p:cTn id="583" dur="6250" fill="hold"/>
                                        <p:tgtEl>
                                          <p:spTgt spid="109"/>
                                        </p:tgtEl>
                                        <p:attrNameLst>
                                          <p:attrName>ppt_x</p:attrName>
                                          <p:attrName>ppt_y</p:attrName>
                                        </p:attrNameLst>
                                      </p:cBhvr>
                                      <p:rCtr x="3229" y="14722"/>
                                    </p:animMotion>
                                  </p:childTnLst>
                                </p:cTn>
                              </p:par>
                              <p:par>
                                <p:cTn id="584" presetID="1" presetClass="entr" presetSubtype="0" fill="hold" grpId="0" nodeType="withEffect">
                                  <p:stCondLst>
                                    <p:cond delay="3750"/>
                                  </p:stCondLst>
                                  <p:childTnLst>
                                    <p:set>
                                      <p:cBhvr>
                                        <p:cTn id="585" dur="1" fill="hold">
                                          <p:stCondLst>
                                            <p:cond delay="0"/>
                                          </p:stCondLst>
                                        </p:cTn>
                                        <p:tgtEl>
                                          <p:spTgt spid="89"/>
                                        </p:tgtEl>
                                        <p:attrNameLst>
                                          <p:attrName>style.visibility</p:attrName>
                                        </p:attrNameLst>
                                      </p:cBhvr>
                                      <p:to>
                                        <p:strVal val="visible"/>
                                      </p:to>
                                    </p:set>
                                  </p:childTnLst>
                                </p:cTn>
                              </p:par>
                              <p:par>
                                <p:cTn id="586" presetID="0" presetClass="path" presetSubtype="0" repeatCount="310" decel="100000" fill="hold" grpId="1" nodeType="withEffect">
                                  <p:stCondLst>
                                    <p:cond delay="3750"/>
                                  </p:stCondLst>
                                  <p:childTnLst>
                                    <p:animMotion origin="layout" path="M 3.125E-6 1.48148E-6 C 0.06458 -0.02153 0.06041 -0.02639 0.11028 0.01852 " pathEditMode="relative" rAng="0" ptsTypes="AA">
                                      <p:cBhvr>
                                        <p:cTn id="587" dur="6250" fill="hold"/>
                                        <p:tgtEl>
                                          <p:spTgt spid="89"/>
                                        </p:tgtEl>
                                        <p:attrNameLst>
                                          <p:attrName>ppt_x</p:attrName>
                                          <p:attrName>ppt_y</p:attrName>
                                        </p:attrNameLst>
                                      </p:cBhvr>
                                      <p:rCtr x="5508" y="116"/>
                                    </p:animMotion>
                                  </p:childTnLst>
                                </p:cTn>
                              </p:par>
                              <p:par>
                                <p:cTn id="588" presetID="1" presetClass="entr" presetSubtype="0" fill="hold" grpId="0" nodeType="withEffect">
                                  <p:stCondLst>
                                    <p:cond delay="3750"/>
                                  </p:stCondLst>
                                  <p:childTnLst>
                                    <p:set>
                                      <p:cBhvr>
                                        <p:cTn id="589" dur="1" fill="hold">
                                          <p:stCondLst>
                                            <p:cond delay="0"/>
                                          </p:stCondLst>
                                        </p:cTn>
                                        <p:tgtEl>
                                          <p:spTgt spid="87"/>
                                        </p:tgtEl>
                                        <p:attrNameLst>
                                          <p:attrName>style.visibility</p:attrName>
                                        </p:attrNameLst>
                                      </p:cBhvr>
                                      <p:to>
                                        <p:strVal val="visible"/>
                                      </p:to>
                                    </p:set>
                                  </p:childTnLst>
                                </p:cTn>
                              </p:par>
                              <p:par>
                                <p:cTn id="590" presetID="0" presetClass="path" presetSubtype="0" repeatCount="310" decel="100000" fill="hold" grpId="1" nodeType="withEffect">
                                  <p:stCondLst>
                                    <p:cond delay="3750"/>
                                  </p:stCondLst>
                                  <p:childTnLst>
                                    <p:animMotion origin="layout" path="M 2.5E-6 -2.59259E-6 C 0.0125 0.0088 0.02174 0.05324 0.02135 0.08681 " pathEditMode="relative" rAng="0" ptsTypes="AA">
                                      <p:cBhvr>
                                        <p:cTn id="591" dur="6250" fill="hold"/>
                                        <p:tgtEl>
                                          <p:spTgt spid="87"/>
                                        </p:tgtEl>
                                        <p:attrNameLst>
                                          <p:attrName>ppt_x</p:attrName>
                                          <p:attrName>ppt_y</p:attrName>
                                        </p:attrNameLst>
                                      </p:cBhvr>
                                      <p:rCtr x="1068" y="4329"/>
                                    </p:animMotion>
                                  </p:childTnLst>
                                </p:cTn>
                              </p:par>
                              <p:par>
                                <p:cTn id="592" presetID="1" presetClass="entr" presetSubtype="0" fill="hold" grpId="0" nodeType="withEffect">
                                  <p:stCondLst>
                                    <p:cond delay="3750"/>
                                  </p:stCondLst>
                                  <p:childTnLst>
                                    <p:set>
                                      <p:cBhvr>
                                        <p:cTn id="593" dur="1" fill="hold">
                                          <p:stCondLst>
                                            <p:cond delay="0"/>
                                          </p:stCondLst>
                                        </p:cTn>
                                        <p:tgtEl>
                                          <p:spTgt spid="133"/>
                                        </p:tgtEl>
                                        <p:attrNameLst>
                                          <p:attrName>style.visibility</p:attrName>
                                        </p:attrNameLst>
                                      </p:cBhvr>
                                      <p:to>
                                        <p:strVal val="visible"/>
                                      </p:to>
                                    </p:set>
                                  </p:childTnLst>
                                </p:cTn>
                              </p:par>
                              <p:par>
                                <p:cTn id="594" presetID="0" presetClass="path" presetSubtype="0" repeatCount="310" decel="100000" fill="hold" grpId="1" nodeType="withEffect">
                                  <p:stCondLst>
                                    <p:cond delay="3750"/>
                                  </p:stCondLst>
                                  <p:childTnLst>
                                    <p:animMotion origin="layout" path="M 1.25E-6 3.33333E-6 C 0.03203 0.08148 0.03984 0.09953 -0.03242 -0.06598 " pathEditMode="relative" rAng="19380000" ptsTypes="AA">
                                      <p:cBhvr>
                                        <p:cTn id="595" dur="6250" fill="hold"/>
                                        <p:tgtEl>
                                          <p:spTgt spid="133"/>
                                        </p:tgtEl>
                                        <p:attrNameLst>
                                          <p:attrName>ppt_x</p:attrName>
                                          <p:attrName>ppt_y</p:attrName>
                                        </p:attrNameLst>
                                      </p:cBhvr>
                                      <p:rCtr x="-378" y="-370"/>
                                    </p:animMotion>
                                  </p:childTnLst>
                                </p:cTn>
                              </p:par>
                              <p:par>
                                <p:cTn id="596" presetID="1" presetClass="entr" presetSubtype="0" fill="hold" grpId="0" nodeType="withEffect">
                                  <p:stCondLst>
                                    <p:cond delay="3750"/>
                                  </p:stCondLst>
                                  <p:childTnLst>
                                    <p:set>
                                      <p:cBhvr>
                                        <p:cTn id="597" dur="1" fill="hold">
                                          <p:stCondLst>
                                            <p:cond delay="0"/>
                                          </p:stCondLst>
                                        </p:cTn>
                                        <p:tgtEl>
                                          <p:spTgt spid="134"/>
                                        </p:tgtEl>
                                        <p:attrNameLst>
                                          <p:attrName>style.visibility</p:attrName>
                                        </p:attrNameLst>
                                      </p:cBhvr>
                                      <p:to>
                                        <p:strVal val="visible"/>
                                      </p:to>
                                    </p:set>
                                  </p:childTnLst>
                                </p:cTn>
                              </p:par>
                              <p:par>
                                <p:cTn id="598" presetID="0" presetClass="path" presetSubtype="0" repeatCount="310" decel="100000" fill="hold" grpId="1" nodeType="withEffect">
                                  <p:stCondLst>
                                    <p:cond delay="3750"/>
                                  </p:stCondLst>
                                  <p:childTnLst>
                                    <p:animMotion origin="layout" path="M 4.85723E-17 -4.07407E-6 C -0.00573 0.03681 -0.03984 0.06412 -0.04961 0.04121 C -0.05937 0.01829 -0.04219 -0.06134 -0.01107 -0.06944 " pathEditMode="relative" rAng="0" ptsTypes="AAA">
                                      <p:cBhvr>
                                        <p:cTn id="599" dur="6250" fill="hold"/>
                                        <p:tgtEl>
                                          <p:spTgt spid="134"/>
                                        </p:tgtEl>
                                        <p:attrNameLst>
                                          <p:attrName>ppt_x</p:attrName>
                                          <p:attrName>ppt_y</p:attrName>
                                        </p:attrNameLst>
                                      </p:cBhvr>
                                      <p:rCtr x="-2617" y="-995"/>
                                    </p:animMotion>
                                  </p:childTnLst>
                                </p:cTn>
                              </p:par>
                              <p:par>
                                <p:cTn id="600" presetID="1" presetClass="entr" presetSubtype="0" fill="hold" grpId="0" nodeType="withEffect">
                                  <p:stCondLst>
                                    <p:cond delay="3750"/>
                                  </p:stCondLst>
                                  <p:childTnLst>
                                    <p:set>
                                      <p:cBhvr>
                                        <p:cTn id="601" dur="1" fill="hold">
                                          <p:stCondLst>
                                            <p:cond delay="0"/>
                                          </p:stCondLst>
                                        </p:cTn>
                                        <p:tgtEl>
                                          <p:spTgt spid="132"/>
                                        </p:tgtEl>
                                        <p:attrNameLst>
                                          <p:attrName>style.visibility</p:attrName>
                                        </p:attrNameLst>
                                      </p:cBhvr>
                                      <p:to>
                                        <p:strVal val="visible"/>
                                      </p:to>
                                    </p:set>
                                  </p:childTnLst>
                                </p:cTn>
                              </p:par>
                              <p:par>
                                <p:cTn id="602" presetID="0" presetClass="path" presetSubtype="0" repeatCount="310" decel="100000" fill="hold" grpId="1" nodeType="withEffect">
                                  <p:stCondLst>
                                    <p:cond delay="3750"/>
                                  </p:stCondLst>
                                  <p:childTnLst>
                                    <p:animMotion origin="layout" path="M 2.08333E-7 4.44444E-6 C -0.02305 -0.01065 -0.0224 -0.03866 -0.02096 -0.06227 C -0.01953 -0.08588 0.00807 -0.18912 0.05951 -0.08334 " pathEditMode="relative" rAng="0" ptsTypes="AAA">
                                      <p:cBhvr>
                                        <p:cTn id="603" dur="6250" fill="hold"/>
                                        <p:tgtEl>
                                          <p:spTgt spid="132"/>
                                        </p:tgtEl>
                                        <p:attrNameLst>
                                          <p:attrName>ppt_x</p:attrName>
                                          <p:attrName>ppt_y</p:attrName>
                                        </p:attrNameLst>
                                      </p:cBhvr>
                                      <p:rCtr x="1901" y="-6505"/>
                                    </p:animMotion>
                                  </p:childTnLst>
                                </p:cTn>
                              </p:par>
                              <p:par>
                                <p:cTn id="604" presetID="1" presetClass="entr" presetSubtype="0" fill="hold" grpId="0" nodeType="withEffect">
                                  <p:stCondLst>
                                    <p:cond delay="3750"/>
                                  </p:stCondLst>
                                  <p:childTnLst>
                                    <p:set>
                                      <p:cBhvr>
                                        <p:cTn id="605" dur="1" fill="hold">
                                          <p:stCondLst>
                                            <p:cond delay="0"/>
                                          </p:stCondLst>
                                        </p:cTn>
                                        <p:tgtEl>
                                          <p:spTgt spid="140"/>
                                        </p:tgtEl>
                                        <p:attrNameLst>
                                          <p:attrName>style.visibility</p:attrName>
                                        </p:attrNameLst>
                                      </p:cBhvr>
                                      <p:to>
                                        <p:strVal val="visible"/>
                                      </p:to>
                                    </p:set>
                                  </p:childTnLst>
                                </p:cTn>
                              </p:par>
                              <p:par>
                                <p:cTn id="606" presetID="0" presetClass="path" presetSubtype="0" repeatCount="510" decel="100000" fill="hold" grpId="1" nodeType="withEffect">
                                  <p:stCondLst>
                                    <p:cond delay="3750"/>
                                  </p:stCondLst>
                                  <p:childTnLst>
                                    <p:animMotion origin="layout" path="M -3.75E-6 0.00093 C 0.00443 0.02315 0.0086 0.03982 0.01315 0.0676 C 0.01758 0.09468 0.01888 0.11945 0.02188 0.14537 " pathEditMode="relative" rAng="0" ptsTypes="AAA">
                                      <p:cBhvr>
                                        <p:cTn id="607" dur="3750" fill="hold"/>
                                        <p:tgtEl>
                                          <p:spTgt spid="140"/>
                                        </p:tgtEl>
                                        <p:attrNameLst>
                                          <p:attrName>ppt_x</p:attrName>
                                          <p:attrName>ppt_y</p:attrName>
                                        </p:attrNameLst>
                                      </p:cBhvr>
                                      <p:rCtr x="1094" y="7222"/>
                                    </p:animMotion>
                                  </p:childTnLst>
                                </p:cTn>
                              </p:par>
                              <p:par>
                                <p:cTn id="608" presetID="1" presetClass="entr" presetSubtype="0" fill="hold" grpId="0" nodeType="withEffect">
                                  <p:stCondLst>
                                    <p:cond delay="3750"/>
                                  </p:stCondLst>
                                  <p:childTnLst>
                                    <p:set>
                                      <p:cBhvr>
                                        <p:cTn id="609" dur="1" fill="hold">
                                          <p:stCondLst>
                                            <p:cond delay="0"/>
                                          </p:stCondLst>
                                        </p:cTn>
                                        <p:tgtEl>
                                          <p:spTgt spid="135"/>
                                        </p:tgtEl>
                                        <p:attrNameLst>
                                          <p:attrName>style.visibility</p:attrName>
                                        </p:attrNameLst>
                                      </p:cBhvr>
                                      <p:to>
                                        <p:strVal val="visible"/>
                                      </p:to>
                                    </p:set>
                                  </p:childTnLst>
                                </p:cTn>
                              </p:par>
                              <p:par>
                                <p:cTn id="610" presetID="0" presetClass="path" presetSubtype="0" repeatCount="310" decel="100000" fill="hold" grpId="1" nodeType="withEffect">
                                  <p:stCondLst>
                                    <p:cond delay="3750"/>
                                  </p:stCondLst>
                                  <p:childTnLst>
                                    <p:animMotion origin="layout" path="M -2.29167E-6 -1.11111E-6 C -0.02942 0.01412 -0.04804 0.03357 -0.04922 0.05232 C -0.05039 0.0713 -0.03984 0.0882 -0.02526 0.10232 " pathEditMode="relative" rAng="0" ptsTypes="AAA">
                                      <p:cBhvr>
                                        <p:cTn id="611" dur="6250" fill="hold"/>
                                        <p:tgtEl>
                                          <p:spTgt spid="135"/>
                                        </p:tgtEl>
                                        <p:attrNameLst>
                                          <p:attrName>ppt_x</p:attrName>
                                          <p:attrName>ppt_y</p:attrName>
                                        </p:attrNameLst>
                                      </p:cBhvr>
                                      <p:rCtr x="-2474" y="5116"/>
                                    </p:animMotion>
                                  </p:childTnLst>
                                </p:cTn>
                              </p:par>
                              <p:par>
                                <p:cTn id="612" presetID="1" presetClass="entr" presetSubtype="0" fill="hold" grpId="0" nodeType="withEffect">
                                  <p:stCondLst>
                                    <p:cond delay="3750"/>
                                  </p:stCondLst>
                                  <p:childTnLst>
                                    <p:set>
                                      <p:cBhvr>
                                        <p:cTn id="613" dur="1" fill="hold">
                                          <p:stCondLst>
                                            <p:cond delay="0"/>
                                          </p:stCondLst>
                                        </p:cTn>
                                        <p:tgtEl>
                                          <p:spTgt spid="137"/>
                                        </p:tgtEl>
                                        <p:attrNameLst>
                                          <p:attrName>style.visibility</p:attrName>
                                        </p:attrNameLst>
                                      </p:cBhvr>
                                      <p:to>
                                        <p:strVal val="visible"/>
                                      </p:to>
                                    </p:set>
                                  </p:childTnLst>
                                </p:cTn>
                              </p:par>
                              <p:par>
                                <p:cTn id="614" presetID="0" presetClass="path" presetSubtype="0" repeatCount="440" decel="100000" fill="hold" grpId="1" nodeType="withEffect">
                                  <p:stCondLst>
                                    <p:cond delay="3750"/>
                                  </p:stCondLst>
                                  <p:childTnLst>
                                    <p:animMotion origin="layout" path="M -0.00026 -7.40741E-7 C 0.01849 -0.00278 0.02448 -0.025 0.02552 -0.03935 C 0.02656 -0.05324 0.01796 -0.08171 -0.00586 -0.07407 " pathEditMode="relative" rAng="0" ptsTypes="AAA">
                                      <p:cBhvr>
                                        <p:cTn id="615" dur="4375" fill="hold"/>
                                        <p:tgtEl>
                                          <p:spTgt spid="137"/>
                                        </p:tgtEl>
                                        <p:attrNameLst>
                                          <p:attrName>ppt_x</p:attrName>
                                          <p:attrName>ppt_y</p:attrName>
                                        </p:attrNameLst>
                                      </p:cBhvr>
                                      <p:rCtr x="1016" y="-3773"/>
                                    </p:animMotion>
                                  </p:childTnLst>
                                </p:cTn>
                              </p:par>
                              <p:par>
                                <p:cTn id="616" presetID="1" presetClass="entr" presetSubtype="0" fill="hold" grpId="0" nodeType="withEffect">
                                  <p:stCondLst>
                                    <p:cond delay="3750"/>
                                  </p:stCondLst>
                                  <p:childTnLst>
                                    <p:set>
                                      <p:cBhvr>
                                        <p:cTn id="617" dur="1" fill="hold">
                                          <p:stCondLst>
                                            <p:cond delay="0"/>
                                          </p:stCondLst>
                                        </p:cTn>
                                        <p:tgtEl>
                                          <p:spTgt spid="81"/>
                                        </p:tgtEl>
                                        <p:attrNameLst>
                                          <p:attrName>style.visibility</p:attrName>
                                        </p:attrNameLst>
                                      </p:cBhvr>
                                      <p:to>
                                        <p:strVal val="visible"/>
                                      </p:to>
                                    </p:set>
                                  </p:childTnLst>
                                </p:cTn>
                              </p:par>
                              <p:par>
                                <p:cTn id="618" presetID="26" presetClass="path" presetSubtype="0" repeatCount="190" decel="100000" fill="hold" grpId="1" nodeType="withEffect">
                                  <p:stCondLst>
                                    <p:cond delay="3750"/>
                                  </p:stCondLst>
                                  <p:childTnLst>
                                    <p:animMotion origin="layout" path="M -0.01693 -4.81481E-6 C -0.01693 0.01135 -0.02227 0.02084 -0.02891 0.02084 C -0.03646 0.02084 -0.03932 0.01042 -0.0405 0.00394 L -0.04154 -0.00439 C -0.04284 -0.01064 -0.0457 -0.02083 -0.05443 -0.02083 C -0.06003 -0.02083 -0.06615 -0.01157 -0.06615 -4.81481E-6 C -0.06615 0.01135 -0.06003 0.02084 -0.05443 0.02084 C -0.0457 0.02084 -0.04284 0.01042 -0.04154 0.00394 L -0.0405 -0.00439 C -0.03932 -0.01064 -0.03646 -0.02083 -0.02891 -0.02083 C -0.02227 -0.02083 -0.01693 -0.01157 -0.01693 -4.81481E-6 Z " pathEditMode="relative" rAng="0" ptsTypes="AAAAAAAAAAA">
                                      <p:cBhvr>
                                        <p:cTn id="619" dur="10000" fill="hold"/>
                                        <p:tgtEl>
                                          <p:spTgt spid="81"/>
                                        </p:tgtEl>
                                        <p:attrNameLst>
                                          <p:attrName>ppt_x</p:attrName>
                                          <p:attrName>ppt_y</p:attrName>
                                        </p:attrNameLst>
                                      </p:cBhvr>
                                      <p:rCtr x="-2461" y="0"/>
                                    </p:animMotion>
                                  </p:childTnLst>
                                </p:cTn>
                              </p:par>
                              <p:par>
                                <p:cTn id="620" presetID="1" presetClass="entr" presetSubtype="0" fill="hold" grpId="0" nodeType="withEffect">
                                  <p:stCondLst>
                                    <p:cond delay="3750"/>
                                  </p:stCondLst>
                                  <p:childTnLst>
                                    <p:set>
                                      <p:cBhvr>
                                        <p:cTn id="621" dur="1" fill="hold">
                                          <p:stCondLst>
                                            <p:cond delay="0"/>
                                          </p:stCondLst>
                                        </p:cTn>
                                        <p:tgtEl>
                                          <p:spTgt spid="121"/>
                                        </p:tgtEl>
                                        <p:attrNameLst>
                                          <p:attrName>style.visibility</p:attrName>
                                        </p:attrNameLst>
                                      </p:cBhvr>
                                      <p:to>
                                        <p:strVal val="visible"/>
                                      </p:to>
                                    </p:set>
                                  </p:childTnLst>
                                </p:cTn>
                              </p:par>
                              <p:par>
                                <p:cTn id="622" presetID="0" presetClass="path" presetSubtype="0" repeatCount="310" decel="100000" fill="hold" grpId="1" nodeType="withEffect">
                                  <p:stCondLst>
                                    <p:cond delay="3750"/>
                                  </p:stCondLst>
                                  <p:childTnLst>
                                    <p:animMotion origin="layout" path="M -1.25E-6 2.22222E-6 C 0.03425 0.02106 0.05977 0.12569 0.05846 0.20463 " pathEditMode="relative" rAng="0" ptsTypes="AA">
                                      <p:cBhvr>
                                        <p:cTn id="623" dur="6250" fill="hold"/>
                                        <p:tgtEl>
                                          <p:spTgt spid="121"/>
                                        </p:tgtEl>
                                        <p:attrNameLst>
                                          <p:attrName>ppt_x</p:attrName>
                                          <p:attrName>ppt_y</p:attrName>
                                        </p:attrNameLst>
                                      </p:cBhvr>
                                      <p:rCtr x="2930" y="10231"/>
                                    </p:animMotion>
                                  </p:childTnLst>
                                </p:cTn>
                              </p:par>
                              <p:par>
                                <p:cTn id="624" presetID="1" presetClass="entr" presetSubtype="0" fill="hold" grpId="0" nodeType="withEffect">
                                  <p:stCondLst>
                                    <p:cond delay="3750"/>
                                  </p:stCondLst>
                                  <p:childTnLst>
                                    <p:set>
                                      <p:cBhvr>
                                        <p:cTn id="625" dur="1" fill="hold">
                                          <p:stCondLst>
                                            <p:cond delay="0"/>
                                          </p:stCondLst>
                                        </p:cTn>
                                        <p:tgtEl>
                                          <p:spTgt spid="122"/>
                                        </p:tgtEl>
                                        <p:attrNameLst>
                                          <p:attrName>style.visibility</p:attrName>
                                        </p:attrNameLst>
                                      </p:cBhvr>
                                      <p:to>
                                        <p:strVal val="visible"/>
                                      </p:to>
                                    </p:set>
                                  </p:childTnLst>
                                </p:cTn>
                              </p:par>
                              <p:par>
                                <p:cTn id="626" presetID="0" presetClass="path" presetSubtype="0" repeatCount="310" decel="100000" fill="hold" grpId="1" nodeType="withEffect">
                                  <p:stCondLst>
                                    <p:cond delay="3750"/>
                                  </p:stCondLst>
                                  <p:childTnLst>
                                    <p:animMotion origin="layout" path="M 2.08333E-6 -1.11111E-6 C -0.02943 0.01389 -0.0513 0.08333 -0.05026 0.13565 " pathEditMode="relative" rAng="0" ptsTypes="AA">
                                      <p:cBhvr>
                                        <p:cTn id="627" dur="6250" fill="hold"/>
                                        <p:tgtEl>
                                          <p:spTgt spid="122"/>
                                        </p:tgtEl>
                                        <p:attrNameLst>
                                          <p:attrName>ppt_x</p:attrName>
                                          <p:attrName>ppt_y</p:attrName>
                                        </p:attrNameLst>
                                      </p:cBhvr>
                                      <p:rCtr x="-2526" y="6782"/>
                                    </p:animMotion>
                                  </p:childTnLst>
                                </p:cTn>
                              </p:par>
                              <p:par>
                                <p:cTn id="628" presetID="1" presetClass="entr" presetSubtype="0" fill="hold" grpId="0" nodeType="withEffect">
                                  <p:stCondLst>
                                    <p:cond delay="3750"/>
                                  </p:stCondLst>
                                  <p:childTnLst>
                                    <p:set>
                                      <p:cBhvr>
                                        <p:cTn id="629" dur="1" fill="hold">
                                          <p:stCondLst>
                                            <p:cond delay="0"/>
                                          </p:stCondLst>
                                        </p:cTn>
                                        <p:tgtEl>
                                          <p:spTgt spid="123"/>
                                        </p:tgtEl>
                                        <p:attrNameLst>
                                          <p:attrName>style.visibility</p:attrName>
                                        </p:attrNameLst>
                                      </p:cBhvr>
                                      <p:to>
                                        <p:strVal val="visible"/>
                                      </p:to>
                                    </p:set>
                                  </p:childTnLst>
                                </p:cTn>
                              </p:par>
                              <p:par>
                                <p:cTn id="630" presetID="0" presetClass="path" presetSubtype="0" repeatCount="310" decel="100000" fill="hold" grpId="1" nodeType="withEffect">
                                  <p:stCondLst>
                                    <p:cond delay="3750"/>
                                  </p:stCondLst>
                                  <p:childTnLst>
                                    <p:animMotion origin="layout" path="M 4.58333E-6 -3.7037E-7 C 0.0095 0.01898 0.01549 0.04514 0.01588 0.07037 C 0.01627 0.09583 0.01289 0.11852 0.00807 0.13773 " pathEditMode="relative" rAng="0" ptsTypes="AAA">
                                      <p:cBhvr>
                                        <p:cTn id="631" dur="6250" fill="hold"/>
                                        <p:tgtEl>
                                          <p:spTgt spid="123"/>
                                        </p:tgtEl>
                                        <p:attrNameLst>
                                          <p:attrName>ppt_x</p:attrName>
                                          <p:attrName>ppt_y</p:attrName>
                                        </p:attrNameLst>
                                      </p:cBhvr>
                                      <p:rCtr x="794" y="6875"/>
                                    </p:animMotion>
                                  </p:childTnLst>
                                </p:cTn>
                              </p:par>
                              <p:par>
                                <p:cTn id="632" presetID="1" presetClass="entr" presetSubtype="0" fill="hold" grpId="0" nodeType="withEffect">
                                  <p:stCondLst>
                                    <p:cond delay="3750"/>
                                  </p:stCondLst>
                                  <p:childTnLst>
                                    <p:set>
                                      <p:cBhvr>
                                        <p:cTn id="633" dur="1" fill="hold">
                                          <p:stCondLst>
                                            <p:cond delay="0"/>
                                          </p:stCondLst>
                                        </p:cTn>
                                        <p:tgtEl>
                                          <p:spTgt spid="124"/>
                                        </p:tgtEl>
                                        <p:attrNameLst>
                                          <p:attrName>style.visibility</p:attrName>
                                        </p:attrNameLst>
                                      </p:cBhvr>
                                      <p:to>
                                        <p:strVal val="visible"/>
                                      </p:to>
                                    </p:set>
                                  </p:childTnLst>
                                </p:cTn>
                              </p:par>
                              <p:par>
                                <p:cTn id="634" presetID="0" presetClass="path" presetSubtype="0" repeatCount="520" decel="100000" fill="hold" grpId="1" nodeType="withEffect">
                                  <p:stCondLst>
                                    <p:cond delay="3750"/>
                                  </p:stCondLst>
                                  <p:childTnLst>
                                    <p:animMotion origin="layout" path="M -3.75E-6 0.00093 C 0.00443 0.02315 0.0086 0.03982 0.01315 0.0676 C 0.01758 0.09468 0.01888 0.11945 0.02188 0.14537 " pathEditMode="relative" rAng="0" ptsTypes="AAA">
                                      <p:cBhvr>
                                        <p:cTn id="635" dur="3750" fill="hold"/>
                                        <p:tgtEl>
                                          <p:spTgt spid="124"/>
                                        </p:tgtEl>
                                        <p:attrNameLst>
                                          <p:attrName>ppt_x</p:attrName>
                                          <p:attrName>ppt_y</p:attrName>
                                        </p:attrNameLst>
                                      </p:cBhvr>
                                      <p:rCtr x="1094" y="7222"/>
                                    </p:animMotion>
                                  </p:childTnLst>
                                </p:cTn>
                              </p:par>
                              <p:par>
                                <p:cTn id="636" presetID="1" presetClass="entr" presetSubtype="0" fill="hold" grpId="0" nodeType="withEffect">
                                  <p:stCondLst>
                                    <p:cond delay="3750"/>
                                  </p:stCondLst>
                                  <p:childTnLst>
                                    <p:set>
                                      <p:cBhvr>
                                        <p:cTn id="637" dur="1" fill="hold">
                                          <p:stCondLst>
                                            <p:cond delay="0"/>
                                          </p:stCondLst>
                                        </p:cTn>
                                        <p:tgtEl>
                                          <p:spTgt spid="125"/>
                                        </p:tgtEl>
                                        <p:attrNameLst>
                                          <p:attrName>style.visibility</p:attrName>
                                        </p:attrNameLst>
                                      </p:cBhvr>
                                      <p:to>
                                        <p:strVal val="visible"/>
                                      </p:to>
                                    </p:set>
                                  </p:childTnLst>
                                </p:cTn>
                              </p:par>
                              <p:par>
                                <p:cTn id="638" presetID="0" presetClass="path" presetSubtype="0" repeatCount="520" decel="100000" fill="hold" grpId="1" nodeType="withEffect">
                                  <p:stCondLst>
                                    <p:cond delay="3750"/>
                                  </p:stCondLst>
                                  <p:childTnLst>
                                    <p:animMotion origin="layout" path="M -3.75E-6 0.00093 C 0.00443 0.02315 0.0086 0.03982 0.01315 0.0676 C 0.01758 0.09468 0.01888 0.11945 0.02188 0.14537 " pathEditMode="relative" rAng="0" ptsTypes="AAA">
                                      <p:cBhvr>
                                        <p:cTn id="639" dur="3750" fill="hold"/>
                                        <p:tgtEl>
                                          <p:spTgt spid="125"/>
                                        </p:tgtEl>
                                        <p:attrNameLst>
                                          <p:attrName>ppt_x</p:attrName>
                                          <p:attrName>ppt_y</p:attrName>
                                        </p:attrNameLst>
                                      </p:cBhvr>
                                      <p:rCtr x="1094" y="7222"/>
                                    </p:animMotion>
                                  </p:childTnLst>
                                </p:cTn>
                              </p:par>
                              <p:par>
                                <p:cTn id="640" presetID="1" presetClass="entr" presetSubtype="0" fill="hold" grpId="0" nodeType="withEffect">
                                  <p:stCondLst>
                                    <p:cond delay="3750"/>
                                  </p:stCondLst>
                                  <p:childTnLst>
                                    <p:set>
                                      <p:cBhvr>
                                        <p:cTn id="641" dur="1" fill="hold">
                                          <p:stCondLst>
                                            <p:cond delay="0"/>
                                          </p:stCondLst>
                                        </p:cTn>
                                        <p:tgtEl>
                                          <p:spTgt spid="126"/>
                                        </p:tgtEl>
                                        <p:attrNameLst>
                                          <p:attrName>style.visibility</p:attrName>
                                        </p:attrNameLst>
                                      </p:cBhvr>
                                      <p:to>
                                        <p:strVal val="visible"/>
                                      </p:to>
                                    </p:set>
                                  </p:childTnLst>
                                </p:cTn>
                              </p:par>
                              <p:par>
                                <p:cTn id="642" presetID="42" presetClass="path" presetSubtype="0" decel="100000" fill="hold" grpId="1" nodeType="withEffect">
                                  <p:stCondLst>
                                    <p:cond delay="3750"/>
                                  </p:stCondLst>
                                  <p:childTnLst>
                                    <p:animMotion origin="layout" path="M 2.08333E-6 1.48148E-6 L 0.00013 0.51204 " pathEditMode="relative" rAng="0" ptsTypes="AA">
                                      <p:cBhvr>
                                        <p:cTn id="643" dur="313" fill="hold"/>
                                        <p:tgtEl>
                                          <p:spTgt spid="126"/>
                                        </p:tgtEl>
                                        <p:attrNameLst>
                                          <p:attrName>ppt_x</p:attrName>
                                          <p:attrName>ppt_y</p:attrName>
                                        </p:attrNameLst>
                                      </p:cBhvr>
                                      <p:rCtr x="0" y="25602"/>
                                    </p:animMotion>
                                  </p:childTnLst>
                                </p:cTn>
                              </p:par>
                              <p:par>
                                <p:cTn id="644" presetID="0" presetClass="path" presetSubtype="0" repeatCount="530" decel="100000" fill="hold" grpId="2" nodeType="withEffect">
                                  <p:stCondLst>
                                    <p:cond delay="4063"/>
                                  </p:stCondLst>
                                  <p:childTnLst>
                                    <p:animMotion origin="layout" path="M 0.00013 0.51204 C -0.00091 0.42592 -0.00117 0.43727 -0.01068 0.39329 C -0.01979 0.35139 -0.03893 0.33727 -0.04805 0.30509 C -0.05716 0.27222 -0.05352 0.24051 -0.0375 0.19537 " pathEditMode="relative" rAng="0" ptsTypes="AAAA">
                                      <p:cBhvr>
                                        <p:cTn id="645" dur="3125" fill="hold"/>
                                        <p:tgtEl>
                                          <p:spTgt spid="126"/>
                                        </p:tgtEl>
                                        <p:attrNameLst>
                                          <p:attrName>ppt_x</p:attrName>
                                          <p:attrName>ppt_y</p:attrName>
                                        </p:attrNameLst>
                                      </p:cBhvr>
                                      <p:rCtr x="-2656" y="-15833"/>
                                    </p:animMotion>
                                  </p:childTnLst>
                                </p:cTn>
                              </p:par>
                              <p:par>
                                <p:cTn id="646" presetID="1" presetClass="entr" presetSubtype="0" fill="hold" grpId="0" nodeType="withEffect">
                                  <p:stCondLst>
                                    <p:cond delay="3750"/>
                                  </p:stCondLst>
                                  <p:childTnLst>
                                    <p:set>
                                      <p:cBhvr>
                                        <p:cTn id="647" dur="1" fill="hold">
                                          <p:stCondLst>
                                            <p:cond delay="0"/>
                                          </p:stCondLst>
                                        </p:cTn>
                                        <p:tgtEl>
                                          <p:spTgt spid="127"/>
                                        </p:tgtEl>
                                        <p:attrNameLst>
                                          <p:attrName>style.visibility</p:attrName>
                                        </p:attrNameLst>
                                      </p:cBhvr>
                                      <p:to>
                                        <p:strVal val="visible"/>
                                      </p:to>
                                    </p:set>
                                  </p:childTnLst>
                                </p:cTn>
                              </p:par>
                              <p:par>
                                <p:cTn id="648" presetID="42" presetClass="path" presetSubtype="0" decel="100000" fill="hold" grpId="1" nodeType="withEffect">
                                  <p:stCondLst>
                                    <p:cond delay="3750"/>
                                  </p:stCondLst>
                                  <p:childTnLst>
                                    <p:animMotion origin="layout" path="M 2.08333E-6 1.48148E-6 L 0.00013 0.51204 " pathEditMode="relative" rAng="0" ptsTypes="AA">
                                      <p:cBhvr>
                                        <p:cTn id="649" dur="313" fill="hold"/>
                                        <p:tgtEl>
                                          <p:spTgt spid="127"/>
                                        </p:tgtEl>
                                        <p:attrNameLst>
                                          <p:attrName>ppt_x</p:attrName>
                                          <p:attrName>ppt_y</p:attrName>
                                        </p:attrNameLst>
                                      </p:cBhvr>
                                      <p:rCtr x="0" y="25602"/>
                                    </p:animMotion>
                                  </p:childTnLst>
                                </p:cTn>
                              </p:par>
                              <p:par>
                                <p:cTn id="650" presetID="0" presetClass="path" presetSubtype="0" repeatCount="530" decel="100000" fill="hold" grpId="2" nodeType="withEffect">
                                  <p:stCondLst>
                                    <p:cond delay="4063"/>
                                  </p:stCondLst>
                                  <p:childTnLst>
                                    <p:animMotion origin="layout" path="M 0.00013 0.51204 C -0.00091 0.42592 -0.00117 0.43727 -0.01068 0.39329 C -0.01979 0.35139 -0.03893 0.33727 -0.04805 0.30509 C -0.05716 0.27222 -0.05352 0.24051 -0.0375 0.19537 " pathEditMode="relative" rAng="0" ptsTypes="AAAA">
                                      <p:cBhvr>
                                        <p:cTn id="651" dur="3125" fill="hold"/>
                                        <p:tgtEl>
                                          <p:spTgt spid="127"/>
                                        </p:tgtEl>
                                        <p:attrNameLst>
                                          <p:attrName>ppt_x</p:attrName>
                                          <p:attrName>ppt_y</p:attrName>
                                        </p:attrNameLst>
                                      </p:cBhvr>
                                      <p:rCtr x="-2656" y="-15833"/>
                                    </p:animMotion>
                                  </p:childTnLst>
                                </p:cTn>
                              </p:par>
                              <p:par>
                                <p:cTn id="652" presetID="1" presetClass="entr" presetSubtype="0" fill="hold" grpId="0" nodeType="withEffect">
                                  <p:stCondLst>
                                    <p:cond delay="3750"/>
                                  </p:stCondLst>
                                  <p:childTnLst>
                                    <p:set>
                                      <p:cBhvr>
                                        <p:cTn id="653" dur="1" fill="hold">
                                          <p:stCondLst>
                                            <p:cond delay="0"/>
                                          </p:stCondLst>
                                        </p:cTn>
                                        <p:tgtEl>
                                          <p:spTgt spid="128"/>
                                        </p:tgtEl>
                                        <p:attrNameLst>
                                          <p:attrName>style.visibility</p:attrName>
                                        </p:attrNameLst>
                                      </p:cBhvr>
                                      <p:to>
                                        <p:strVal val="visible"/>
                                      </p:to>
                                    </p:set>
                                  </p:childTnLst>
                                </p:cTn>
                              </p:par>
                              <p:par>
                                <p:cTn id="654" presetID="42" presetClass="path" presetSubtype="0" decel="100000" fill="hold" grpId="1" nodeType="withEffect">
                                  <p:stCondLst>
                                    <p:cond delay="3750"/>
                                  </p:stCondLst>
                                  <p:childTnLst>
                                    <p:animMotion origin="layout" path="M 4.16667E-6 -2.22222E-6 L 0.00013 0.51204 " pathEditMode="relative" rAng="0" ptsTypes="AA">
                                      <p:cBhvr>
                                        <p:cTn id="655" dur="313" fill="hold"/>
                                        <p:tgtEl>
                                          <p:spTgt spid="128"/>
                                        </p:tgtEl>
                                        <p:attrNameLst>
                                          <p:attrName>ppt_x</p:attrName>
                                          <p:attrName>ppt_y</p:attrName>
                                        </p:attrNameLst>
                                      </p:cBhvr>
                                      <p:rCtr x="0" y="25602"/>
                                    </p:animMotion>
                                  </p:childTnLst>
                                </p:cTn>
                              </p:par>
                              <p:par>
                                <p:cTn id="656" presetID="0" presetClass="path" presetSubtype="0" repeatCount="530" decel="100000" fill="hold" grpId="2" nodeType="withEffect">
                                  <p:stCondLst>
                                    <p:cond delay="4063"/>
                                  </p:stCondLst>
                                  <p:childTnLst>
                                    <p:animMotion origin="layout" path="M 0.00013 0.51204 C -0.00092 0.42593 -0.00118 0.43727 -0.01068 0.39329 C -0.0198 0.35139 -0.03894 0.33727 -0.04805 0.30509 C -0.05717 0.27222 -0.05352 0.24051 -0.0375 0.19537 " pathEditMode="relative" rAng="0" ptsTypes="AAAA">
                                      <p:cBhvr>
                                        <p:cTn id="657" dur="3125" fill="hold"/>
                                        <p:tgtEl>
                                          <p:spTgt spid="128"/>
                                        </p:tgtEl>
                                        <p:attrNameLst>
                                          <p:attrName>ppt_x</p:attrName>
                                          <p:attrName>ppt_y</p:attrName>
                                        </p:attrNameLst>
                                      </p:cBhvr>
                                      <p:rCtr x="-2656" y="-15833"/>
                                    </p:animMotion>
                                  </p:childTnLst>
                                </p:cTn>
                              </p:par>
                              <p:par>
                                <p:cTn id="658" presetID="1" presetClass="entr" presetSubtype="0" fill="hold" grpId="0" nodeType="withEffect">
                                  <p:stCondLst>
                                    <p:cond delay="3750"/>
                                  </p:stCondLst>
                                  <p:childTnLst>
                                    <p:set>
                                      <p:cBhvr>
                                        <p:cTn id="659" dur="1" fill="hold">
                                          <p:stCondLst>
                                            <p:cond delay="0"/>
                                          </p:stCondLst>
                                        </p:cTn>
                                        <p:tgtEl>
                                          <p:spTgt spid="129"/>
                                        </p:tgtEl>
                                        <p:attrNameLst>
                                          <p:attrName>style.visibility</p:attrName>
                                        </p:attrNameLst>
                                      </p:cBhvr>
                                      <p:to>
                                        <p:strVal val="visible"/>
                                      </p:to>
                                    </p:set>
                                  </p:childTnLst>
                                </p:cTn>
                              </p:par>
                              <p:par>
                                <p:cTn id="660" presetID="42" presetClass="path" presetSubtype="0" decel="100000" fill="hold" grpId="1" nodeType="withEffect">
                                  <p:stCondLst>
                                    <p:cond delay="3750"/>
                                  </p:stCondLst>
                                  <p:childTnLst>
                                    <p:animMotion origin="layout" path="M 3.33333E-6 3.7037E-7 L 0.00013 0.51204 " pathEditMode="relative" rAng="0" ptsTypes="AA">
                                      <p:cBhvr>
                                        <p:cTn id="661" dur="313" fill="hold"/>
                                        <p:tgtEl>
                                          <p:spTgt spid="129"/>
                                        </p:tgtEl>
                                        <p:attrNameLst>
                                          <p:attrName>ppt_x</p:attrName>
                                          <p:attrName>ppt_y</p:attrName>
                                        </p:attrNameLst>
                                      </p:cBhvr>
                                      <p:rCtr x="0" y="25602"/>
                                    </p:animMotion>
                                  </p:childTnLst>
                                </p:cTn>
                              </p:par>
                              <p:par>
                                <p:cTn id="662" presetID="0" presetClass="path" presetSubtype="0" repeatCount="530" decel="100000" fill="hold" grpId="2" nodeType="withEffect">
                                  <p:stCondLst>
                                    <p:cond delay="4063"/>
                                  </p:stCondLst>
                                  <p:childTnLst>
                                    <p:animMotion origin="layout" path="M 0.00013 0.51204 C -0.00091 0.42593 -0.00118 0.43727 -0.01068 0.39329 C -0.01979 0.35139 -0.03894 0.33727 -0.04805 0.30509 C -0.05716 0.27222 -0.05352 0.24051 -0.0375 0.19537 " pathEditMode="relative" rAng="0" ptsTypes="AAAA">
                                      <p:cBhvr>
                                        <p:cTn id="663" dur="3125" fill="hold"/>
                                        <p:tgtEl>
                                          <p:spTgt spid="129"/>
                                        </p:tgtEl>
                                        <p:attrNameLst>
                                          <p:attrName>ppt_x</p:attrName>
                                          <p:attrName>ppt_y</p:attrName>
                                        </p:attrNameLst>
                                      </p:cBhvr>
                                      <p:rCtr x="-2656" y="-15833"/>
                                    </p:animMotion>
                                  </p:childTnLst>
                                </p:cTn>
                              </p:par>
                              <p:par>
                                <p:cTn id="664" presetID="1" presetClass="entr" presetSubtype="0" fill="hold" grpId="0" nodeType="withEffect">
                                  <p:stCondLst>
                                    <p:cond delay="3750"/>
                                  </p:stCondLst>
                                  <p:childTnLst>
                                    <p:set>
                                      <p:cBhvr>
                                        <p:cTn id="665" dur="1" fill="hold">
                                          <p:stCondLst>
                                            <p:cond delay="0"/>
                                          </p:stCondLst>
                                        </p:cTn>
                                        <p:tgtEl>
                                          <p:spTgt spid="130"/>
                                        </p:tgtEl>
                                        <p:attrNameLst>
                                          <p:attrName>style.visibility</p:attrName>
                                        </p:attrNameLst>
                                      </p:cBhvr>
                                      <p:to>
                                        <p:strVal val="visible"/>
                                      </p:to>
                                    </p:set>
                                  </p:childTnLst>
                                </p:cTn>
                              </p:par>
                              <p:par>
                                <p:cTn id="666" presetID="42" presetClass="path" presetSubtype="0" decel="100000" fill="hold" grpId="1" nodeType="withEffect">
                                  <p:stCondLst>
                                    <p:cond delay="3750"/>
                                  </p:stCondLst>
                                  <p:childTnLst>
                                    <p:animMotion origin="layout" path="M 3.33333E-6 3.7037E-7 L 0.00013 0.51204 " pathEditMode="relative" rAng="0" ptsTypes="AA">
                                      <p:cBhvr>
                                        <p:cTn id="667" dur="313" fill="hold"/>
                                        <p:tgtEl>
                                          <p:spTgt spid="130"/>
                                        </p:tgtEl>
                                        <p:attrNameLst>
                                          <p:attrName>ppt_x</p:attrName>
                                          <p:attrName>ppt_y</p:attrName>
                                        </p:attrNameLst>
                                      </p:cBhvr>
                                      <p:rCtr x="0" y="25602"/>
                                    </p:animMotion>
                                  </p:childTnLst>
                                </p:cTn>
                              </p:par>
                              <p:par>
                                <p:cTn id="668" presetID="0" presetClass="path" presetSubtype="0" repeatCount="530" decel="100000" fill="hold" grpId="2" nodeType="withEffect">
                                  <p:stCondLst>
                                    <p:cond delay="4063"/>
                                  </p:stCondLst>
                                  <p:childTnLst>
                                    <p:animMotion origin="layout" path="M 0.00013 0.51204 C -0.00091 0.42593 -0.00118 0.43727 -0.01068 0.39329 C -0.01979 0.35139 -0.03894 0.33727 -0.04805 0.30509 C -0.05716 0.27222 -0.05352 0.24051 -0.0375 0.19537 " pathEditMode="relative" rAng="0" ptsTypes="AAAA">
                                      <p:cBhvr>
                                        <p:cTn id="669" dur="3125" fill="hold"/>
                                        <p:tgtEl>
                                          <p:spTgt spid="130"/>
                                        </p:tgtEl>
                                        <p:attrNameLst>
                                          <p:attrName>ppt_x</p:attrName>
                                          <p:attrName>ppt_y</p:attrName>
                                        </p:attrNameLst>
                                      </p:cBhvr>
                                      <p:rCtr x="-2656" y="-15833"/>
                                    </p:animMotion>
                                  </p:childTnLst>
                                </p:cTn>
                              </p:par>
                              <p:par>
                                <p:cTn id="670" presetID="10" presetClass="entr" presetSubtype="0" fill="hold" grpId="0" nodeType="withEffect">
                                  <p:stCondLst>
                                    <p:cond delay="4750"/>
                                  </p:stCondLst>
                                  <p:childTnLst>
                                    <p:set>
                                      <p:cBhvr>
                                        <p:cTn id="671" dur="1" fill="hold">
                                          <p:stCondLst>
                                            <p:cond delay="0"/>
                                          </p:stCondLst>
                                        </p:cTn>
                                        <p:tgtEl>
                                          <p:spTgt spid="96"/>
                                        </p:tgtEl>
                                        <p:attrNameLst>
                                          <p:attrName>style.visibility</p:attrName>
                                        </p:attrNameLst>
                                      </p:cBhvr>
                                      <p:to>
                                        <p:strVal val="visible"/>
                                      </p:to>
                                    </p:set>
                                    <p:animEffect transition="in" filter="fade">
                                      <p:cBhvr>
                                        <p:cTn id="672" dur="750"/>
                                        <p:tgtEl>
                                          <p:spTgt spid="96"/>
                                        </p:tgtEl>
                                      </p:cBhvr>
                                    </p:animEffect>
                                  </p:childTnLst>
                                </p:cTn>
                              </p:par>
                              <p:par>
                                <p:cTn id="673" presetID="10" presetClass="entr" presetSubtype="0" fill="hold" grpId="0" nodeType="withEffect">
                                  <p:stCondLst>
                                    <p:cond delay="4250"/>
                                  </p:stCondLst>
                                  <p:childTnLst>
                                    <p:set>
                                      <p:cBhvr>
                                        <p:cTn id="674" dur="1" fill="hold">
                                          <p:stCondLst>
                                            <p:cond delay="0"/>
                                          </p:stCondLst>
                                        </p:cTn>
                                        <p:tgtEl>
                                          <p:spTgt spid="143"/>
                                        </p:tgtEl>
                                        <p:attrNameLst>
                                          <p:attrName>style.visibility</p:attrName>
                                        </p:attrNameLst>
                                      </p:cBhvr>
                                      <p:to>
                                        <p:strVal val="visible"/>
                                      </p:to>
                                    </p:set>
                                    <p:animEffect transition="in" filter="fade">
                                      <p:cBhvr>
                                        <p:cTn id="675" dur="500"/>
                                        <p:tgtEl>
                                          <p:spTgt spid="143"/>
                                        </p:tgtEl>
                                      </p:cBhvr>
                                    </p:animEffect>
                                  </p:childTnLst>
                                </p:cTn>
                              </p:par>
                              <p:par>
                                <p:cTn id="676" presetID="0" presetClass="path" presetSubtype="0" repeatCount="730" decel="100000" fill="hold" grpId="1" nodeType="withEffect">
                                  <p:stCondLst>
                                    <p:cond delay="4250"/>
                                  </p:stCondLst>
                                  <p:childTnLst>
                                    <p:animMotion origin="layout" path="M -3.75E-6 -0.00046 C 0.00925 0.01065 0.02136 0.0176 0.03177 0.01783 C 0.04206 0.01783 0.05157 -0.00324 0.05938 -0.00416 C 0.06693 -0.00509 0.07136 0.00394 0.07735 0.00811 " pathEditMode="relative" rAng="0" ptsTypes="AAAA">
                                      <p:cBhvr>
                                        <p:cTn id="677" dur="2000" spd="-100000" fill="hold"/>
                                        <p:tgtEl>
                                          <p:spTgt spid="143"/>
                                        </p:tgtEl>
                                        <p:attrNameLst>
                                          <p:attrName>ppt_x</p:attrName>
                                          <p:attrName>ppt_y</p:attrName>
                                        </p:attrNameLst>
                                      </p:cBhvr>
                                      <p:rCtr x="3867" y="718"/>
                                    </p:animMotion>
                                  </p:childTnLst>
                                </p:cTn>
                              </p:par>
                              <p:par>
                                <p:cTn id="678" presetID="10" presetClass="exit" presetSubtype="0" fill="hold" grpId="2" nodeType="withEffect">
                                  <p:stCondLst>
                                    <p:cond delay="5250"/>
                                  </p:stCondLst>
                                  <p:childTnLst>
                                    <p:animEffect transition="out" filter="fade">
                                      <p:cBhvr>
                                        <p:cTn id="679" dur="250"/>
                                        <p:tgtEl>
                                          <p:spTgt spid="143"/>
                                        </p:tgtEl>
                                      </p:cBhvr>
                                    </p:animEffect>
                                    <p:set>
                                      <p:cBhvr>
                                        <p:cTn id="680" dur="1" fill="hold">
                                          <p:stCondLst>
                                            <p:cond delay="249"/>
                                          </p:stCondLst>
                                        </p:cTn>
                                        <p:tgtEl>
                                          <p:spTgt spid="143"/>
                                        </p:tgtEl>
                                        <p:attrNameLst>
                                          <p:attrName>style.visibility</p:attrName>
                                        </p:attrNameLst>
                                      </p:cBhvr>
                                      <p:to>
                                        <p:strVal val="hidden"/>
                                      </p:to>
                                    </p:set>
                                  </p:childTnLst>
                                </p:cTn>
                              </p:par>
                              <p:par>
                                <p:cTn id="681" presetID="10" presetClass="entr" presetSubtype="0" fill="hold" grpId="0" nodeType="withEffect">
                                  <p:stCondLst>
                                    <p:cond delay="5200"/>
                                  </p:stCondLst>
                                  <p:childTnLst>
                                    <p:set>
                                      <p:cBhvr>
                                        <p:cTn id="682" dur="1" fill="hold">
                                          <p:stCondLst>
                                            <p:cond delay="0"/>
                                          </p:stCondLst>
                                        </p:cTn>
                                        <p:tgtEl>
                                          <p:spTgt spid="5"/>
                                        </p:tgtEl>
                                        <p:attrNameLst>
                                          <p:attrName>style.visibility</p:attrName>
                                        </p:attrNameLst>
                                      </p:cBhvr>
                                      <p:to>
                                        <p:strVal val="visible"/>
                                      </p:to>
                                    </p:set>
                                    <p:animEffect transition="in" filter="fade">
                                      <p:cBhvr>
                                        <p:cTn id="68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2" grpId="1"/>
      <p:bldP spid="9" grpId="0"/>
      <p:bldP spid="9" grpId="1"/>
      <p:bldP spid="10" grpId="0"/>
      <p:bldP spid="10" grpId="1"/>
      <p:bldP spid="11" grpId="0"/>
      <p:bldP spid="11" grpId="1"/>
      <p:bldP spid="11" grpId="2"/>
      <p:bldP spid="11" grpId="3"/>
      <p:bldP spid="15" grpId="0"/>
      <p:bldP spid="15" grpId="1"/>
      <p:bldP spid="15" grpId="2"/>
      <p:bldP spid="2" grpId="0" animBg="1"/>
      <p:bldP spid="2" grpId="1" animBg="1"/>
      <p:bldP spid="16" grpId="0"/>
      <p:bldP spid="16" grpId="1"/>
      <p:bldP spid="16" grpId="2"/>
      <p:bldP spid="17" grpId="0"/>
      <p:bldP spid="17" grpId="1"/>
      <p:bldP spid="18" grpId="0"/>
      <p:bldP spid="18" grpId="1"/>
      <p:bldP spid="19" grpId="0"/>
      <p:bldP spid="19" grpId="1"/>
      <p:bldP spid="20" grpId="0"/>
      <p:bldP spid="23" grpId="0" animBg="1"/>
      <p:bldP spid="23" grpId="1"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9" grpId="0" animBg="1"/>
      <p:bldP spid="29" grpId="1" animBg="1"/>
      <p:bldP spid="29" grpId="2" animBg="1"/>
      <p:bldP spid="30" grpId="0" animBg="1"/>
      <p:bldP spid="30" grpId="1" animBg="1"/>
      <p:bldP spid="30" grpId="2" animBg="1"/>
      <p:bldP spid="31" grpId="0" animBg="1"/>
      <p:bldP spid="31" grpId="1" animBg="1"/>
      <p:bldP spid="32" grpId="0" animBg="1"/>
      <p:bldP spid="32" grpId="1" animBg="1"/>
      <p:bldP spid="32" grpId="2" animBg="1"/>
      <p:bldP spid="33" grpId="0" animBg="1"/>
      <p:bldP spid="33" grpId="1" animBg="1"/>
      <p:bldP spid="33" grpId="2" animBg="1"/>
      <p:bldP spid="34" grpId="0" animBg="1"/>
      <p:bldP spid="34" grpId="1" animBg="1"/>
      <p:bldP spid="34" grpId="2" animBg="1"/>
      <p:bldP spid="36" grpId="0" animBg="1"/>
      <p:bldP spid="36" grpId="1" animBg="1"/>
      <p:bldP spid="36" grpId="2" animBg="1"/>
      <p:bldP spid="37" grpId="0" animBg="1"/>
      <p:bldP spid="37" grpId="1" animBg="1"/>
      <p:bldP spid="37" grpId="2" animBg="1"/>
      <p:bldP spid="38" grpId="0" animBg="1"/>
      <p:bldP spid="38" grpId="1" animBg="1"/>
      <p:bldP spid="39" grpId="0" animBg="1"/>
      <p:bldP spid="39" grpId="1" animBg="1"/>
      <p:bldP spid="39" grpId="2" animBg="1"/>
      <p:bldP spid="40" grpId="0" animBg="1"/>
      <p:bldP spid="40" grpId="1" animBg="1"/>
      <p:bldP spid="41" grpId="0" animBg="1"/>
      <p:bldP spid="41" grpId="1" animBg="1"/>
      <p:bldP spid="41" grpId="2" animBg="1"/>
      <p:bldP spid="42" grpId="0" animBg="1"/>
      <p:bldP spid="42" grpId="1" animBg="1"/>
      <p:bldP spid="43" grpId="0" animBg="1"/>
      <p:bldP spid="43" grpId="1" animBg="1"/>
      <p:bldP spid="43" grpId="2"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5" grpId="2" animBg="1"/>
      <p:bldP spid="76" grpId="0" animBg="1"/>
      <p:bldP spid="76" grpId="1" animBg="1"/>
      <p:bldP spid="76" grpId="2" animBg="1"/>
      <p:bldP spid="77" grpId="0" animBg="1"/>
      <p:bldP spid="77" grpId="1" animBg="1"/>
      <p:bldP spid="78" grpId="0" animBg="1"/>
      <p:bldP spid="78" grpId="1" animBg="1"/>
      <p:bldP spid="78" grpId="2" animBg="1"/>
      <p:bldP spid="79" grpId="0" animBg="1"/>
      <p:bldP spid="79" grpId="1" animBg="1"/>
      <p:bldP spid="80" grpId="0" animBg="1"/>
      <p:bldP spid="80" grpId="1" animBg="1"/>
      <p:bldP spid="80" grpId="2" animBg="1"/>
      <p:bldP spid="81" grpId="0" animBg="1"/>
      <p:bldP spid="81" grpId="1" animBg="1"/>
      <p:bldP spid="82" grpId="0" animBg="1"/>
      <p:bldP spid="82" grpId="1" animBg="1"/>
      <p:bldP spid="83" grpId="0" animBg="1"/>
      <p:bldP spid="83" grpId="1" animBg="1"/>
      <p:bldP spid="83" grpId="2" animBg="1"/>
      <p:bldP spid="83" grpId="3" animBg="1"/>
      <p:bldP spid="84" grpId="0" animBg="1"/>
      <p:bldP spid="84" grpId="1" animBg="1"/>
      <p:bldP spid="85" grpId="0" animBg="1"/>
      <p:bldP spid="85" grpId="1" animBg="1"/>
      <p:bldP spid="86" grpId="0" animBg="1"/>
      <p:bldP spid="86" grpId="1" animBg="1"/>
      <p:bldP spid="86" grpId="2"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7" grpId="0" animBg="1"/>
      <p:bldP spid="97" grpId="1" animBg="1"/>
      <p:bldP spid="98" grpId="0" animBg="1"/>
      <p:bldP spid="98" grpId="1" animBg="1"/>
      <p:bldP spid="98" grpId="2" animBg="1"/>
      <p:bldP spid="99" grpId="0" animBg="1"/>
      <p:bldP spid="99" grpId="1" animBg="1"/>
      <p:bldP spid="100" grpId="0" animBg="1"/>
      <p:bldP spid="100" grpId="1" animBg="1"/>
      <p:bldP spid="100" grpId="2" animBg="1"/>
      <p:bldP spid="101" grpId="0" animBg="1"/>
      <p:bldP spid="101" grpId="1" animBg="1"/>
      <p:bldP spid="102" grpId="0" animBg="1"/>
      <p:bldP spid="102" grpId="1" animBg="1"/>
      <p:bldP spid="102" grpId="2" animBg="1"/>
      <p:bldP spid="103" grpId="0" animBg="1"/>
      <p:bldP spid="103" grpId="1" animBg="1"/>
      <p:bldP spid="104" grpId="0" animBg="1"/>
      <p:bldP spid="104" grpId="1" animBg="1"/>
      <p:bldP spid="105" grpId="0" animBg="1"/>
      <p:bldP spid="105" grpId="1" animBg="1"/>
      <p:bldP spid="106" grpId="0" animBg="1"/>
      <p:bldP spid="106" grpId="1" animBg="1"/>
      <p:bldP spid="107" grpId="0" animBg="1"/>
      <p:bldP spid="107" grpId="1" animBg="1"/>
      <p:bldP spid="108" grpId="0" animBg="1"/>
      <p:bldP spid="108" grpId="1" animBg="1"/>
      <p:bldP spid="109" grpId="0" animBg="1"/>
      <p:bldP spid="109" grpId="1" animBg="1"/>
      <p:bldP spid="110" grpId="0" animBg="1"/>
      <p:bldP spid="110" grpId="1" animBg="1"/>
      <p:bldP spid="111" grpId="0" animBg="1"/>
      <p:bldP spid="111" grpId="1" animBg="1"/>
      <p:bldP spid="111" grpId="2" animBg="1"/>
      <p:bldP spid="112" grpId="0" animBg="1"/>
      <p:bldP spid="112" grpId="1" animBg="1"/>
      <p:bldP spid="113" grpId="0" animBg="1"/>
      <p:bldP spid="113" grpId="1" animBg="1"/>
      <p:bldP spid="114" grpId="0" animBg="1"/>
      <p:bldP spid="114" grpId="1" animBg="1"/>
      <p:bldP spid="115" grpId="0" animBg="1"/>
      <p:bldP spid="115" grpId="1" animBg="1"/>
      <p:bldP spid="116" grpId="0" animBg="1"/>
      <p:bldP spid="116" grpId="1" animBg="1"/>
      <p:bldP spid="117" grpId="0" animBg="1"/>
      <p:bldP spid="117" grpId="1" animBg="1"/>
      <p:bldP spid="118" grpId="0" animBg="1"/>
      <p:bldP spid="118" grpId="1" animBg="1"/>
      <p:bldP spid="119" grpId="0" animBg="1"/>
      <p:bldP spid="119" grpId="1" animBg="1"/>
      <p:bldP spid="120" grpId="0" animBg="1"/>
      <p:bldP spid="120" grpId="1" animBg="1"/>
      <p:bldP spid="121" grpId="0" animBg="1"/>
      <p:bldP spid="121" grpId="1" animBg="1"/>
      <p:bldP spid="122" grpId="0" animBg="1"/>
      <p:bldP spid="122" grpId="1" animBg="1"/>
      <p:bldP spid="123" grpId="0" animBg="1"/>
      <p:bldP spid="123" grpId="1" animBg="1"/>
      <p:bldP spid="124" grpId="0" animBg="1"/>
      <p:bldP spid="124" grpId="1" animBg="1"/>
      <p:bldP spid="125" grpId="0" animBg="1"/>
      <p:bldP spid="125" grpId="1" animBg="1"/>
      <p:bldP spid="126" grpId="0" animBg="1"/>
      <p:bldP spid="126" grpId="1" animBg="1"/>
      <p:bldP spid="126" grpId="2" animBg="1"/>
      <p:bldP spid="127" grpId="0" animBg="1"/>
      <p:bldP spid="127" grpId="1" animBg="1"/>
      <p:bldP spid="127" grpId="2" animBg="1"/>
      <p:bldP spid="128" grpId="0" animBg="1"/>
      <p:bldP spid="128" grpId="1" animBg="1"/>
      <p:bldP spid="128" grpId="2" animBg="1"/>
      <p:bldP spid="129" grpId="0" animBg="1"/>
      <p:bldP spid="129" grpId="1" animBg="1"/>
      <p:bldP spid="129" grpId="2" animBg="1"/>
      <p:bldP spid="130" grpId="0" animBg="1"/>
      <p:bldP spid="130" grpId="1" animBg="1"/>
      <p:bldP spid="130" grpId="2" animBg="1"/>
      <p:bldP spid="131" grpId="0" animBg="1"/>
      <p:bldP spid="131" grpId="1" animBg="1"/>
      <p:bldP spid="131" grpId="3" animBg="1"/>
      <p:bldP spid="132" grpId="0" animBg="1"/>
      <p:bldP spid="132" grpId="1" animBg="1"/>
      <p:bldP spid="133" grpId="0" animBg="1"/>
      <p:bldP spid="133" grpId="1" animBg="1"/>
      <p:bldP spid="134" grpId="0" animBg="1"/>
      <p:bldP spid="134" grpId="1" animBg="1"/>
      <p:bldP spid="135" grpId="0" animBg="1"/>
      <p:bldP spid="135" grpId="1" animBg="1"/>
      <p:bldP spid="136" grpId="0" animBg="1"/>
      <p:bldP spid="136" grpId="1" animBg="1"/>
      <p:bldP spid="137" grpId="0" animBg="1"/>
      <p:bldP spid="137" grpId="1" animBg="1"/>
      <p:bldP spid="138" grpId="0" animBg="1"/>
      <p:bldP spid="138" grpId="1" animBg="1"/>
      <p:bldP spid="139" grpId="0" animBg="1"/>
      <p:bldP spid="139" grpId="1" animBg="1"/>
      <p:bldP spid="139" grpId="2" animBg="1"/>
      <p:bldP spid="140" grpId="0" animBg="1"/>
      <p:bldP spid="140" grpId="1" animBg="1"/>
      <p:bldP spid="141" grpId="0" animBg="1"/>
      <p:bldP spid="141" grpId="1" animBg="1"/>
      <p:bldP spid="142" grpId="0" animBg="1"/>
      <p:bldP spid="142" grpId="1" animBg="1"/>
      <p:bldP spid="143" grpId="0" animBg="1"/>
      <p:bldP spid="143" grpId="1" animBg="1"/>
      <p:bldP spid="143" grpId="2" animBg="1"/>
      <p:bldP spid="22" grpId="0"/>
      <p:bldP spid="22" grpId="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51.04+7.44=58.48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989095" y="3198167"/>
            <a:ext cx="221381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en-US" altLang="zh-CN" sz="2400" dirty="0">
                <a:latin typeface="苹方-简" panose="020B0400000000000000" pitchFamily="34" charset="-128"/>
                <a:ea typeface="苹方-简" panose="020B0400000000000000" pitchFamily="34" charset="-128"/>
                <a:cs typeface="+mn-ea"/>
                <a:sym typeface="苹方-简" panose="020B0400000000000000" pitchFamily="34" charset="-128"/>
              </a:rPr>
              <a:t>32</a:t>
            </a:r>
            <a:r>
              <a:rPr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个进入动画</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989095" y="3198168"/>
            <a:ext cx="221381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en-US" altLang="zh-CN" sz="2400" dirty="0">
                <a:latin typeface="苹方-简" panose="020B0400000000000000" pitchFamily="34" charset="-128"/>
                <a:ea typeface="苹方-简" panose="020B0400000000000000" pitchFamily="34" charset="-128"/>
                <a:cs typeface="+mn-ea"/>
                <a:sym typeface="苹方-简" panose="020B0400000000000000" pitchFamily="34" charset="-128"/>
              </a:rPr>
              <a:t>28</a:t>
            </a:r>
            <a:r>
              <a:rPr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个强调动画</a:t>
            </a: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989095" y="3198168"/>
            <a:ext cx="221381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en-US" altLang="zh-CN" sz="2400" dirty="0">
                <a:latin typeface="苹方-简" panose="020B0400000000000000" pitchFamily="34" charset="-128"/>
                <a:ea typeface="苹方-简" panose="020B0400000000000000" pitchFamily="34" charset="-128"/>
                <a:cs typeface="+mn-ea"/>
                <a:sym typeface="苹方-简" panose="020B0400000000000000" pitchFamily="34" charset="-128"/>
              </a:rPr>
              <a:t>30</a:t>
            </a:r>
            <a:r>
              <a:rPr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个退出动画</a:t>
            </a: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989095" y="3198168"/>
            <a:ext cx="2213810"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en-US" altLang="zh-CN" sz="2400" dirty="0">
                <a:latin typeface="苹方-简" panose="020B0400000000000000" pitchFamily="34" charset="-128"/>
                <a:ea typeface="苹方-简" panose="020B0400000000000000" pitchFamily="34" charset="-128"/>
                <a:cs typeface="+mn-ea"/>
                <a:sym typeface="苹方-简" panose="020B0400000000000000" pitchFamily="34" charset="-128"/>
              </a:rPr>
              <a:t>39</a:t>
            </a:r>
            <a:r>
              <a:rPr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个路径动画</a:t>
            </a: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39733" y="3198168"/>
            <a:ext cx="2912534" cy="461665"/>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构成了</a:t>
            </a:r>
            <a:r>
              <a:rPr lang="en-US" altLang="zh-CN" sz="2400" dirty="0">
                <a:latin typeface="苹方-简" panose="020B0400000000000000" pitchFamily="34" charset="-128"/>
                <a:ea typeface="苹方-简" panose="020B0400000000000000" pitchFamily="34" charset="-128"/>
                <a:cs typeface="+mn-ea"/>
                <a:sym typeface="苹方-简" panose="020B0400000000000000" pitchFamily="34" charset="-128"/>
              </a:rPr>
              <a:t>PPT</a:t>
            </a:r>
            <a:r>
              <a:rPr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的动画</a:t>
            </a: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791200" y="2644170"/>
            <a:ext cx="609600" cy="1569660"/>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文本框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849778" y="3198168"/>
            <a:ext cx="492443" cy="461665"/>
          </a:xfrm>
          <a:prstGeom prst="rect">
            <a:avLst/>
          </a:prstGeom>
          <a:noFill/>
        </p:spPr>
        <p:txBody>
          <a:bodyPr wrap="none" rtlCol="0">
            <a:spAutoFit/>
          </a:bodyPr>
          <a:lstStyle/>
          <a:p>
            <a:pPr algn="ctr"/>
            <a:r>
              <a:rPr kumimoji="1" lang="zh-CN" altLang="en-US" sz="24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请</a:t>
            </a:r>
          </a:p>
        </p:txBody>
      </p:sp>
      <p:sp>
        <p:nvSpPr>
          <p:cNvPr id="19" name="文本框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542001" y="3198168"/>
            <a:ext cx="1107996"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请原谅</a:t>
            </a:r>
          </a:p>
        </p:txBody>
      </p:sp>
      <p:sp>
        <p:nvSpPr>
          <p:cNvPr id="20" name="文本框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1"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小编</a:t>
            </a:r>
          </a:p>
        </p:txBody>
      </p:sp>
      <p:sp>
        <p:nvSpPr>
          <p:cNvPr id="21" name="文本框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849779" y="3198168"/>
            <a:ext cx="492443"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这</a:t>
            </a:r>
          </a:p>
        </p:txBody>
      </p:sp>
      <p:sp>
        <p:nvSpPr>
          <p:cNvPr id="22" name="文本框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3" y="3198168"/>
            <a:ext cx="800219" cy="461665"/>
          </a:xfrm>
          <a:prstGeom prst="rect">
            <a:avLst/>
          </a:prstGeom>
          <a:noFill/>
        </p:spPr>
        <p:txBody>
          <a:bodyPr wrap="none" rtlCol="0">
            <a:spAutoFit/>
          </a:bodyPr>
          <a:lstStyle/>
          <a:p>
            <a:pPr algn="ctr"/>
            <a:r>
              <a:rPr kumimoji="1" lang="zh-CN" altLang="en-US" sz="24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一生</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 name="文本框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64540" y="3013502"/>
            <a:ext cx="1415772"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放浪</a:t>
            </a:r>
          </a:p>
        </p:txBody>
      </p:sp>
      <p:sp>
        <p:nvSpPr>
          <p:cNvPr id="25" name="文本框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6569" y="3013502"/>
            <a:ext cx="1410964" cy="830997"/>
          </a:xfrm>
          <a:prstGeom prst="rect">
            <a:avLst/>
          </a:prstGeom>
          <a:noFill/>
        </p:spPr>
        <p:txBody>
          <a:bodyPr wrap="none" rtlCol="0">
            <a:spAutoFit/>
          </a:bodyPr>
          <a:lstStyle/>
          <a:p>
            <a:pPr algn="ctr"/>
            <a:r>
              <a:rPr kumimoji="1" lang="zh-CN" altLang="en-US" sz="48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不羁</a:t>
            </a:r>
            <a:endPar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 name="文本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303961" y="3013502"/>
            <a:ext cx="800220"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爱</a:t>
            </a:r>
          </a:p>
        </p:txBody>
      </p:sp>
      <p:sp>
        <p:nvSpPr>
          <p:cNvPr id="27" name="文本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914259" y="3013502"/>
            <a:ext cx="1415772"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自由</a:t>
            </a:r>
          </a:p>
        </p:txBody>
      </p:sp>
      <p:pic>
        <p:nvPicPr>
          <p:cNvPr id="23" name="137 music all"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 action="ppaction://media"/>
          </p:cNvPr>
          <p:cNvPicPr>
            <a:picLocks noChangeAspect="1"/>
          </p:cNvPicPr>
          <p:nvPr>
            <a:audioFile r:link="rId1"/>
            <p:extLst>
              <p:ext uri="{DAA4B4D4-6D71-4841-9C94-3DE7FCFB9230}">
                <p14:media xmlns:p14="http://schemas.microsoft.com/office/powerpoint/2010/main" r:embed="rId2">
                  <p14:trim st="51040" end="55325.3125"/>
                </p14:media>
              </p:ext>
            </p:extLst>
          </p:nvPr>
        </p:nvPicPr>
        <p:blipFill>
          <a:blip r:embed="rId4"/>
          <a:stretch>
            <a:fillRect/>
          </a:stretch>
        </p:blipFill>
        <p:spPr>
          <a:xfrm>
            <a:off x="5943600" y="7357953"/>
            <a:ext cx="304800" cy="304800"/>
          </a:xfrm>
          <a:prstGeom prst="rect">
            <a:avLst/>
          </a:prstGeom>
        </p:spPr>
      </p:pic>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44176786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60"/>
                                        <p:tgtEl>
                                          <p:spTgt spid="9"/>
                                        </p:tgtEl>
                                      </p:cBhvr>
                                    </p:animEffect>
                                  </p:childTnLst>
                                </p:cTn>
                              </p:par>
                              <p:par>
                                <p:cTn id="8" presetID="63" presetClass="path" presetSubtype="0" accel="50000" decel="50000" fill="hold" grpId="1" nodeType="withEffect">
                                  <p:stCondLst>
                                    <p:cond delay="0"/>
                                  </p:stCondLst>
                                  <p:childTnLst>
                                    <p:animMotion origin="layout" path="M 0 0 L 0.01159 0 " pathEditMode="relative" rAng="0" ptsTypes="AA">
                                      <p:cBhvr>
                                        <p:cTn id="9" dur="600" fill="hold"/>
                                        <p:tgtEl>
                                          <p:spTgt spid="9"/>
                                        </p:tgtEl>
                                        <p:attrNameLst>
                                          <p:attrName>ppt_x</p:attrName>
                                          <p:attrName>ppt_y</p:attrName>
                                        </p:attrNameLst>
                                      </p:cBhvr>
                                      <p:rCtr x="573" y="0"/>
                                    </p:animMotion>
                                  </p:childTnLst>
                                </p:cTn>
                              </p:par>
                              <p:par>
                                <p:cTn id="10" presetID="22" presetClass="exit" presetSubtype="2" fill="hold" grpId="2" nodeType="withEffect">
                                  <p:stCondLst>
                                    <p:cond delay="600"/>
                                  </p:stCondLst>
                                  <p:childTnLst>
                                    <p:animEffect transition="out" filter="wipe(right)">
                                      <p:cBhvr>
                                        <p:cTn id="11" dur="200"/>
                                        <p:tgtEl>
                                          <p:spTgt spid="9"/>
                                        </p:tgtEl>
                                      </p:cBhvr>
                                    </p:animEffect>
                                    <p:set>
                                      <p:cBhvr>
                                        <p:cTn id="12" dur="1" fill="hold">
                                          <p:stCondLst>
                                            <p:cond delay="199"/>
                                          </p:stCondLst>
                                        </p:cTn>
                                        <p:tgtEl>
                                          <p:spTgt spid="9"/>
                                        </p:tgtEl>
                                        <p:attrNameLst>
                                          <p:attrName>style.visibility</p:attrName>
                                        </p:attrNameLst>
                                      </p:cBhvr>
                                      <p:to>
                                        <p:strVal val="hidden"/>
                                      </p:to>
                                    </p:set>
                                  </p:childTnLst>
                                </p:cTn>
                              </p:par>
                              <p:par>
                                <p:cTn id="13" presetID="35" presetClass="path" presetSubtype="0" accel="50000" decel="50000" fill="hold" grpId="3" nodeType="withEffect">
                                  <p:stCondLst>
                                    <p:cond delay="600"/>
                                  </p:stCondLst>
                                  <p:childTnLst>
                                    <p:animMotion origin="layout" path="M 0.01159 0 L 0 0 " pathEditMode="relative" rAng="0" ptsTypes="AA">
                                      <p:cBhvr>
                                        <p:cTn id="14" dur="200" fill="hold"/>
                                        <p:tgtEl>
                                          <p:spTgt spid="9"/>
                                        </p:tgtEl>
                                        <p:attrNameLst>
                                          <p:attrName>ppt_x</p:attrName>
                                          <p:attrName>ppt_y</p:attrName>
                                        </p:attrNameLst>
                                      </p:cBhvr>
                                      <p:rCtr x="-586" y="0"/>
                                    </p:animMotion>
                                  </p:childTnLst>
                                </p:cTn>
                              </p:par>
                              <p:par>
                                <p:cTn id="15" presetID="22" presetClass="entr" presetSubtype="8" fill="hold" grpId="0" nodeType="withEffect">
                                  <p:stCondLst>
                                    <p:cond delay="92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360"/>
                                        <p:tgtEl>
                                          <p:spTgt spid="10"/>
                                        </p:tgtEl>
                                      </p:cBhvr>
                                    </p:animEffect>
                                  </p:childTnLst>
                                </p:cTn>
                              </p:par>
                              <p:par>
                                <p:cTn id="18" presetID="63" presetClass="path" presetSubtype="0" accel="50000" decel="50000" fill="hold" grpId="1" nodeType="withEffect">
                                  <p:stCondLst>
                                    <p:cond delay="920"/>
                                  </p:stCondLst>
                                  <p:childTnLst>
                                    <p:animMotion origin="layout" path="M 0 0 L 0.01159 0 " pathEditMode="relative" rAng="0" ptsTypes="AA">
                                      <p:cBhvr>
                                        <p:cTn id="19" dur="640" fill="hold"/>
                                        <p:tgtEl>
                                          <p:spTgt spid="10"/>
                                        </p:tgtEl>
                                        <p:attrNameLst>
                                          <p:attrName>ppt_x</p:attrName>
                                          <p:attrName>ppt_y</p:attrName>
                                        </p:attrNameLst>
                                      </p:cBhvr>
                                      <p:rCtr x="573" y="0"/>
                                    </p:animMotion>
                                  </p:childTnLst>
                                </p:cTn>
                              </p:par>
                              <p:par>
                                <p:cTn id="20" presetID="22" presetClass="exit" presetSubtype="2" fill="hold" grpId="2" nodeType="withEffect">
                                  <p:stCondLst>
                                    <p:cond delay="1560"/>
                                  </p:stCondLst>
                                  <p:childTnLst>
                                    <p:animEffect transition="out" filter="wipe(right)">
                                      <p:cBhvr>
                                        <p:cTn id="21" dur="200"/>
                                        <p:tgtEl>
                                          <p:spTgt spid="10"/>
                                        </p:tgtEl>
                                      </p:cBhvr>
                                    </p:animEffect>
                                    <p:set>
                                      <p:cBhvr>
                                        <p:cTn id="22" dur="1" fill="hold">
                                          <p:stCondLst>
                                            <p:cond delay="199"/>
                                          </p:stCondLst>
                                        </p:cTn>
                                        <p:tgtEl>
                                          <p:spTgt spid="10"/>
                                        </p:tgtEl>
                                        <p:attrNameLst>
                                          <p:attrName>style.visibility</p:attrName>
                                        </p:attrNameLst>
                                      </p:cBhvr>
                                      <p:to>
                                        <p:strVal val="hidden"/>
                                      </p:to>
                                    </p:set>
                                  </p:childTnLst>
                                </p:cTn>
                              </p:par>
                              <p:par>
                                <p:cTn id="23" presetID="35" presetClass="path" presetSubtype="0" accel="50000" decel="50000" fill="hold" grpId="3" nodeType="withEffect">
                                  <p:stCondLst>
                                    <p:cond delay="1560"/>
                                  </p:stCondLst>
                                  <p:childTnLst>
                                    <p:animMotion origin="layout" path="M 0.01159 0 L 0 0 " pathEditMode="relative" rAng="0" ptsTypes="AA">
                                      <p:cBhvr>
                                        <p:cTn id="24" dur="200" fill="hold"/>
                                        <p:tgtEl>
                                          <p:spTgt spid="10"/>
                                        </p:tgtEl>
                                        <p:attrNameLst>
                                          <p:attrName>ppt_x</p:attrName>
                                          <p:attrName>ppt_y</p:attrName>
                                        </p:attrNameLst>
                                      </p:cBhvr>
                                      <p:rCtr x="-586" y="0"/>
                                    </p:animMotion>
                                  </p:childTnLst>
                                </p:cTn>
                              </p:par>
                              <p:par>
                                <p:cTn id="25" presetID="22" presetClass="entr" presetSubtype="8" fill="hold" grpId="0" nodeType="withEffect">
                                  <p:stCondLst>
                                    <p:cond delay="184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360"/>
                                        <p:tgtEl>
                                          <p:spTgt spid="11"/>
                                        </p:tgtEl>
                                      </p:cBhvr>
                                    </p:animEffect>
                                  </p:childTnLst>
                                </p:cTn>
                              </p:par>
                              <p:par>
                                <p:cTn id="28" presetID="63" presetClass="path" presetSubtype="0" accel="50000" decel="50000" fill="hold" grpId="1" nodeType="withEffect">
                                  <p:stCondLst>
                                    <p:cond delay="1840"/>
                                  </p:stCondLst>
                                  <p:childTnLst>
                                    <p:animMotion origin="layout" path="M 0 0 L 0.01159 0 " pathEditMode="relative" rAng="0" ptsTypes="AA">
                                      <p:cBhvr>
                                        <p:cTn id="29" dur="560" fill="hold"/>
                                        <p:tgtEl>
                                          <p:spTgt spid="11"/>
                                        </p:tgtEl>
                                        <p:attrNameLst>
                                          <p:attrName>ppt_x</p:attrName>
                                          <p:attrName>ppt_y</p:attrName>
                                        </p:attrNameLst>
                                      </p:cBhvr>
                                      <p:rCtr x="573" y="0"/>
                                    </p:animMotion>
                                  </p:childTnLst>
                                </p:cTn>
                              </p:par>
                              <p:par>
                                <p:cTn id="30" presetID="22" presetClass="exit" presetSubtype="2" fill="hold" grpId="2" nodeType="withEffect">
                                  <p:stCondLst>
                                    <p:cond delay="2400"/>
                                  </p:stCondLst>
                                  <p:childTnLst>
                                    <p:animEffect transition="out" filter="wipe(right)">
                                      <p:cBhvr>
                                        <p:cTn id="31" dur="200"/>
                                        <p:tgtEl>
                                          <p:spTgt spid="11"/>
                                        </p:tgtEl>
                                      </p:cBhvr>
                                    </p:animEffect>
                                    <p:set>
                                      <p:cBhvr>
                                        <p:cTn id="32" dur="1" fill="hold">
                                          <p:stCondLst>
                                            <p:cond delay="199"/>
                                          </p:stCondLst>
                                        </p:cTn>
                                        <p:tgtEl>
                                          <p:spTgt spid="11"/>
                                        </p:tgtEl>
                                        <p:attrNameLst>
                                          <p:attrName>style.visibility</p:attrName>
                                        </p:attrNameLst>
                                      </p:cBhvr>
                                      <p:to>
                                        <p:strVal val="hidden"/>
                                      </p:to>
                                    </p:set>
                                  </p:childTnLst>
                                </p:cTn>
                              </p:par>
                              <p:par>
                                <p:cTn id="33" presetID="35" presetClass="path" presetSubtype="0" accel="50000" decel="50000" fill="hold" grpId="3" nodeType="withEffect">
                                  <p:stCondLst>
                                    <p:cond delay="2400"/>
                                  </p:stCondLst>
                                  <p:childTnLst>
                                    <p:animMotion origin="layout" path="M 0.01159 0 L 0 0 " pathEditMode="relative" rAng="0" ptsTypes="AA">
                                      <p:cBhvr>
                                        <p:cTn id="34" dur="200" fill="hold"/>
                                        <p:tgtEl>
                                          <p:spTgt spid="11"/>
                                        </p:tgtEl>
                                        <p:attrNameLst>
                                          <p:attrName>ppt_x</p:attrName>
                                          <p:attrName>ppt_y</p:attrName>
                                        </p:attrNameLst>
                                      </p:cBhvr>
                                      <p:rCtr x="-586" y="0"/>
                                    </p:animMotion>
                                  </p:childTnLst>
                                </p:cTn>
                              </p:par>
                              <p:par>
                                <p:cTn id="35" presetID="22" presetClass="entr" presetSubtype="8" fill="hold" grpId="0" nodeType="withEffect">
                                  <p:stCondLst>
                                    <p:cond delay="264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360"/>
                                        <p:tgtEl>
                                          <p:spTgt spid="13"/>
                                        </p:tgtEl>
                                      </p:cBhvr>
                                    </p:animEffect>
                                  </p:childTnLst>
                                </p:cTn>
                              </p:par>
                              <p:par>
                                <p:cTn id="38" presetID="63" presetClass="path" presetSubtype="0" accel="50000" decel="50000" fill="hold" grpId="1" nodeType="withEffect">
                                  <p:stCondLst>
                                    <p:cond delay="2640"/>
                                  </p:stCondLst>
                                  <p:childTnLst>
                                    <p:animMotion origin="layout" path="M 0 0 L 0.01159 0 " pathEditMode="relative" rAng="0" ptsTypes="AA">
                                      <p:cBhvr>
                                        <p:cTn id="39" dur="840" fill="hold"/>
                                        <p:tgtEl>
                                          <p:spTgt spid="13"/>
                                        </p:tgtEl>
                                        <p:attrNameLst>
                                          <p:attrName>ppt_x</p:attrName>
                                          <p:attrName>ppt_y</p:attrName>
                                        </p:attrNameLst>
                                      </p:cBhvr>
                                      <p:rCtr x="573" y="0"/>
                                    </p:animMotion>
                                  </p:childTnLst>
                                </p:cTn>
                              </p:par>
                              <p:par>
                                <p:cTn id="40" presetID="22" presetClass="exit" presetSubtype="2" fill="hold" grpId="2" nodeType="withEffect">
                                  <p:stCondLst>
                                    <p:cond delay="3480"/>
                                  </p:stCondLst>
                                  <p:childTnLst>
                                    <p:animEffect transition="out" filter="wipe(right)">
                                      <p:cBhvr>
                                        <p:cTn id="41" dur="200"/>
                                        <p:tgtEl>
                                          <p:spTgt spid="13"/>
                                        </p:tgtEl>
                                      </p:cBhvr>
                                    </p:animEffect>
                                    <p:set>
                                      <p:cBhvr>
                                        <p:cTn id="42" dur="1" fill="hold">
                                          <p:stCondLst>
                                            <p:cond delay="199"/>
                                          </p:stCondLst>
                                        </p:cTn>
                                        <p:tgtEl>
                                          <p:spTgt spid="13"/>
                                        </p:tgtEl>
                                        <p:attrNameLst>
                                          <p:attrName>style.visibility</p:attrName>
                                        </p:attrNameLst>
                                      </p:cBhvr>
                                      <p:to>
                                        <p:strVal val="hidden"/>
                                      </p:to>
                                    </p:set>
                                  </p:childTnLst>
                                </p:cTn>
                              </p:par>
                              <p:par>
                                <p:cTn id="43" presetID="35" presetClass="path" presetSubtype="0" accel="50000" decel="50000" fill="hold" grpId="3" nodeType="withEffect">
                                  <p:stCondLst>
                                    <p:cond delay="3480"/>
                                  </p:stCondLst>
                                  <p:childTnLst>
                                    <p:animMotion origin="layout" path="M 0.01159 0 L 0 0 " pathEditMode="relative" rAng="0" ptsTypes="AA">
                                      <p:cBhvr>
                                        <p:cTn id="44" dur="200" fill="hold"/>
                                        <p:tgtEl>
                                          <p:spTgt spid="13"/>
                                        </p:tgtEl>
                                        <p:attrNameLst>
                                          <p:attrName>ppt_x</p:attrName>
                                          <p:attrName>ppt_y</p:attrName>
                                        </p:attrNameLst>
                                      </p:cBhvr>
                                      <p:rCtr x="-586" y="0"/>
                                    </p:animMotion>
                                  </p:childTnLst>
                                </p:cTn>
                              </p:par>
                              <p:par>
                                <p:cTn id="45" presetID="22" presetClass="entr" presetSubtype="8" fill="hold" grpId="0" nodeType="withEffect">
                                  <p:stCondLst>
                                    <p:cond delay="368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60"/>
                                        <p:tgtEl>
                                          <p:spTgt spid="15"/>
                                        </p:tgtEl>
                                      </p:cBhvr>
                                    </p:animEffect>
                                  </p:childTnLst>
                                </p:cTn>
                              </p:par>
                              <p:par>
                                <p:cTn id="48" presetID="63" presetClass="path" presetSubtype="0" accel="50000" decel="50000" fill="hold" grpId="1" nodeType="withEffect">
                                  <p:stCondLst>
                                    <p:cond delay="3680"/>
                                  </p:stCondLst>
                                  <p:childTnLst>
                                    <p:animMotion origin="layout" path="M 0 0 L 0.01159 0 " pathEditMode="relative" rAng="0" ptsTypes="AA">
                                      <p:cBhvr>
                                        <p:cTn id="49" dur="1040" fill="hold"/>
                                        <p:tgtEl>
                                          <p:spTgt spid="15"/>
                                        </p:tgtEl>
                                        <p:attrNameLst>
                                          <p:attrName>ppt_x</p:attrName>
                                          <p:attrName>ppt_y</p:attrName>
                                        </p:attrNameLst>
                                      </p:cBhvr>
                                      <p:rCtr x="573" y="0"/>
                                    </p:animMotion>
                                  </p:childTnLst>
                                </p:cTn>
                              </p:par>
                              <p:par>
                                <p:cTn id="50" presetID="16" presetClass="exit" presetSubtype="21" fill="hold" grpId="2" nodeType="withEffect">
                                  <p:stCondLst>
                                    <p:cond delay="4720"/>
                                  </p:stCondLst>
                                  <p:childTnLst>
                                    <p:animEffect transition="out" filter="barn(inVertical)">
                                      <p:cBhvr>
                                        <p:cTn id="51" dur="160"/>
                                        <p:tgtEl>
                                          <p:spTgt spid="15"/>
                                        </p:tgtEl>
                                      </p:cBhvr>
                                    </p:animEffect>
                                    <p:set>
                                      <p:cBhvr>
                                        <p:cTn id="52" dur="1" fill="hold">
                                          <p:stCondLst>
                                            <p:cond delay="159"/>
                                          </p:stCondLst>
                                        </p:cTn>
                                        <p:tgtEl>
                                          <p:spTgt spid="15"/>
                                        </p:tgtEl>
                                        <p:attrNameLst>
                                          <p:attrName>style.visibility</p:attrName>
                                        </p:attrNameLst>
                                      </p:cBhvr>
                                      <p:to>
                                        <p:strVal val="hidden"/>
                                      </p:to>
                                    </p:set>
                                  </p:childTnLst>
                                </p:cTn>
                              </p:par>
                              <p:par>
                                <p:cTn id="53" presetID="35" presetClass="path" presetSubtype="0" accel="50000" decel="50000" fill="hold" grpId="3" nodeType="withEffect">
                                  <p:stCondLst>
                                    <p:cond delay="4720"/>
                                  </p:stCondLst>
                                  <p:childTnLst>
                                    <p:animMotion origin="layout" path="M 0.01159 0 L 0 0 " pathEditMode="relative" rAng="0" ptsTypes="AA">
                                      <p:cBhvr>
                                        <p:cTn id="54" dur="160" fill="hold"/>
                                        <p:tgtEl>
                                          <p:spTgt spid="15"/>
                                        </p:tgtEl>
                                        <p:attrNameLst>
                                          <p:attrName>ppt_x</p:attrName>
                                          <p:attrName>ppt_y</p:attrName>
                                        </p:attrNameLst>
                                      </p:cBhvr>
                                      <p:rCtr x="-586" y="0"/>
                                    </p:animMotion>
                                  </p:childTnLst>
                                </p:cTn>
                              </p:par>
                              <p:par>
                                <p:cTn id="55" presetID="1" presetClass="entr" presetSubtype="0" fill="hold" grpId="2" nodeType="withEffect">
                                  <p:stCondLst>
                                    <p:cond delay="4880"/>
                                  </p:stCondLst>
                                  <p:childTnLst>
                                    <p:set>
                                      <p:cBhvr>
                                        <p:cTn id="56" dur="1" fill="hold">
                                          <p:stCondLst>
                                            <p:cond delay="0"/>
                                          </p:stCondLst>
                                        </p:cTn>
                                        <p:tgtEl>
                                          <p:spTgt spid="17"/>
                                        </p:tgtEl>
                                        <p:attrNameLst>
                                          <p:attrName>style.visibility</p:attrName>
                                        </p:attrNameLst>
                                      </p:cBhvr>
                                      <p:to>
                                        <p:strVal val="visible"/>
                                      </p:to>
                                    </p:set>
                                  </p:childTnLst>
                                </p:cTn>
                              </p:par>
                              <p:par>
                                <p:cTn id="57" presetID="6" presetClass="emph" presetSubtype="0" fill="hold" grpId="0" nodeType="withEffect">
                                  <p:stCondLst>
                                    <p:cond delay="4880"/>
                                  </p:stCondLst>
                                  <p:childTnLst>
                                    <p:animScale>
                                      <p:cBhvr>
                                        <p:cTn id="58" dur="10" fill="hold"/>
                                        <p:tgtEl>
                                          <p:spTgt spid="17"/>
                                        </p:tgtEl>
                                      </p:cBhvr>
                                      <p:by x="25000" y="25000"/>
                                    </p:animScale>
                                  </p:childTnLst>
                                </p:cTn>
                              </p:par>
                              <p:par>
                                <p:cTn id="59" presetID="6" presetClass="emph" presetSubtype="0" accel="50000" decel="50000" fill="hold" grpId="1" nodeType="withEffect">
                                  <p:stCondLst>
                                    <p:cond delay="4880"/>
                                  </p:stCondLst>
                                  <p:childTnLst>
                                    <p:animScale>
                                      <p:cBhvr>
                                        <p:cTn id="60" dur="120" fill="hold"/>
                                        <p:tgtEl>
                                          <p:spTgt spid="17"/>
                                        </p:tgtEl>
                                      </p:cBhvr>
                                      <p:by x="400000" y="400000"/>
                                    </p:animScale>
                                  </p:childTnLst>
                                </p:cTn>
                              </p:par>
                              <p:par>
                                <p:cTn id="61" presetID="1" presetClass="exit" presetSubtype="0" fill="hold" grpId="3" nodeType="withEffect">
                                  <p:stCondLst>
                                    <p:cond delay="5480"/>
                                  </p:stCondLst>
                                  <p:childTnLst>
                                    <p:set>
                                      <p:cBhvr>
                                        <p:cTn id="62" dur="1" fill="hold">
                                          <p:stCondLst>
                                            <p:cond delay="0"/>
                                          </p:stCondLst>
                                        </p:cTn>
                                        <p:tgtEl>
                                          <p:spTgt spid="17"/>
                                        </p:tgtEl>
                                        <p:attrNameLst>
                                          <p:attrName>style.visibility</p:attrName>
                                        </p:attrNameLst>
                                      </p:cBhvr>
                                      <p:to>
                                        <p:strVal val="hidden"/>
                                      </p:to>
                                    </p:set>
                                  </p:childTnLst>
                                </p:cTn>
                              </p:par>
                              <p:par>
                                <p:cTn id="63" presetID="1" presetClass="entr" presetSubtype="0" fill="hold" grpId="0" nodeType="withEffect">
                                  <p:stCondLst>
                                    <p:cond delay="5480"/>
                                  </p:stCondLst>
                                  <p:childTnLst>
                                    <p:set>
                                      <p:cBhvr>
                                        <p:cTn id="64" dur="1" fill="hold">
                                          <p:stCondLst>
                                            <p:cond delay="0"/>
                                          </p:stCondLst>
                                        </p:cTn>
                                        <p:tgtEl>
                                          <p:spTgt spid="5"/>
                                        </p:tgtEl>
                                        <p:attrNameLst>
                                          <p:attrName>style.visibility</p:attrName>
                                        </p:attrNameLst>
                                      </p:cBhvr>
                                      <p:to>
                                        <p:strVal val="visible"/>
                                      </p:to>
                                    </p:set>
                                  </p:childTnLst>
                                </p:cTn>
                              </p:par>
                              <p:par>
                                <p:cTn id="65" presetID="1" presetClass="exit" presetSubtype="0" fill="hold" grpId="1" nodeType="withEffect">
                                  <p:stCondLst>
                                    <p:cond delay="5640"/>
                                  </p:stCondLst>
                                  <p:childTnLst>
                                    <p:set>
                                      <p:cBhvr>
                                        <p:cTn id="66" dur="1" fill="hold">
                                          <p:stCondLst>
                                            <p:cond delay="0"/>
                                          </p:stCondLst>
                                        </p:cTn>
                                        <p:tgtEl>
                                          <p:spTgt spid="5"/>
                                        </p:tgtEl>
                                        <p:attrNameLst>
                                          <p:attrName>style.visibility</p:attrName>
                                        </p:attrNameLst>
                                      </p:cBhvr>
                                      <p:to>
                                        <p:strVal val="hidden"/>
                                      </p:to>
                                    </p:set>
                                  </p:childTnLst>
                                </p:cTn>
                              </p:par>
                              <p:par>
                                <p:cTn id="67" presetID="1" presetClass="entr" presetSubtype="0" fill="hold" grpId="0" nodeType="withEffect">
                                  <p:stCondLst>
                                    <p:cond delay="5640"/>
                                  </p:stCondLst>
                                  <p:childTnLst>
                                    <p:set>
                                      <p:cBhvr>
                                        <p:cTn id="68" dur="1" fill="hold">
                                          <p:stCondLst>
                                            <p:cond delay="0"/>
                                          </p:stCondLst>
                                        </p:cTn>
                                        <p:tgtEl>
                                          <p:spTgt spid="19"/>
                                        </p:tgtEl>
                                        <p:attrNameLst>
                                          <p:attrName>style.visibility</p:attrName>
                                        </p:attrNameLst>
                                      </p:cBhvr>
                                      <p:to>
                                        <p:strVal val="visible"/>
                                      </p:to>
                                    </p:set>
                                  </p:childTnLst>
                                </p:cTn>
                              </p:par>
                              <p:par>
                                <p:cTn id="69" presetID="1" presetClass="exit" presetSubtype="0" fill="hold" grpId="1" nodeType="withEffect">
                                  <p:stCondLst>
                                    <p:cond delay="5840"/>
                                  </p:stCondLst>
                                  <p:childTnLst>
                                    <p:set>
                                      <p:cBhvr>
                                        <p:cTn id="70" dur="1" fill="hold">
                                          <p:stCondLst>
                                            <p:cond delay="0"/>
                                          </p:stCondLst>
                                        </p:cTn>
                                        <p:tgtEl>
                                          <p:spTgt spid="19"/>
                                        </p:tgtEl>
                                        <p:attrNameLst>
                                          <p:attrName>style.visibility</p:attrName>
                                        </p:attrNameLst>
                                      </p:cBhvr>
                                      <p:to>
                                        <p:strVal val="hidden"/>
                                      </p:to>
                                    </p:set>
                                  </p:childTnLst>
                                </p:cTn>
                              </p:par>
                              <p:par>
                                <p:cTn id="71" presetID="1" presetClass="entr" presetSubtype="0" fill="hold" grpId="0" nodeType="withEffect">
                                  <p:stCondLst>
                                    <p:cond delay="5840"/>
                                  </p:stCondLst>
                                  <p:childTnLst>
                                    <p:set>
                                      <p:cBhvr>
                                        <p:cTn id="72" dur="1" fill="hold">
                                          <p:stCondLst>
                                            <p:cond delay="0"/>
                                          </p:stCondLst>
                                        </p:cTn>
                                        <p:tgtEl>
                                          <p:spTgt spid="20"/>
                                        </p:tgtEl>
                                        <p:attrNameLst>
                                          <p:attrName>style.visibility</p:attrName>
                                        </p:attrNameLst>
                                      </p:cBhvr>
                                      <p:to>
                                        <p:strVal val="visible"/>
                                      </p:to>
                                    </p:set>
                                  </p:childTnLst>
                                </p:cTn>
                              </p:par>
                              <p:par>
                                <p:cTn id="73" presetID="1" presetClass="exit" presetSubtype="0" fill="hold" grpId="1" nodeType="withEffect">
                                  <p:stCondLst>
                                    <p:cond delay="6080"/>
                                  </p:stCondLst>
                                  <p:childTnLst>
                                    <p:set>
                                      <p:cBhvr>
                                        <p:cTn id="74" dur="1" fill="hold">
                                          <p:stCondLst>
                                            <p:cond delay="0"/>
                                          </p:stCondLst>
                                        </p:cTn>
                                        <p:tgtEl>
                                          <p:spTgt spid="20"/>
                                        </p:tgtEl>
                                        <p:attrNameLst>
                                          <p:attrName>style.visibility</p:attrName>
                                        </p:attrNameLst>
                                      </p:cBhvr>
                                      <p:to>
                                        <p:strVal val="hidden"/>
                                      </p:to>
                                    </p:set>
                                  </p:childTnLst>
                                </p:cTn>
                              </p:par>
                              <p:par>
                                <p:cTn id="75" presetID="1" presetClass="entr" presetSubtype="0" fill="hold" grpId="0" nodeType="withEffect">
                                  <p:stCondLst>
                                    <p:cond delay="6080"/>
                                  </p:stCondLst>
                                  <p:childTnLst>
                                    <p:set>
                                      <p:cBhvr>
                                        <p:cTn id="76" dur="1" fill="hold">
                                          <p:stCondLst>
                                            <p:cond delay="0"/>
                                          </p:stCondLst>
                                        </p:cTn>
                                        <p:tgtEl>
                                          <p:spTgt spid="21"/>
                                        </p:tgtEl>
                                        <p:attrNameLst>
                                          <p:attrName>style.visibility</p:attrName>
                                        </p:attrNameLst>
                                      </p:cBhvr>
                                      <p:to>
                                        <p:strVal val="visible"/>
                                      </p:to>
                                    </p:set>
                                  </p:childTnLst>
                                </p:cTn>
                              </p:par>
                              <p:par>
                                <p:cTn id="77" presetID="1" presetClass="exit" presetSubtype="0" fill="hold" grpId="1" nodeType="withEffect">
                                  <p:stCondLst>
                                    <p:cond delay="6280"/>
                                  </p:stCondLst>
                                  <p:childTnLst>
                                    <p:set>
                                      <p:cBhvr>
                                        <p:cTn id="78" dur="1" fill="hold">
                                          <p:stCondLst>
                                            <p:cond delay="0"/>
                                          </p:stCondLst>
                                        </p:cTn>
                                        <p:tgtEl>
                                          <p:spTgt spid="21"/>
                                        </p:tgtEl>
                                        <p:attrNameLst>
                                          <p:attrName>style.visibility</p:attrName>
                                        </p:attrNameLst>
                                      </p:cBhvr>
                                      <p:to>
                                        <p:strVal val="hidden"/>
                                      </p:to>
                                    </p:set>
                                  </p:childTnLst>
                                </p:cTn>
                              </p:par>
                              <p:par>
                                <p:cTn id="79" presetID="1" presetClass="entr" presetSubtype="0" fill="hold" grpId="0" nodeType="withEffect">
                                  <p:stCondLst>
                                    <p:cond delay="6280"/>
                                  </p:stCondLst>
                                  <p:childTnLst>
                                    <p:set>
                                      <p:cBhvr>
                                        <p:cTn id="80" dur="1" fill="hold">
                                          <p:stCondLst>
                                            <p:cond delay="0"/>
                                          </p:stCondLst>
                                        </p:cTn>
                                        <p:tgtEl>
                                          <p:spTgt spid="22"/>
                                        </p:tgtEl>
                                        <p:attrNameLst>
                                          <p:attrName>style.visibility</p:attrName>
                                        </p:attrNameLst>
                                      </p:cBhvr>
                                      <p:to>
                                        <p:strVal val="visible"/>
                                      </p:to>
                                    </p:set>
                                  </p:childTnLst>
                                </p:cTn>
                              </p:par>
                              <p:par>
                                <p:cTn id="81" presetID="6" presetClass="emph" presetSubtype="0" accel="50000" fill="hold" grpId="1" nodeType="withEffect">
                                  <p:stCondLst>
                                    <p:cond delay="6480"/>
                                  </p:stCondLst>
                                  <p:childTnLst>
                                    <p:animScale>
                                      <p:cBhvr>
                                        <p:cTn id="82" dur="160" fill="hold"/>
                                        <p:tgtEl>
                                          <p:spTgt spid="22"/>
                                        </p:tgtEl>
                                      </p:cBhvr>
                                      <p:by x="200000" y="200000"/>
                                    </p:animScale>
                                  </p:childTnLst>
                                </p:cTn>
                              </p:par>
                              <p:par>
                                <p:cTn id="83" presetID="35" presetClass="path" presetSubtype="0" accel="50000" fill="hold" grpId="2" nodeType="withEffect">
                                  <p:stCondLst>
                                    <p:cond delay="6480"/>
                                  </p:stCondLst>
                                  <p:childTnLst>
                                    <p:animMotion origin="layout" path="M 0 0 L -0.1194 0 " pathEditMode="relative" rAng="0" ptsTypes="AA">
                                      <p:cBhvr>
                                        <p:cTn id="84" dur="160" fill="hold"/>
                                        <p:tgtEl>
                                          <p:spTgt spid="22"/>
                                        </p:tgtEl>
                                        <p:attrNameLst>
                                          <p:attrName>ppt_x</p:attrName>
                                          <p:attrName>ppt_y</p:attrName>
                                        </p:attrNameLst>
                                      </p:cBhvr>
                                      <p:rCtr x="-5977" y="0"/>
                                    </p:animMotion>
                                  </p:childTnLst>
                                  <p:subTnLst>
                                    <p:set>
                                      <p:cBhvr override="childStyle">
                                        <p:cTn dur="1" fill="hold" display="0" masterRel="sameClick" afterEffect="1">
                                          <p:stCondLst>
                                            <p:cond evt="end" delay="0">
                                              <p:tn val="83"/>
                                            </p:cond>
                                          </p:stCondLst>
                                        </p:cTn>
                                        <p:tgtEl>
                                          <p:spTgt spid="22"/>
                                        </p:tgtEl>
                                        <p:attrNameLst>
                                          <p:attrName>style.visibility</p:attrName>
                                        </p:attrNameLst>
                                      </p:cBhvr>
                                      <p:to>
                                        <p:strVal val="hidden"/>
                                      </p:to>
                                    </p:set>
                                  </p:subTnLst>
                                </p:cTn>
                              </p:par>
                              <p:par>
                                <p:cTn id="85" presetID="1" presetClass="entr" presetSubtype="0" fill="hold" grpId="0" nodeType="withEffect">
                                  <p:stCondLst>
                                    <p:cond delay="6640"/>
                                  </p:stCondLst>
                                  <p:childTnLst>
                                    <p:set>
                                      <p:cBhvr>
                                        <p:cTn id="86" dur="1" fill="hold">
                                          <p:stCondLst>
                                            <p:cond delay="0"/>
                                          </p:stCondLst>
                                        </p:cTn>
                                        <p:tgtEl>
                                          <p:spTgt spid="24"/>
                                        </p:tgtEl>
                                        <p:attrNameLst>
                                          <p:attrName>style.visibility</p:attrName>
                                        </p:attrNameLst>
                                      </p:cBhvr>
                                      <p:to>
                                        <p:strVal val="visible"/>
                                      </p:to>
                                    </p:set>
                                  </p:childTnLst>
                                </p:cTn>
                              </p:par>
                              <p:par>
                                <p:cTn id="87" presetID="1" presetClass="entr" presetSubtype="0" fill="hold" grpId="0" nodeType="withEffect">
                                  <p:stCondLst>
                                    <p:cond delay="6760"/>
                                  </p:stCondLst>
                                  <p:childTnLst>
                                    <p:set>
                                      <p:cBhvr>
                                        <p:cTn id="88" dur="1" fill="hold">
                                          <p:stCondLst>
                                            <p:cond delay="0"/>
                                          </p:stCondLst>
                                        </p:cTn>
                                        <p:tgtEl>
                                          <p:spTgt spid="25"/>
                                        </p:tgtEl>
                                        <p:attrNameLst>
                                          <p:attrName>style.visibility</p:attrName>
                                        </p:attrNameLst>
                                      </p:cBhvr>
                                      <p:to>
                                        <p:strVal val="visible"/>
                                      </p:to>
                                    </p:set>
                                  </p:childTnLst>
                                </p:cTn>
                              </p:par>
                              <p:par>
                                <p:cTn id="89" presetID="1" presetClass="entr" presetSubtype="0" fill="hold" grpId="0" nodeType="withEffect">
                                  <p:stCondLst>
                                    <p:cond delay="6920"/>
                                  </p:stCondLst>
                                  <p:childTnLst>
                                    <p:set>
                                      <p:cBhvr>
                                        <p:cTn id="90" dur="1" fill="hold">
                                          <p:stCondLst>
                                            <p:cond delay="0"/>
                                          </p:stCondLst>
                                        </p:cTn>
                                        <p:tgtEl>
                                          <p:spTgt spid="26"/>
                                        </p:tgtEl>
                                        <p:attrNameLst>
                                          <p:attrName>style.visibility</p:attrName>
                                        </p:attrNameLst>
                                      </p:cBhvr>
                                      <p:to>
                                        <p:strVal val="visible"/>
                                      </p:to>
                                    </p:set>
                                  </p:childTnLst>
                                </p:cTn>
                              </p:par>
                              <p:par>
                                <p:cTn id="91" presetID="1" presetClass="entr" presetSubtype="0" fill="hold" grpId="0" nodeType="withEffect">
                                  <p:stCondLst>
                                    <p:cond delay="7080"/>
                                  </p:stCondLst>
                                  <p:childTnLst>
                                    <p:set>
                                      <p:cBhvr>
                                        <p:cTn id="92" dur="1" fill="hold">
                                          <p:stCondLst>
                                            <p:cond delay="0"/>
                                          </p:stCondLst>
                                        </p:cTn>
                                        <p:tgtEl>
                                          <p:spTgt spid="27"/>
                                        </p:tgtEl>
                                        <p:attrNameLst>
                                          <p:attrName>style.visibility</p:attrName>
                                        </p:attrNameLst>
                                      </p:cBhvr>
                                      <p:to>
                                        <p:strVal val="visible"/>
                                      </p:to>
                                    </p:set>
                                  </p:childTnLst>
                                </p:cTn>
                              </p:par>
                              <p:par>
                                <p:cTn id="93" presetID="1" presetClass="entr" presetSubtype="0" fill="hold" grpId="0" nodeType="withEffect">
                                  <p:stCondLst>
                                    <p:cond delay="7440"/>
                                  </p:stCondLst>
                                  <p:childTnLst>
                                    <p:set>
                                      <p:cBhvr>
                                        <p:cTn id="94" dur="1" fill="hold">
                                          <p:stCondLst>
                                            <p:cond delay="0"/>
                                          </p:stCondLst>
                                        </p:cTn>
                                        <p:tgtEl>
                                          <p:spTgt spid="4"/>
                                        </p:tgtEl>
                                        <p:attrNameLst>
                                          <p:attrName>style.visibility</p:attrName>
                                        </p:attrNameLst>
                                      </p:cBhvr>
                                      <p:to>
                                        <p:strVal val="visible"/>
                                      </p:to>
                                    </p:set>
                                  </p:childTnLst>
                                </p:cTn>
                              </p:par>
                              <p:par>
                                <p:cTn id="95" presetID="1" presetClass="mediacall" presetSubtype="0" fill="hold" nodeType="withEffect">
                                  <p:stCondLst>
                                    <p:cond delay="0"/>
                                  </p:stCondLst>
                                  <p:childTnLst>
                                    <p:cmd type="call" cmd="playFrom(0.0)">
                                      <p:cBhvr>
                                        <p:cTn id="9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97" fill="hold" display="0">
                  <p:stCondLst>
                    <p:cond delay="indefinite"/>
                  </p:stCondLst>
                  <p:endCondLst>
                    <p:cond evt="onStopAudio" delay="0">
                      <p:tgtEl>
                        <p:sldTgt/>
                      </p:tgtEl>
                    </p:cond>
                  </p:endCondLst>
                </p:cTn>
                <p:tgtEl>
                  <p:spTgt spid="23"/>
                </p:tgtEl>
              </p:cMediaNode>
            </p:audio>
          </p:childTnLst>
        </p:cTn>
      </p:par>
    </p:tnLst>
    <p:bldLst>
      <p:bldP spid="4" grpId="0" animBg="1"/>
      <p:bldP spid="9" grpId="0"/>
      <p:bldP spid="9" grpId="1"/>
      <p:bldP spid="9" grpId="2"/>
      <p:bldP spid="9" grpId="3"/>
      <p:bldP spid="10" grpId="0"/>
      <p:bldP spid="10" grpId="1"/>
      <p:bldP spid="10" grpId="2"/>
      <p:bldP spid="10" grpId="3"/>
      <p:bldP spid="11" grpId="0"/>
      <p:bldP spid="11" grpId="1"/>
      <p:bldP spid="11" grpId="2"/>
      <p:bldP spid="11" grpId="3"/>
      <p:bldP spid="13" grpId="0"/>
      <p:bldP spid="13" grpId="1"/>
      <p:bldP spid="13" grpId="2"/>
      <p:bldP spid="13" grpId="3"/>
      <p:bldP spid="15" grpId="0"/>
      <p:bldP spid="15" grpId="1"/>
      <p:bldP spid="15" grpId="2"/>
      <p:bldP spid="15" grpId="3"/>
      <p:bldP spid="17" grpId="0"/>
      <p:bldP spid="17" grpId="1"/>
      <p:bldP spid="17" grpId="2"/>
      <p:bldP spid="17" grpId="3"/>
      <p:bldP spid="5" grpId="0"/>
      <p:bldP spid="5" grpId="1"/>
      <p:bldP spid="19" grpId="0"/>
      <p:bldP spid="19" grpId="1"/>
      <p:bldP spid="20" grpId="0"/>
      <p:bldP spid="20" grpId="1"/>
      <p:bldP spid="21" grpId="0"/>
      <p:bldP spid="21" grpId="1"/>
      <p:bldP spid="22" grpId="0"/>
      <p:bldP spid="22" grpId="1"/>
      <p:bldP spid="22" grpId="2"/>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58.48+3.56=62.04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2" name="组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864540" y="3013501"/>
            <a:ext cx="4465491" cy="830997"/>
            <a:chOff x="3864540" y="1311950"/>
            <a:chExt cx="4465491" cy="830997"/>
          </a:xfrm>
        </p:grpSpPr>
        <p:sp>
          <p:nvSpPr>
            <p:cNvPr id="24" name="文本框 23"/>
            <p:cNvSpPr txBox="1"/>
            <p:nvPr/>
          </p:nvSpPr>
          <p:spPr>
            <a:xfrm>
              <a:off x="3864540" y="1311950"/>
              <a:ext cx="1415772"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放浪</a:t>
              </a:r>
            </a:p>
          </p:txBody>
        </p:sp>
        <p:sp>
          <p:nvSpPr>
            <p:cNvPr id="25" name="文本框 24"/>
            <p:cNvSpPr txBox="1"/>
            <p:nvPr/>
          </p:nvSpPr>
          <p:spPr>
            <a:xfrm>
              <a:off x="5086569" y="1311950"/>
              <a:ext cx="1410964"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不羁</a:t>
              </a:r>
            </a:p>
          </p:txBody>
        </p:sp>
        <p:sp>
          <p:nvSpPr>
            <p:cNvPr id="26" name="文本框 25"/>
            <p:cNvSpPr txBox="1"/>
            <p:nvPr/>
          </p:nvSpPr>
          <p:spPr>
            <a:xfrm>
              <a:off x="6303961" y="1311950"/>
              <a:ext cx="800220"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爱</a:t>
              </a:r>
            </a:p>
          </p:txBody>
        </p:sp>
        <p:sp>
          <p:nvSpPr>
            <p:cNvPr id="27" name="文本框 26"/>
            <p:cNvSpPr txBox="1"/>
            <p:nvPr/>
          </p:nvSpPr>
          <p:spPr>
            <a:xfrm>
              <a:off x="6914259" y="1311950"/>
              <a:ext cx="1415772"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自由</a:t>
              </a:r>
            </a:p>
          </p:txBody>
        </p:sp>
      </p:grpSp>
      <p:sp>
        <p:nvSpPr>
          <p:cNvPr id="30" name="文本框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926449" y="3198168"/>
            <a:ext cx="2339103"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数字都是瞎猜的</a:t>
            </a:r>
          </a:p>
        </p:txBody>
      </p:sp>
      <p:sp>
        <p:nvSpPr>
          <p:cNvPr id="39" name="文本框 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18" y="3198168"/>
            <a:ext cx="1415772"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如果正确</a:t>
            </a:r>
          </a:p>
        </p:txBody>
      </p:sp>
      <p:sp>
        <p:nvSpPr>
          <p:cNvPr id="40" name="文本框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0344" y="3198168"/>
            <a:ext cx="2031325" cy="461665"/>
          </a:xfrm>
          <a:prstGeom prst="rect">
            <a:avLst/>
          </a:prstGeom>
          <a:noFill/>
        </p:spPr>
        <p:txBody>
          <a:bodyPr wrap="none" rtlCol="0">
            <a:spAutoFit/>
          </a:bodyPr>
          <a:lstStyle/>
          <a:p>
            <a:pPr algn="ctr"/>
            <a:r>
              <a:rPr kumimoji="1" lang="zh-CN" altLang="en-US" sz="24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纯属爱得深沉</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矩形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1"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 name="文本框 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391130" y="3013502"/>
            <a:ext cx="1577676"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抱歉</a:t>
            </a: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 name="文本框 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772891" y="3013502"/>
            <a:ext cx="2031325"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有点不</a:t>
            </a:r>
          </a:p>
        </p:txBody>
      </p:sp>
      <p:sp>
        <p:nvSpPr>
          <p:cNvPr id="44" name="文本框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596429" y="3013502"/>
            <a:ext cx="2646878"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严肃了。</a:t>
            </a: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0079057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50000" fill="hold" nodeType="withEffect">
                                  <p:stCondLst>
                                    <p:cond delay="0"/>
                                  </p:stCondLst>
                                  <p:childTnLst>
                                    <p:animScale>
                                      <p:cBhvr>
                                        <p:cTn id="6" dur="240" fill="hold"/>
                                        <p:tgtEl>
                                          <p:spTgt spid="2"/>
                                        </p:tgtEl>
                                      </p:cBhvr>
                                      <p:by x="50000" y="50000"/>
                                    </p:animScale>
                                  </p:childTnLst>
                                </p:cTn>
                              </p:par>
                              <p:par>
                                <p:cTn id="7" presetID="64" presetClass="path" presetSubtype="0" accel="50000" fill="hold" nodeType="withEffect">
                                  <p:stCondLst>
                                    <p:cond delay="0"/>
                                  </p:stCondLst>
                                  <p:childTnLst>
                                    <p:animMotion origin="layout" path="M 0 0 L 0 -0.00417 " pathEditMode="relative" rAng="0" ptsTypes="AA">
                                      <p:cBhvr>
                                        <p:cTn id="8" dur="240" fill="hold"/>
                                        <p:tgtEl>
                                          <p:spTgt spid="2"/>
                                        </p:tgtEl>
                                        <p:attrNameLst>
                                          <p:attrName>ppt_x</p:attrName>
                                          <p:attrName>ppt_y</p:attrName>
                                        </p:attrNameLst>
                                      </p:cBhvr>
                                      <p:rCtr x="0" y="-208"/>
                                    </p:animMotion>
                                  </p:childTnLst>
                                </p:cTn>
                              </p:par>
                              <p:par>
                                <p:cTn id="9" presetID="1" presetClass="exit" presetSubtype="0" fill="hold" nodeType="withEffect">
                                  <p:stCondLst>
                                    <p:cond delay="250"/>
                                  </p:stCondLst>
                                  <p:childTnLst>
                                    <p:set>
                                      <p:cBhvr>
                                        <p:cTn id="10" dur="1" fill="hold">
                                          <p:stCondLst>
                                            <p:cond delay="0"/>
                                          </p:stCondLst>
                                        </p:cTn>
                                        <p:tgtEl>
                                          <p:spTgt spid="2"/>
                                        </p:tgtEl>
                                        <p:attrNameLst>
                                          <p:attrName>style.visibility</p:attrName>
                                        </p:attrNameLst>
                                      </p:cBhvr>
                                      <p:to>
                                        <p:strVal val="hidden"/>
                                      </p:to>
                                    </p:set>
                                  </p:childTnLst>
                                </p:cTn>
                              </p:par>
                              <p:par>
                                <p:cTn id="11" presetID="22" presetClass="entr" presetSubtype="8" fill="hold" grpId="0" nodeType="withEffect">
                                  <p:stCondLst>
                                    <p:cond delay="20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360"/>
                                        <p:tgtEl>
                                          <p:spTgt spid="30"/>
                                        </p:tgtEl>
                                      </p:cBhvr>
                                    </p:animEffect>
                                  </p:childTnLst>
                                </p:cTn>
                              </p:par>
                              <p:par>
                                <p:cTn id="14" presetID="1" presetClass="exit" presetSubtype="0" fill="hold" grpId="1" nodeType="withEffect">
                                  <p:stCondLst>
                                    <p:cond delay="920"/>
                                  </p:stCondLst>
                                  <p:childTnLst>
                                    <p:set>
                                      <p:cBhvr>
                                        <p:cTn id="15" dur="1" fill="hold">
                                          <p:stCondLst>
                                            <p:cond delay="0"/>
                                          </p:stCondLst>
                                        </p:cTn>
                                        <p:tgtEl>
                                          <p:spTgt spid="30"/>
                                        </p:tgtEl>
                                        <p:attrNameLst>
                                          <p:attrName>style.visibility</p:attrName>
                                        </p:attrNameLst>
                                      </p:cBhvr>
                                      <p:to>
                                        <p:strVal val="hidden"/>
                                      </p:to>
                                    </p:set>
                                  </p:childTnLst>
                                </p:cTn>
                              </p:par>
                              <p:par>
                                <p:cTn id="16" presetID="22" presetClass="entr" presetSubtype="8" fill="hold" grpId="0" nodeType="withEffect">
                                  <p:stCondLst>
                                    <p:cond delay="920"/>
                                  </p:stCondLst>
                                  <p:childTnLst>
                                    <p:set>
                                      <p:cBhvr>
                                        <p:cTn id="17" dur="1" fill="hold">
                                          <p:stCondLst>
                                            <p:cond delay="0"/>
                                          </p:stCondLst>
                                        </p:cTn>
                                        <p:tgtEl>
                                          <p:spTgt spid="39"/>
                                        </p:tgtEl>
                                        <p:attrNameLst>
                                          <p:attrName>style.visibility</p:attrName>
                                        </p:attrNameLst>
                                      </p:cBhvr>
                                      <p:to>
                                        <p:strVal val="visible"/>
                                      </p:to>
                                    </p:set>
                                    <p:animEffect transition="in" filter="wipe(left)">
                                      <p:cBhvr>
                                        <p:cTn id="18" dur="160"/>
                                        <p:tgtEl>
                                          <p:spTgt spid="39"/>
                                        </p:tgtEl>
                                      </p:cBhvr>
                                    </p:animEffect>
                                  </p:childTnLst>
                                </p:cTn>
                              </p:par>
                              <p:par>
                                <p:cTn id="19" presetID="1" presetClass="exit" presetSubtype="0" fill="hold" grpId="1" nodeType="withEffect">
                                  <p:stCondLst>
                                    <p:cond delay="1280"/>
                                  </p:stCondLst>
                                  <p:childTnLst>
                                    <p:set>
                                      <p:cBhvr>
                                        <p:cTn id="20" dur="1" fill="hold">
                                          <p:stCondLst>
                                            <p:cond delay="0"/>
                                          </p:stCondLst>
                                        </p:cTn>
                                        <p:tgtEl>
                                          <p:spTgt spid="39"/>
                                        </p:tgtEl>
                                        <p:attrNameLst>
                                          <p:attrName>style.visibility</p:attrName>
                                        </p:attrNameLst>
                                      </p:cBhvr>
                                      <p:to>
                                        <p:strVal val="hidden"/>
                                      </p:to>
                                    </p:set>
                                  </p:childTnLst>
                                </p:cTn>
                              </p:par>
                              <p:par>
                                <p:cTn id="21" presetID="22" presetClass="entr" presetSubtype="8" fill="hold" grpId="0" nodeType="withEffect">
                                  <p:stCondLst>
                                    <p:cond delay="128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160"/>
                                        <p:tgtEl>
                                          <p:spTgt spid="40"/>
                                        </p:tgtEl>
                                      </p:cBhvr>
                                    </p:animEffect>
                                  </p:childTnLst>
                                </p:cTn>
                              </p:par>
                              <p:par>
                                <p:cTn id="24" presetID="1" presetClass="exit" presetSubtype="0" fill="hold" grpId="1" nodeType="withEffect">
                                  <p:stCondLst>
                                    <p:cond delay="1880"/>
                                  </p:stCondLst>
                                  <p:childTnLst>
                                    <p:set>
                                      <p:cBhvr>
                                        <p:cTn id="25" dur="1" fill="hold">
                                          <p:stCondLst>
                                            <p:cond delay="0"/>
                                          </p:stCondLst>
                                        </p:cTn>
                                        <p:tgtEl>
                                          <p:spTgt spid="40"/>
                                        </p:tgtEl>
                                        <p:attrNameLst>
                                          <p:attrName>style.visibility</p:attrName>
                                        </p:attrNameLst>
                                      </p:cBhvr>
                                      <p:to>
                                        <p:strVal val="hidden"/>
                                      </p:to>
                                    </p:set>
                                  </p:childTnLst>
                                </p:cTn>
                              </p:par>
                              <p:par>
                                <p:cTn id="26" presetID="1" presetClass="entr" presetSubtype="0" fill="hold" grpId="0" nodeType="withEffect">
                                  <p:stCondLst>
                                    <p:cond delay="1880"/>
                                  </p:stCondLst>
                                  <p:childTnLst>
                                    <p:set>
                                      <p:cBhvr>
                                        <p:cTn id="27" dur="1" fill="hold">
                                          <p:stCondLst>
                                            <p:cond delay="0"/>
                                          </p:stCondLst>
                                        </p:cTn>
                                        <p:tgtEl>
                                          <p:spTgt spid="7"/>
                                        </p:tgtEl>
                                        <p:attrNameLst>
                                          <p:attrName>style.visibility</p:attrName>
                                        </p:attrNameLst>
                                      </p:cBhvr>
                                      <p:to>
                                        <p:strVal val="visible"/>
                                      </p:to>
                                    </p:set>
                                  </p:childTnLst>
                                </p:cTn>
                              </p:par>
                              <p:par>
                                <p:cTn id="28" presetID="1" presetClass="entr" presetSubtype="0" fill="hold" grpId="0" nodeType="withEffect">
                                  <p:stCondLst>
                                    <p:cond delay="2040"/>
                                  </p:stCondLst>
                                  <p:childTnLst>
                                    <p:set>
                                      <p:cBhvr>
                                        <p:cTn id="29" dur="1" fill="hold">
                                          <p:stCondLst>
                                            <p:cond delay="0"/>
                                          </p:stCondLst>
                                        </p:cTn>
                                        <p:tgtEl>
                                          <p:spTgt spid="42"/>
                                        </p:tgtEl>
                                        <p:attrNameLst>
                                          <p:attrName>style.visibility</p:attrName>
                                        </p:attrNameLst>
                                      </p:cBhvr>
                                      <p:to>
                                        <p:strVal val="visible"/>
                                      </p:to>
                                    </p:set>
                                  </p:childTnLst>
                                </p:cTn>
                              </p:par>
                              <p:par>
                                <p:cTn id="30" presetID="1" presetClass="entr" presetSubtype="0" fill="hold" grpId="0" nodeType="withEffect">
                                  <p:stCondLst>
                                    <p:cond delay="2480"/>
                                  </p:stCondLst>
                                  <p:childTnLst>
                                    <p:set>
                                      <p:cBhvr>
                                        <p:cTn id="31" dur="1" fill="hold">
                                          <p:stCondLst>
                                            <p:cond delay="0"/>
                                          </p:stCondLst>
                                        </p:cTn>
                                        <p:tgtEl>
                                          <p:spTgt spid="43"/>
                                        </p:tgtEl>
                                        <p:attrNameLst>
                                          <p:attrName>style.visibility</p:attrName>
                                        </p:attrNameLst>
                                      </p:cBhvr>
                                      <p:to>
                                        <p:strVal val="visible"/>
                                      </p:to>
                                    </p:set>
                                  </p:childTnLst>
                                </p:cTn>
                              </p:par>
                              <p:par>
                                <p:cTn id="32" presetID="1" presetClass="entr" presetSubtype="0" fill="hold" grpId="0" nodeType="withEffect">
                                  <p:stCondLst>
                                    <p:cond delay="2880"/>
                                  </p:stCondLst>
                                  <p:childTnLst>
                                    <p:set>
                                      <p:cBhvr>
                                        <p:cTn id="33" dur="1" fill="hold">
                                          <p:stCondLst>
                                            <p:cond delay="0"/>
                                          </p:stCondLst>
                                        </p:cTn>
                                        <p:tgtEl>
                                          <p:spTgt spid="44"/>
                                        </p:tgtEl>
                                        <p:attrNameLst>
                                          <p:attrName>style.visibility</p:attrName>
                                        </p:attrNameLst>
                                      </p:cBhvr>
                                      <p:to>
                                        <p:strVal val="visible"/>
                                      </p:to>
                                    </p:set>
                                  </p:childTnLst>
                                </p:cTn>
                              </p:par>
                              <p:par>
                                <p:cTn id="34" presetID="1" presetClass="entr" presetSubtype="0" fill="hold" grpId="0" nodeType="withEffect">
                                  <p:stCondLst>
                                    <p:cond delay="3300"/>
                                  </p:stCondLst>
                                  <p:childTnLst>
                                    <p:set>
                                      <p:cBhvr>
                                        <p:cTn id="3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0" grpId="1"/>
      <p:bldP spid="39" grpId="0"/>
      <p:bldP spid="39" grpId="1"/>
      <p:bldP spid="40" grpId="0"/>
      <p:bldP spid="40" grpId="1"/>
      <p:bldP spid="7" grpId="0" animBg="1"/>
      <p:bldP spid="42" grpId="0"/>
      <p:bldP spid="43" grpId="0"/>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62.04+3.12=65.16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 name="矩形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1"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2" name="组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391130" y="3013502"/>
            <a:ext cx="5852177" cy="830997"/>
            <a:chOff x="3391130" y="3013502"/>
            <a:chExt cx="5852177" cy="830997"/>
          </a:xfrm>
        </p:grpSpPr>
        <p:sp>
          <p:nvSpPr>
            <p:cNvPr id="29" name="文本框 28"/>
            <p:cNvSpPr txBox="1"/>
            <p:nvPr/>
          </p:nvSpPr>
          <p:spPr>
            <a:xfrm>
              <a:off x="3391130" y="3013502"/>
              <a:ext cx="1577676"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抱歉</a:t>
              </a: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 name="文本框 29"/>
            <p:cNvSpPr txBox="1"/>
            <p:nvPr/>
          </p:nvSpPr>
          <p:spPr>
            <a:xfrm>
              <a:off x="4772891" y="3013502"/>
              <a:ext cx="2031325"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有点不</a:t>
              </a:r>
            </a:p>
          </p:txBody>
        </p:sp>
        <p:sp>
          <p:nvSpPr>
            <p:cNvPr id="31" name="文本框 30"/>
            <p:cNvSpPr txBox="1"/>
            <p:nvPr/>
          </p:nvSpPr>
          <p:spPr>
            <a:xfrm>
              <a:off x="6596429" y="3013502"/>
              <a:ext cx="2646878"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严肃了。</a:t>
              </a:r>
            </a:p>
          </p:txBody>
        </p:sp>
      </p:grpSp>
      <p:sp>
        <p:nvSpPr>
          <p:cNvPr id="32" name="文本框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542002" y="3198168"/>
            <a:ext cx="1107996"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正确的</a:t>
            </a:r>
          </a:p>
        </p:txBody>
      </p:sp>
      <p:sp>
        <p:nvSpPr>
          <p:cNvPr id="33" name="文本框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15" y="3013502"/>
            <a:ext cx="1415772" cy="830997"/>
          </a:xfrm>
          <a:prstGeom prst="rect">
            <a:avLst/>
          </a:prstGeom>
          <a:noFill/>
        </p:spPr>
        <p:txBody>
          <a:bodyPr wrap="none" rtlCol="0">
            <a:spAutoFit/>
          </a:bodyPr>
          <a:lstStyle/>
          <a:p>
            <a:pPr algn="ctr"/>
            <a:r>
              <a:rPr kumimoji="1" lang="zh-CN" altLang="en-US" sz="48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学习</a:t>
            </a:r>
            <a:endPar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文本框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2" y="3198168"/>
            <a:ext cx="800219" cy="461665"/>
          </a:xfrm>
          <a:prstGeom prst="rect">
            <a:avLst/>
          </a:prstGeom>
          <a:noFill/>
        </p:spPr>
        <p:txBody>
          <a:bodyPr wrap="none" rtlCol="0">
            <a:spAutoFit/>
          </a:bodyPr>
          <a:lstStyle/>
          <a:p>
            <a:pPr algn="ctr"/>
            <a:r>
              <a:rPr kumimoji="1" lang="zh-CN" altLang="en-US" sz="24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姿势</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 name="文本框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17" y="3013502"/>
            <a:ext cx="1415772" cy="830997"/>
          </a:xfrm>
          <a:prstGeom prst="rect">
            <a:avLst/>
          </a:prstGeom>
          <a:noFill/>
        </p:spPr>
        <p:txBody>
          <a:bodyPr wrap="none" rtlCol="0">
            <a:spAutoFit/>
          </a:bodyPr>
          <a:lstStyle/>
          <a:p>
            <a:pPr algn="ctr"/>
            <a:r>
              <a:rPr kumimoji="1" lang="zh-CN" altLang="en-US" sz="48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应该</a:t>
            </a:r>
            <a:endPar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 name="文本框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17" y="2644170"/>
            <a:ext cx="1415772" cy="1569660"/>
          </a:xfrm>
          <a:prstGeom prst="rect">
            <a:avLst/>
          </a:prstGeom>
          <a:noFill/>
        </p:spPr>
        <p:txBody>
          <a:bodyPr wrap="none" rtlCol="0">
            <a:spAutoFit/>
          </a:bodyPr>
          <a:lstStyle/>
          <a:p>
            <a:pPr algn="ctr"/>
            <a:r>
              <a:rPr kumimoji="1" lang="zh-CN" altLang="en-US" sz="96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是</a:t>
            </a: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 name="文本框 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41954" y="3198168"/>
            <a:ext cx="308098" cy="461665"/>
          </a:xfrm>
          <a:prstGeom prst="rect">
            <a:avLst/>
          </a:prstGeom>
          <a:noFill/>
        </p:spPr>
        <p:txBody>
          <a:bodyPr wrap="none" rtlCol="0">
            <a:spAutoFit/>
          </a:bodyPr>
          <a:lstStyle/>
          <a:p>
            <a:pPr algn="ctr"/>
            <a:r>
              <a:rPr kumimoji="1" lang="en-US" altLang="zh-CN" sz="2400">
                <a:latin typeface="苹方-简" panose="020B0400000000000000" pitchFamily="34" charset="-128"/>
                <a:ea typeface="苹方-简" panose="020B0400000000000000" pitchFamily="34" charset="-128"/>
                <a:cs typeface="+mn-ea"/>
                <a:sym typeface="苹方-简" panose="020B0400000000000000" pitchFamily="34" charset="-128"/>
              </a:rPr>
              <a:t>1</a:t>
            </a:r>
            <a:endPar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 name="文本框 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4" y="3198168"/>
            <a:ext cx="800219" cy="461665"/>
          </a:xfrm>
          <a:prstGeom prst="rect">
            <a:avLst/>
          </a:prstGeom>
          <a:noFill/>
        </p:spPr>
        <p:txBody>
          <a:bodyPr wrap="none" rtlCol="0">
            <a:spAutoFit/>
          </a:bodyPr>
          <a:lstStyle/>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淡入</a:t>
            </a:r>
          </a:p>
        </p:txBody>
      </p:sp>
      <p:sp>
        <p:nvSpPr>
          <p:cNvPr id="40" name="文本框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18" y="3198168"/>
            <a:ext cx="1415772" cy="461665"/>
          </a:xfrm>
          <a:prstGeom prst="rect">
            <a:avLst/>
          </a:prstGeom>
          <a:noFill/>
        </p:spPr>
        <p:txBody>
          <a:bodyPr wrap="none" rtlCol="0">
            <a:spAutoFit/>
          </a:bodyPr>
          <a:lstStyle/>
          <a:p>
            <a:pPr algn="ctr"/>
            <a:r>
              <a:rPr kumimoji="1" lang="zh-CN" altLang="en-US" sz="2400">
                <a:latin typeface="苹方-简" panose="020B0400000000000000" pitchFamily="34" charset="-128"/>
                <a:ea typeface="苹方-简" panose="020B0400000000000000" pitchFamily="34" charset="-128"/>
                <a:cs typeface="+mn-ea"/>
                <a:sym typeface="苹方-简" panose="020B0400000000000000" pitchFamily="34" charset="-128"/>
              </a:rPr>
              <a:t>淡入淡</a:t>
            </a: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出</a:t>
            </a:r>
          </a:p>
        </p:txBody>
      </p:sp>
      <p:sp>
        <p:nvSpPr>
          <p:cNvPr id="41" name="文本框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0342" y="3198168"/>
            <a:ext cx="2031325" cy="461665"/>
          </a:xfrm>
          <a:prstGeom prst="rect">
            <a:avLst/>
          </a:prstGeom>
          <a:noFill/>
        </p:spPr>
        <p:txBody>
          <a:bodyPr wrap="none" rtlCol="0">
            <a:spAutoFit/>
          </a:bodyPr>
          <a:lstStyle/>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淡入淡出动画</a:t>
            </a: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0024954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50000" fill="hold" nodeType="withEffect">
                                  <p:stCondLst>
                                    <p:cond delay="0"/>
                                  </p:stCondLst>
                                  <p:childTnLst>
                                    <p:animScale>
                                      <p:cBhvr>
                                        <p:cTn id="6" dur="240" fill="hold"/>
                                        <p:tgtEl>
                                          <p:spTgt spid="2"/>
                                        </p:tgtEl>
                                      </p:cBhvr>
                                      <p:by x="50000" y="50000"/>
                                    </p:animScale>
                                  </p:childTnLst>
                                </p:cTn>
                              </p:par>
                              <p:par>
                                <p:cTn id="7" presetID="64" presetClass="path" presetSubtype="0" accel="50000" fill="hold" nodeType="withEffect">
                                  <p:stCondLst>
                                    <p:cond delay="0"/>
                                  </p:stCondLst>
                                  <p:childTnLst>
                                    <p:animMotion origin="layout" path="M 1.04167E-6 0 L 1.04167E-6 -0.00648 " pathEditMode="relative" rAng="0" ptsTypes="AA">
                                      <p:cBhvr>
                                        <p:cTn id="8" dur="240" fill="hold"/>
                                        <p:tgtEl>
                                          <p:spTgt spid="2"/>
                                        </p:tgtEl>
                                        <p:attrNameLst>
                                          <p:attrName>ppt_x</p:attrName>
                                          <p:attrName>ppt_y</p:attrName>
                                        </p:attrNameLst>
                                      </p:cBhvr>
                                      <p:rCtr x="0" y="-324"/>
                                    </p:animMotion>
                                  </p:childTnLst>
                                </p:cTn>
                              </p:par>
                              <p:par>
                                <p:cTn id="9" presetID="1" presetClass="exit" presetSubtype="0" fill="hold" nodeType="withEffect">
                                  <p:stCondLst>
                                    <p:cond delay="24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xit" presetSubtype="0" fill="hold" grpId="0" nodeType="withEffect">
                                  <p:stCondLst>
                                    <p:cond delay="240"/>
                                  </p:stCondLst>
                                  <p:childTnLst>
                                    <p:set>
                                      <p:cBhvr>
                                        <p:cTn id="12" dur="1" fill="hold">
                                          <p:stCondLst>
                                            <p:cond delay="0"/>
                                          </p:stCondLst>
                                        </p:cTn>
                                        <p:tgtEl>
                                          <p:spTgt spid="23"/>
                                        </p:tgtEl>
                                        <p:attrNameLst>
                                          <p:attrName>style.visibility</p:attrName>
                                        </p:attrNameLst>
                                      </p:cBhvr>
                                      <p:to>
                                        <p:strVal val="hidden"/>
                                      </p:to>
                                    </p:set>
                                  </p:childTnLst>
                                </p:cTn>
                              </p:par>
                              <p:par>
                                <p:cTn id="13" presetID="1" presetClass="entr" presetSubtype="0" fill="hold" grpId="0" nodeType="withEffect">
                                  <p:stCondLst>
                                    <p:cond delay="24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xit" presetSubtype="0" fill="hold" grpId="1" nodeType="withEffect">
                                  <p:stCondLst>
                                    <p:cond delay="600"/>
                                  </p:stCondLst>
                                  <p:childTnLst>
                                    <p:set>
                                      <p:cBhvr>
                                        <p:cTn id="16" dur="1" fill="hold">
                                          <p:stCondLst>
                                            <p:cond delay="0"/>
                                          </p:stCondLst>
                                        </p:cTn>
                                        <p:tgtEl>
                                          <p:spTgt spid="32"/>
                                        </p:tgtEl>
                                        <p:attrNameLst>
                                          <p:attrName>style.visibility</p:attrName>
                                        </p:attrNameLst>
                                      </p:cBhvr>
                                      <p:to>
                                        <p:strVal val="hidden"/>
                                      </p:to>
                                    </p:set>
                                  </p:childTnLst>
                                </p:cTn>
                              </p:par>
                              <p:par>
                                <p:cTn id="17" presetID="1" presetClass="entr" presetSubtype="0" fill="hold" grpId="0" nodeType="withEffect">
                                  <p:stCondLst>
                                    <p:cond delay="60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xit" presetSubtype="0" fill="hold" grpId="1" nodeType="withEffect">
                                  <p:stCondLst>
                                    <p:cond delay="920"/>
                                  </p:stCondLst>
                                  <p:childTnLst>
                                    <p:set>
                                      <p:cBhvr>
                                        <p:cTn id="20" dur="1" fill="hold">
                                          <p:stCondLst>
                                            <p:cond delay="0"/>
                                          </p:stCondLst>
                                        </p:cTn>
                                        <p:tgtEl>
                                          <p:spTgt spid="33"/>
                                        </p:tgtEl>
                                        <p:attrNameLst>
                                          <p:attrName>style.visibility</p:attrName>
                                        </p:attrNameLst>
                                      </p:cBhvr>
                                      <p:to>
                                        <p:strVal val="hidden"/>
                                      </p:to>
                                    </p:set>
                                  </p:childTnLst>
                                </p:cTn>
                              </p:par>
                              <p:par>
                                <p:cTn id="21" presetID="1" presetClass="entr" presetSubtype="0" fill="hold" grpId="0" nodeType="withEffect">
                                  <p:stCondLst>
                                    <p:cond delay="92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xit" presetSubtype="0" fill="hold" grpId="1" nodeType="withEffect">
                                  <p:stCondLst>
                                    <p:cond delay="1240"/>
                                  </p:stCondLst>
                                  <p:childTnLst>
                                    <p:set>
                                      <p:cBhvr>
                                        <p:cTn id="24" dur="1" fill="hold">
                                          <p:stCondLst>
                                            <p:cond delay="0"/>
                                          </p:stCondLst>
                                        </p:cTn>
                                        <p:tgtEl>
                                          <p:spTgt spid="34"/>
                                        </p:tgtEl>
                                        <p:attrNameLst>
                                          <p:attrName>style.visibility</p:attrName>
                                        </p:attrNameLst>
                                      </p:cBhvr>
                                      <p:to>
                                        <p:strVal val="hidden"/>
                                      </p:to>
                                    </p:set>
                                  </p:childTnLst>
                                </p:cTn>
                              </p:par>
                              <p:par>
                                <p:cTn id="25" presetID="1" presetClass="entr" presetSubtype="0" fill="hold" grpId="0" nodeType="withEffect">
                                  <p:stCondLst>
                                    <p:cond delay="124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xit" presetSubtype="0" fill="hold" grpId="1" nodeType="withEffect">
                                  <p:stCondLst>
                                    <p:cond delay="1640"/>
                                  </p:stCondLst>
                                  <p:childTnLst>
                                    <p:set>
                                      <p:cBhvr>
                                        <p:cTn id="28" dur="1" fill="hold">
                                          <p:stCondLst>
                                            <p:cond delay="0"/>
                                          </p:stCondLst>
                                        </p:cTn>
                                        <p:tgtEl>
                                          <p:spTgt spid="36"/>
                                        </p:tgtEl>
                                        <p:attrNameLst>
                                          <p:attrName>style.visibility</p:attrName>
                                        </p:attrNameLst>
                                      </p:cBhvr>
                                      <p:to>
                                        <p:strVal val="hidden"/>
                                      </p:to>
                                    </p:set>
                                  </p:childTnLst>
                                </p:cTn>
                              </p:par>
                              <p:par>
                                <p:cTn id="29" presetID="1" presetClass="entr" presetSubtype="0" fill="hold" grpId="0" nodeType="withEffect">
                                  <p:stCondLst>
                                    <p:cond delay="1640"/>
                                  </p:stCondLst>
                                  <p:childTnLst>
                                    <p:set>
                                      <p:cBhvr>
                                        <p:cTn id="30" dur="1" fill="hold">
                                          <p:stCondLst>
                                            <p:cond delay="0"/>
                                          </p:stCondLst>
                                        </p:cTn>
                                        <p:tgtEl>
                                          <p:spTgt spid="37"/>
                                        </p:tgtEl>
                                        <p:attrNameLst>
                                          <p:attrName>style.visibility</p:attrName>
                                        </p:attrNameLst>
                                      </p:cBhvr>
                                      <p:to>
                                        <p:strVal val="visible"/>
                                      </p:to>
                                    </p:set>
                                  </p:childTnLst>
                                </p:cTn>
                              </p:par>
                              <p:par>
                                <p:cTn id="31" presetID="6" presetClass="emph" presetSubtype="0" accel="50000" fill="hold" grpId="1" nodeType="withEffect">
                                  <p:stCondLst>
                                    <p:cond delay="1960"/>
                                  </p:stCondLst>
                                  <p:childTnLst>
                                    <p:animScale>
                                      <p:cBhvr>
                                        <p:cTn id="32" dur="200" fill="hold"/>
                                        <p:tgtEl>
                                          <p:spTgt spid="37"/>
                                        </p:tgtEl>
                                      </p:cBhvr>
                                      <p:by x="2000000" y="2000000"/>
                                    </p:animScale>
                                  </p:childTnLst>
                                  <p:subTnLst>
                                    <p:set>
                                      <p:cBhvr override="childStyle">
                                        <p:cTn dur="1" fill="hold" display="0" masterRel="sameClick" afterEffect="1">
                                          <p:stCondLst>
                                            <p:cond evt="end" delay="0">
                                              <p:tn val="31"/>
                                            </p:cond>
                                          </p:stCondLst>
                                        </p:cTn>
                                        <p:tgtEl>
                                          <p:spTgt spid="37"/>
                                        </p:tgtEl>
                                        <p:attrNameLst>
                                          <p:attrName>style.visibility</p:attrName>
                                        </p:attrNameLst>
                                      </p:cBhvr>
                                      <p:to>
                                        <p:strVal val="hidden"/>
                                      </p:to>
                                    </p:set>
                                  </p:subTnLst>
                                </p:cTn>
                              </p:par>
                              <p:par>
                                <p:cTn id="33" presetID="1" presetClass="entr" presetSubtype="0" fill="hold" grpId="1" nodeType="withEffect">
                                  <p:stCondLst>
                                    <p:cond delay="216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216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xit" presetSubtype="0" fill="hold" grpId="1" nodeType="withEffect">
                                  <p:stCondLst>
                                    <p:cond delay="2400"/>
                                  </p:stCondLst>
                                  <p:childTnLst>
                                    <p:set>
                                      <p:cBhvr>
                                        <p:cTn id="38" dur="1" fill="hold">
                                          <p:stCondLst>
                                            <p:cond delay="0"/>
                                          </p:stCondLst>
                                        </p:cTn>
                                        <p:tgtEl>
                                          <p:spTgt spid="38"/>
                                        </p:tgtEl>
                                        <p:attrNameLst>
                                          <p:attrName>style.visibility</p:attrName>
                                        </p:attrNameLst>
                                      </p:cBhvr>
                                      <p:to>
                                        <p:strVal val="hidden"/>
                                      </p:to>
                                    </p:set>
                                  </p:childTnLst>
                                </p:cTn>
                              </p:par>
                              <p:par>
                                <p:cTn id="39" presetID="1" presetClass="entr" presetSubtype="0" fill="hold" grpId="0" nodeType="withEffect">
                                  <p:stCondLst>
                                    <p:cond delay="2400"/>
                                  </p:stCondLst>
                                  <p:childTnLst>
                                    <p:set>
                                      <p:cBhvr>
                                        <p:cTn id="40" dur="1" fill="hold">
                                          <p:stCondLst>
                                            <p:cond delay="0"/>
                                          </p:stCondLst>
                                        </p:cTn>
                                        <p:tgtEl>
                                          <p:spTgt spid="39"/>
                                        </p:tgtEl>
                                        <p:attrNameLst>
                                          <p:attrName>style.visibility</p:attrName>
                                        </p:attrNameLst>
                                      </p:cBhvr>
                                      <p:to>
                                        <p:strVal val="visible"/>
                                      </p:to>
                                    </p:set>
                                  </p:childTnLst>
                                </p:cTn>
                              </p:par>
                              <p:par>
                                <p:cTn id="41" presetID="1" presetClass="exit" presetSubtype="0" fill="hold" grpId="1" nodeType="withEffect">
                                  <p:stCondLst>
                                    <p:cond delay="2600"/>
                                  </p:stCondLst>
                                  <p:childTnLst>
                                    <p:set>
                                      <p:cBhvr>
                                        <p:cTn id="42" dur="1" fill="hold">
                                          <p:stCondLst>
                                            <p:cond delay="0"/>
                                          </p:stCondLst>
                                        </p:cTn>
                                        <p:tgtEl>
                                          <p:spTgt spid="39"/>
                                        </p:tgtEl>
                                        <p:attrNameLst>
                                          <p:attrName>style.visibility</p:attrName>
                                        </p:attrNameLst>
                                      </p:cBhvr>
                                      <p:to>
                                        <p:strVal val="hidden"/>
                                      </p:to>
                                    </p:set>
                                  </p:childTnLst>
                                </p:cTn>
                              </p:par>
                              <p:par>
                                <p:cTn id="43" presetID="1" presetClass="entr" presetSubtype="0" fill="hold" grpId="0" nodeType="withEffect">
                                  <p:stCondLst>
                                    <p:cond delay="2600"/>
                                  </p:stCondLst>
                                  <p:childTnLst>
                                    <p:set>
                                      <p:cBhvr>
                                        <p:cTn id="44" dur="1" fill="hold">
                                          <p:stCondLst>
                                            <p:cond delay="0"/>
                                          </p:stCondLst>
                                        </p:cTn>
                                        <p:tgtEl>
                                          <p:spTgt spid="40"/>
                                        </p:tgtEl>
                                        <p:attrNameLst>
                                          <p:attrName>style.visibility</p:attrName>
                                        </p:attrNameLst>
                                      </p:cBhvr>
                                      <p:to>
                                        <p:strVal val="visible"/>
                                      </p:to>
                                    </p:set>
                                  </p:childTnLst>
                                </p:cTn>
                              </p:par>
                              <p:par>
                                <p:cTn id="45" presetID="1" presetClass="exit" presetSubtype="0" fill="hold" grpId="1" nodeType="withEffect">
                                  <p:stCondLst>
                                    <p:cond delay="2800"/>
                                  </p:stCondLst>
                                  <p:childTnLst>
                                    <p:set>
                                      <p:cBhvr>
                                        <p:cTn id="46" dur="1" fill="hold">
                                          <p:stCondLst>
                                            <p:cond delay="0"/>
                                          </p:stCondLst>
                                        </p:cTn>
                                        <p:tgtEl>
                                          <p:spTgt spid="40"/>
                                        </p:tgtEl>
                                        <p:attrNameLst>
                                          <p:attrName>style.visibility</p:attrName>
                                        </p:attrNameLst>
                                      </p:cBhvr>
                                      <p:to>
                                        <p:strVal val="hidden"/>
                                      </p:to>
                                    </p:set>
                                  </p:childTnLst>
                                </p:cTn>
                              </p:par>
                              <p:par>
                                <p:cTn id="47" presetID="1" presetClass="entr" presetSubtype="0" fill="hold" grpId="0" nodeType="withEffect">
                                  <p:stCondLst>
                                    <p:cond delay="2800"/>
                                  </p:stCondLst>
                                  <p:childTnLst>
                                    <p:set>
                                      <p:cBhvr>
                                        <p:cTn id="48" dur="1" fill="hold">
                                          <p:stCondLst>
                                            <p:cond delay="0"/>
                                          </p:stCondLst>
                                        </p:cTn>
                                        <p:tgtEl>
                                          <p:spTgt spid="41"/>
                                        </p:tgtEl>
                                        <p:attrNameLst>
                                          <p:attrName>style.visibility</p:attrName>
                                        </p:attrNameLst>
                                      </p:cBhvr>
                                      <p:to>
                                        <p:strVal val="visible"/>
                                      </p:to>
                                    </p:set>
                                  </p:childTnLst>
                                </p:cTn>
                              </p:par>
                              <p:par>
                                <p:cTn id="49" presetID="10" presetClass="exit" presetSubtype="0" fill="hold" grpId="1" nodeType="withEffect">
                                  <p:stCondLst>
                                    <p:cond delay="3040"/>
                                  </p:stCondLst>
                                  <p:childTnLst>
                                    <p:animEffect transition="out" filter="fade">
                                      <p:cBhvr>
                                        <p:cTn id="50" dur="120"/>
                                        <p:tgtEl>
                                          <p:spTgt spid="41"/>
                                        </p:tgtEl>
                                      </p:cBhvr>
                                    </p:animEffect>
                                    <p:set>
                                      <p:cBhvr>
                                        <p:cTn id="51" dur="1" fill="hold">
                                          <p:stCondLst>
                                            <p:cond delay="119"/>
                                          </p:stCondLst>
                                        </p:cTn>
                                        <p:tgtEl>
                                          <p:spTgt spid="41"/>
                                        </p:tgtEl>
                                        <p:attrNameLst>
                                          <p:attrName>style.visibility</p:attrName>
                                        </p:attrNameLst>
                                      </p:cBhvr>
                                      <p:to>
                                        <p:strVal val="hidden"/>
                                      </p:to>
                                    </p:set>
                                  </p:childTnLst>
                                </p:cTn>
                              </p:par>
                              <p:par>
                                <p:cTn id="52" presetID="1" presetClass="exit" presetSubtype="0" fill="hold" grpId="2" nodeType="withEffect">
                                  <p:stCondLst>
                                    <p:cond delay="3120"/>
                                  </p:stCondLst>
                                  <p:childTnLst>
                                    <p:set>
                                      <p:cBhvr>
                                        <p:cTn id="53" dur="1" fill="hold">
                                          <p:stCondLst>
                                            <p:cond delay="0"/>
                                          </p:stCondLst>
                                        </p:cTn>
                                        <p:tgtEl>
                                          <p:spTgt spid="23"/>
                                        </p:tgtEl>
                                        <p:attrNameLst>
                                          <p:attrName>style.visibility</p:attrName>
                                        </p:attrNameLst>
                                      </p:cBhvr>
                                      <p:to>
                                        <p:strVal val="hidden"/>
                                      </p:to>
                                    </p:set>
                                  </p:childTnLst>
                                </p:cTn>
                              </p:par>
                              <p:par>
                                <p:cTn id="54" presetID="1" presetClass="entr" presetSubtype="0" fill="hold" grpId="0" nodeType="withEffect">
                                  <p:stCondLst>
                                    <p:cond delay="3120"/>
                                  </p:stCondLst>
                                  <p:childTnLst>
                                    <p:set>
                                      <p:cBhvr>
                                        <p:cTn id="5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animBg="1"/>
      <p:bldP spid="23" grpId="1" animBg="1"/>
      <p:bldP spid="23" grpId="2" animBg="1"/>
      <p:bldP spid="32" grpId="0"/>
      <p:bldP spid="32" grpId="1"/>
      <p:bldP spid="33" grpId="0"/>
      <p:bldP spid="33" grpId="1"/>
      <p:bldP spid="34" grpId="0"/>
      <p:bldP spid="34" grpId="1"/>
      <p:bldP spid="36" grpId="0"/>
      <p:bldP spid="36" grpId="1"/>
      <p:bldP spid="37" grpId="0"/>
      <p:bldP spid="37" grpId="1"/>
      <p:bldP spid="38" grpId="0"/>
      <p:bldP spid="38" grpId="1"/>
      <p:bldP spid="39" grpId="0"/>
      <p:bldP spid="39" grpId="1"/>
      <p:bldP spid="40" grpId="0"/>
      <p:bldP spid="40" grpId="1"/>
      <p:bldP spid="41" grpId="0"/>
      <p:bldP spid="41"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65.16+1.2=66.36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椭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61599" y="3051165"/>
            <a:ext cx="526796" cy="526796"/>
          </a:xfrm>
          <a:prstGeom prst="ellipse">
            <a:avLst/>
          </a:prstGeom>
          <a:solidFill>
            <a:schemeClr val="bg1">
              <a:lumMod val="75000"/>
              <a:alpha val="1000"/>
            </a:schemeClr>
          </a:solidFill>
          <a:ln>
            <a:noFill/>
          </a:ln>
          <a:effectLst>
            <a:glow rad="622300">
              <a:schemeClr val="bg1">
                <a:lumMod val="75000"/>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8" name="组合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334302" y="2523868"/>
            <a:ext cx="1581390" cy="1581390"/>
            <a:chOff x="7068552" y="1581030"/>
            <a:chExt cx="1581390" cy="1581390"/>
          </a:xfrm>
        </p:grpSpPr>
        <p:grpSp>
          <p:nvGrpSpPr>
            <p:cNvPr id="9" name="组合 8"/>
            <p:cNvGrpSpPr/>
            <p:nvPr/>
          </p:nvGrpSpPr>
          <p:grpSpPr>
            <a:xfrm>
              <a:off x="7338111" y="1902631"/>
              <a:ext cx="1042273" cy="938188"/>
              <a:chOff x="7338111" y="3400681"/>
              <a:chExt cx="1042273" cy="938188"/>
            </a:xfrm>
          </p:grpSpPr>
          <p:sp>
            <p:nvSpPr>
              <p:cNvPr id="11" name="椭圆 10"/>
              <p:cNvSpPr/>
              <p:nvPr/>
            </p:nvSpPr>
            <p:spPr>
              <a:xfrm>
                <a:off x="7390153" y="3400681"/>
                <a:ext cx="938188" cy="938188"/>
              </a:xfrm>
              <a:prstGeom prst="ellipse">
                <a:avLst/>
              </a:prstGeom>
              <a:solidFill>
                <a:srgbClr val="E3E3E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文本框 11"/>
              <p:cNvSpPr txBox="1"/>
              <p:nvPr/>
            </p:nvSpPr>
            <p:spPr>
              <a:xfrm>
                <a:off x="7338111" y="3638943"/>
                <a:ext cx="1042273"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a:latin typeface="苹方-简" panose="020B0400000000000000" pitchFamily="34" charset="-128"/>
                    <a:ea typeface="苹方-简" panose="020B0400000000000000" pitchFamily="34" charset="-128"/>
                    <a:cs typeface="+mn-ea"/>
                    <a:sym typeface="苹方-简" panose="020B0400000000000000" pitchFamily="34" charset="-128"/>
                  </a:rPr>
                  <a:t>focus</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0" name="椭圆 9"/>
            <p:cNvSpPr/>
            <p:nvPr/>
          </p:nvSpPr>
          <p:spPr>
            <a:xfrm>
              <a:off x="7068552" y="1581030"/>
              <a:ext cx="1581390" cy="1581390"/>
            </a:xfrm>
            <a:prstGeom prst="ellipse">
              <a:avLst/>
            </a:prstGeom>
            <a:solidFill>
              <a:srgbClr val="000000">
                <a:alpha val="0"/>
              </a:srgbClr>
            </a:solidFill>
            <a:ln>
              <a:solidFill>
                <a:srgbClr val="385D8A">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pic>
        <p:nvPicPr>
          <p:cNvPr id="13" name="图片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a:blip r:embed="rId3">
            <a:extLst>
              <a:ext uri="{BEBA8EAE-BF5A-486C-A8C5-ECC9F3942E4B}">
                <a14:imgProps xmlns:a14="http://schemas.microsoft.com/office/drawing/2010/main">
                  <a14:imgLayer r:embed="rId4">
                    <a14:imgEffect>
                      <a14:artisticBlur radius="5"/>
                    </a14:imgEffect>
                  </a14:imgLayer>
                </a14:imgProps>
              </a:ext>
            </a:extLst>
          </a:blip>
          <a:stretch>
            <a:fillRect/>
          </a:stretch>
        </p:blipFill>
        <p:spPr>
          <a:xfrm>
            <a:off x="5323304" y="2509822"/>
            <a:ext cx="1603387" cy="1609483"/>
          </a:xfrm>
          <a:prstGeom prst="rect">
            <a:avLst/>
          </a:prstGeom>
        </p:spPr>
      </p:pic>
      <p:sp>
        <p:nvSpPr>
          <p:cNvPr id="14" name="椭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61599" y="3051165"/>
            <a:ext cx="526796" cy="526796"/>
          </a:xfrm>
          <a:prstGeom prst="ellipse">
            <a:avLst/>
          </a:prstGeom>
          <a:solidFill>
            <a:schemeClr val="bg1">
              <a:lumMod val="75000"/>
              <a:alpha val="1000"/>
            </a:schemeClr>
          </a:solidFill>
          <a:ln>
            <a:noFill/>
          </a:ln>
          <a:effectLst>
            <a:glow rad="584200">
              <a:schemeClr val="bg1">
                <a:lumMod val="75000"/>
                <a:alpha val="89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15" name="图片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a:blip r:embed="rId5">
            <a:extLst>
              <a:ext uri="{BEBA8EAE-BF5A-486C-A8C5-ECC9F3942E4B}">
                <a14:imgProps xmlns:a14="http://schemas.microsoft.com/office/drawing/2010/main">
                  <a14:imgLayer r:embed="rId4">
                    <a14:imgEffect>
                      <a14:artisticBlur radius="7"/>
                    </a14:imgEffect>
                  </a14:imgLayer>
                </a14:imgProps>
              </a:ext>
            </a:extLst>
          </a:blip>
          <a:stretch>
            <a:fillRect/>
          </a:stretch>
        </p:blipFill>
        <p:spPr>
          <a:xfrm>
            <a:off x="5323304" y="2509822"/>
            <a:ext cx="1603387" cy="1609483"/>
          </a:xfrm>
          <a:prstGeom prst="rect">
            <a:avLst/>
          </a:prstGeom>
        </p:spPr>
      </p:pic>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5151993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childTnLst>
                                </p:cTn>
                              </p:par>
                              <p:par>
                                <p:cTn id="8" presetID="10" presetClass="exit" presetSubtype="0" fill="hold" grpId="2" nodeType="withEffect">
                                  <p:stCondLst>
                                    <p:cond delay="250"/>
                                  </p:stCondLst>
                                  <p:childTnLst>
                                    <p:animEffect transition="out" filter="fade">
                                      <p:cBhvr>
                                        <p:cTn id="9" dur="250"/>
                                        <p:tgtEl>
                                          <p:spTgt spid="7"/>
                                        </p:tgtEl>
                                      </p:cBhvr>
                                    </p:animEffect>
                                    <p:set>
                                      <p:cBhvr>
                                        <p:cTn id="10" dur="1" fill="hold">
                                          <p:stCondLst>
                                            <p:cond delay="249"/>
                                          </p:stCondLst>
                                        </p:cTn>
                                        <p:tgtEl>
                                          <p:spTgt spid="7"/>
                                        </p:tgtEl>
                                        <p:attrNameLst>
                                          <p:attrName>style.visibility</p:attrName>
                                        </p:attrNameLst>
                                      </p:cBhvr>
                                      <p:to>
                                        <p:strVal val="hidden"/>
                                      </p:to>
                                    </p:set>
                                  </p:childTnLst>
                                </p:cTn>
                              </p:par>
                              <p:par>
                                <p:cTn id="11" presetID="10" presetClass="entr" presetSubtype="0" fill="hold" grpId="0" nodeType="withEffect">
                                  <p:stCondLst>
                                    <p:cond delay="25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50"/>
                                        <p:tgtEl>
                                          <p:spTgt spid="14"/>
                                        </p:tgtEl>
                                      </p:cBhvr>
                                    </p:animEffect>
                                  </p:childTnLst>
                                </p:cTn>
                              </p:par>
                              <p:par>
                                <p:cTn id="14" presetID="10" presetClass="exit" presetSubtype="0" fill="hold" grpId="1" nodeType="withEffect">
                                  <p:stCondLst>
                                    <p:cond delay="500"/>
                                  </p:stCondLst>
                                  <p:childTnLst>
                                    <p:animEffect transition="out" filter="fade">
                                      <p:cBhvr>
                                        <p:cTn id="15" dur="250"/>
                                        <p:tgtEl>
                                          <p:spTgt spid="14"/>
                                        </p:tgtEl>
                                      </p:cBhvr>
                                    </p:animEffect>
                                    <p:set>
                                      <p:cBhvr>
                                        <p:cTn id="16" dur="1" fill="hold">
                                          <p:stCondLst>
                                            <p:cond delay="249"/>
                                          </p:stCondLst>
                                        </p:cTn>
                                        <p:tgtEl>
                                          <p:spTgt spid="14"/>
                                        </p:tgtEl>
                                        <p:attrNameLst>
                                          <p:attrName>style.visibility</p:attrName>
                                        </p:attrNameLst>
                                      </p:cBhvr>
                                      <p:to>
                                        <p:strVal val="hidden"/>
                                      </p:to>
                                    </p:set>
                                  </p:childTnLst>
                                </p:cTn>
                              </p:par>
                              <p:par>
                                <p:cTn id="17" presetID="6" presetClass="emph" presetSubtype="0" decel="100000" fill="hold" grpId="2" nodeType="withEffect">
                                  <p:stCondLst>
                                    <p:cond delay="500"/>
                                  </p:stCondLst>
                                  <p:childTnLst>
                                    <p:animScale>
                                      <p:cBhvr>
                                        <p:cTn id="18" dur="700" fill="hold"/>
                                        <p:tgtEl>
                                          <p:spTgt spid="14"/>
                                        </p:tgtEl>
                                      </p:cBhvr>
                                      <p:by x="50000" y="50000"/>
                                    </p:animScale>
                                  </p:childTnLst>
                                </p:cTn>
                              </p:par>
                              <p:par>
                                <p:cTn id="19" presetID="10" presetClass="entr" presetSubtype="0"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375"/>
                                        <p:tgtEl>
                                          <p:spTgt spid="13"/>
                                        </p:tgtEl>
                                      </p:cBhvr>
                                    </p:animEffect>
                                  </p:childTnLst>
                                </p:cTn>
                              </p:par>
                              <p:par>
                                <p:cTn id="22" presetID="10" presetClass="exit" presetSubtype="0" fill="hold" nodeType="withEffect">
                                  <p:stCondLst>
                                    <p:cond delay="750"/>
                                  </p:stCondLst>
                                  <p:childTnLst>
                                    <p:animEffect transition="out" filter="fade">
                                      <p:cBhvr>
                                        <p:cTn id="23" dur="125"/>
                                        <p:tgtEl>
                                          <p:spTgt spid="13"/>
                                        </p:tgtEl>
                                      </p:cBhvr>
                                    </p:animEffect>
                                    <p:set>
                                      <p:cBhvr>
                                        <p:cTn id="24" dur="1" fill="hold">
                                          <p:stCondLst>
                                            <p:cond delay="124"/>
                                          </p:stCondLst>
                                        </p:cTn>
                                        <p:tgtEl>
                                          <p:spTgt spid="13"/>
                                        </p:tgtEl>
                                        <p:attrNameLst>
                                          <p:attrName>style.visibility</p:attrName>
                                        </p:attrNameLst>
                                      </p:cBhvr>
                                      <p:to>
                                        <p:strVal val="hidden"/>
                                      </p:to>
                                    </p:set>
                                  </p:childTnLst>
                                </p:cTn>
                              </p:par>
                              <p:par>
                                <p:cTn id="25" presetID="10" presetClass="entr" presetSubtype="0" fill="hold" nodeType="withEffect">
                                  <p:stCondLst>
                                    <p:cond delay="75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25"/>
                                        <p:tgtEl>
                                          <p:spTgt spid="15"/>
                                        </p:tgtEl>
                                      </p:cBhvr>
                                    </p:animEffect>
                                  </p:childTnLst>
                                </p:cTn>
                              </p:par>
                              <p:par>
                                <p:cTn id="28" presetID="10" presetClass="exit" presetSubtype="0" fill="hold" nodeType="withEffect">
                                  <p:stCondLst>
                                    <p:cond delay="875"/>
                                  </p:stCondLst>
                                  <p:childTnLst>
                                    <p:animEffect transition="out" filter="fade">
                                      <p:cBhvr>
                                        <p:cTn id="29" dur="50"/>
                                        <p:tgtEl>
                                          <p:spTgt spid="15"/>
                                        </p:tgtEl>
                                      </p:cBhvr>
                                    </p:animEffect>
                                    <p:set>
                                      <p:cBhvr>
                                        <p:cTn id="30" dur="1" fill="hold">
                                          <p:stCondLst>
                                            <p:cond delay="49"/>
                                          </p:stCondLst>
                                        </p:cTn>
                                        <p:tgtEl>
                                          <p:spTgt spid="15"/>
                                        </p:tgtEl>
                                        <p:attrNameLst>
                                          <p:attrName>style.visibility</p:attrName>
                                        </p:attrNameLst>
                                      </p:cBhvr>
                                      <p:to>
                                        <p:strVal val="hidden"/>
                                      </p:to>
                                    </p:set>
                                  </p:childTnLst>
                                </p:cTn>
                              </p:par>
                              <p:par>
                                <p:cTn id="31" presetID="10" presetClass="entr" presetSubtype="0" fill="hold" nodeType="withEffect">
                                  <p:stCondLst>
                                    <p:cond delay="875"/>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
                                        <p:tgtEl>
                                          <p:spTgt spid="8"/>
                                        </p:tgtEl>
                                      </p:cBhvr>
                                    </p:animEffect>
                                  </p:childTnLst>
                                </p:cTn>
                              </p:par>
                              <p:par>
                                <p:cTn id="34" presetID="6" presetClass="emph" presetSubtype="0" accel="100000" fill="hold" nodeType="withEffect">
                                  <p:stCondLst>
                                    <p:cond delay="1000"/>
                                  </p:stCondLst>
                                  <p:childTnLst>
                                    <p:animScale>
                                      <p:cBhvr>
                                        <p:cTn id="35" dur="200" fill="hold"/>
                                        <p:tgtEl>
                                          <p:spTgt spid="8"/>
                                        </p:tgtEl>
                                      </p:cBhvr>
                                      <p:by x="0" y="0"/>
                                    </p:animScale>
                                  </p:childTnLst>
                                </p:cTn>
                              </p:par>
                              <p:par>
                                <p:cTn id="36" presetID="1" presetClass="entr" presetSubtype="0" fill="hold" grpId="0" nodeType="withEffect">
                                  <p:stCondLst>
                                    <p:cond delay="1200"/>
                                  </p:stCondLst>
                                  <p:childTnLst>
                                    <p:set>
                                      <p:cBhvr>
                                        <p:cTn id="37"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7" grpId="2" animBg="1"/>
      <p:bldP spid="14" grpId="0" animBg="1"/>
      <p:bldP spid="14" grpId="1" animBg="1"/>
      <p:bldP spid="14" grpId="2"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66.36+1.12=67.48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11498" y="3198168"/>
            <a:ext cx="369012" cy="461665"/>
          </a:xfrm>
          <a:prstGeom prst="rect">
            <a:avLst/>
          </a:prstGeom>
          <a:noFill/>
        </p:spPr>
        <p:txBody>
          <a:bodyPr wrap="none" rtlCol="0">
            <a:spAutoFit/>
          </a:bodyPr>
          <a:lstStyle/>
          <a:p>
            <a:pPr algn="ct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2</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文本框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5" y="3198168"/>
            <a:ext cx="800219" cy="461665"/>
          </a:xfrm>
          <a:prstGeom prst="rect">
            <a:avLst/>
          </a:prstGeom>
          <a:noFill/>
        </p:spPr>
        <p:txBody>
          <a:bodyPr wrap="none" rtlCol="0">
            <a:spAutoFit/>
          </a:bodyPr>
          <a:lstStyle/>
          <a:p>
            <a:pPr algn="ctr"/>
            <a:r>
              <a:rPr kumimoji="1" lang="zh-CN" altLang="en-US" sz="24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放大</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11175" y="3198168"/>
            <a:ext cx="1569660"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放大</a:t>
            </a: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a:t>
            </a: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缩小</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03399" y="3198168"/>
            <a:ext cx="2185214"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放大</a:t>
            </a: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a:t>
            </a: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缩小动画</a:t>
            </a: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40954491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grpId="1" nodeType="withEffect">
                                  <p:stCondLst>
                                    <p:cond delay="24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ntr" presetSubtype="0" fill="hold" grpId="0" nodeType="withEffect">
                                  <p:stCondLst>
                                    <p:cond delay="24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1" nodeType="withEffect">
                                  <p:stCondLst>
                                    <p:cond delay="44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ntr" presetSubtype="0" fill="hold" grpId="0" nodeType="withEffect">
                                  <p:stCondLst>
                                    <p:cond delay="44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xit" presetSubtype="0" fill="hold" grpId="1" nodeType="withEffect">
                                  <p:stCondLst>
                                    <p:cond delay="64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ntr" presetSubtype="0" fill="hold" grpId="0" nodeType="withEffect">
                                  <p:stCondLst>
                                    <p:cond delay="640"/>
                                  </p:stCondLst>
                                  <p:childTnLst>
                                    <p:set>
                                      <p:cBhvr>
                                        <p:cTn id="18" dur="1" fill="hold">
                                          <p:stCondLst>
                                            <p:cond delay="0"/>
                                          </p:stCondLst>
                                        </p:cTn>
                                        <p:tgtEl>
                                          <p:spTgt spid="10"/>
                                        </p:tgtEl>
                                        <p:attrNameLst>
                                          <p:attrName>style.visibility</p:attrName>
                                        </p:attrNameLst>
                                      </p:cBhvr>
                                      <p:to>
                                        <p:strVal val="visible"/>
                                      </p:to>
                                    </p:set>
                                  </p:childTnLst>
                                </p:cTn>
                              </p:par>
                              <p:par>
                                <p:cTn id="19" presetID="6" presetClass="emph" presetSubtype="0" accel="50000" fill="hold" grpId="1" nodeType="withEffect">
                                  <p:stCondLst>
                                    <p:cond delay="920"/>
                                  </p:stCondLst>
                                  <p:childTnLst>
                                    <p:animScale>
                                      <p:cBhvr>
                                        <p:cTn id="20" dur="200" fill="hold"/>
                                        <p:tgtEl>
                                          <p:spTgt spid="10"/>
                                        </p:tgtEl>
                                      </p:cBhvr>
                                      <p:by x="4000000" y="4000000"/>
                                    </p:animScale>
                                  </p:childTnLst>
                                  <p:subTnLst>
                                    <p:set>
                                      <p:cBhvr override="childStyle">
                                        <p:cTn dur="1" fill="hold" display="0" masterRel="sameClick" afterEffect="1">
                                          <p:stCondLst>
                                            <p:cond evt="end" delay="0">
                                              <p:tn val="19"/>
                                            </p:cond>
                                          </p:stCondLst>
                                        </p:cTn>
                                        <p:tgtEl>
                                          <p:spTgt spid="10"/>
                                        </p:tgtEl>
                                        <p:attrNameLst>
                                          <p:attrName>style.visibility</p:attrName>
                                        </p:attrNameLst>
                                      </p:cBhvr>
                                      <p:to>
                                        <p:strVal val="hidden"/>
                                      </p:to>
                                    </p:set>
                                  </p:subTnLst>
                                </p:cTn>
                              </p:par>
                              <p:par>
                                <p:cTn id="21" presetID="1" presetClass="entr" presetSubtype="0" fill="hold" grpId="0" nodeType="withEffect">
                                  <p:stCondLst>
                                    <p:cond delay="112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grpId="0" nodeType="withEffect">
                                  <p:stCondLst>
                                    <p:cond delay="112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P spid="9" grpId="0"/>
      <p:bldP spid="9" grpId="1"/>
      <p:bldP spid="10" grpId="0"/>
      <p:bldP spid="10" grpId="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67.48+2.44=69.92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cxnSp>
        <p:nvCxnSpPr>
          <p:cNvPr id="7" name="直接连接符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6200000">
            <a:off x="6031939" y="3053471"/>
            <a:ext cx="0" cy="40680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0800000">
            <a:off x="4351804" y="1781590"/>
            <a:ext cx="0" cy="36360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6200000">
            <a:off x="3289308" y="3435358"/>
            <a:ext cx="3276000" cy="0"/>
          </a:xfrm>
          <a:prstGeom prst="line">
            <a:avLst/>
          </a:prstGeom>
          <a:ln w="19050" cap="rnd">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6200000">
            <a:off x="3866203" y="3435358"/>
            <a:ext cx="3276000" cy="0"/>
          </a:xfrm>
          <a:prstGeom prst="line">
            <a:avLst/>
          </a:prstGeom>
          <a:ln w="19050" cap="rnd">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6200000">
            <a:off x="4443098" y="3435358"/>
            <a:ext cx="3276000" cy="0"/>
          </a:xfrm>
          <a:prstGeom prst="line">
            <a:avLst/>
          </a:prstGeom>
          <a:ln w="19050" cap="rnd">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6200000">
            <a:off x="5019993" y="3435358"/>
            <a:ext cx="3276000" cy="0"/>
          </a:xfrm>
          <a:prstGeom prst="line">
            <a:avLst/>
          </a:prstGeom>
          <a:ln w="19050" cap="rnd">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6200000">
            <a:off x="5019993" y="6671805"/>
            <a:ext cx="3276000" cy="0"/>
          </a:xfrm>
          <a:prstGeom prst="line">
            <a:avLst/>
          </a:prstGeom>
          <a:ln w="19050" cap="rnd">
            <a:solidFill>
              <a:srgbClr val="D20000">
                <a:alpha val="1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6200000">
            <a:off x="5596888" y="3435358"/>
            <a:ext cx="3276000" cy="0"/>
          </a:xfrm>
          <a:prstGeom prst="line">
            <a:avLst/>
          </a:prstGeom>
          <a:ln w="19050" cap="rnd">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6200000">
            <a:off x="6177784" y="3435358"/>
            <a:ext cx="3276000" cy="0"/>
          </a:xfrm>
          <a:prstGeom prst="line">
            <a:avLst/>
          </a:prstGeom>
          <a:ln w="19050" cap="rnd">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4365251" y="2176183"/>
            <a:ext cx="3708000" cy="0"/>
          </a:xfrm>
          <a:prstGeom prst="line">
            <a:avLst/>
          </a:prstGeom>
          <a:ln w="19050" cap="rnd">
            <a:solidFill>
              <a:srgbClr val="D2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4365251" y="2592692"/>
            <a:ext cx="3708000" cy="0"/>
          </a:xfrm>
          <a:prstGeom prst="line">
            <a:avLst/>
          </a:prstGeom>
          <a:ln w="19050" cap="rnd">
            <a:solidFill>
              <a:srgbClr val="D20000"/>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4365251" y="3425710"/>
            <a:ext cx="3708000" cy="0"/>
          </a:xfrm>
          <a:prstGeom prst="line">
            <a:avLst/>
          </a:prstGeom>
          <a:ln w="19050" cap="rnd">
            <a:solidFill>
              <a:srgbClr val="D20000"/>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4365251" y="3842219"/>
            <a:ext cx="3708000" cy="0"/>
          </a:xfrm>
          <a:prstGeom prst="line">
            <a:avLst/>
          </a:prstGeom>
          <a:ln w="19050" cap="rnd">
            <a:solidFill>
              <a:srgbClr val="D20000"/>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4365251" y="4258728"/>
            <a:ext cx="3708000" cy="0"/>
          </a:xfrm>
          <a:prstGeom prst="line">
            <a:avLst/>
          </a:prstGeom>
          <a:ln w="19050" cap="rnd">
            <a:solidFill>
              <a:srgbClr val="D20000"/>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4365251" y="4675239"/>
            <a:ext cx="3708000" cy="0"/>
          </a:xfrm>
          <a:prstGeom prst="line">
            <a:avLst/>
          </a:prstGeom>
          <a:ln w="19050" cap="rnd">
            <a:solidFill>
              <a:srgbClr val="D20000"/>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6200000">
            <a:off x="5017119" y="3438981"/>
            <a:ext cx="3276000" cy="0"/>
          </a:xfrm>
          <a:prstGeom prst="line">
            <a:avLst/>
          </a:prstGeom>
          <a:ln w="19050" cap="rnd">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文本框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35988" y="5105400"/>
            <a:ext cx="556563"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2009</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 name="文本框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00650" y="5105400"/>
            <a:ext cx="543739"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2010</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 name="文本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824130" y="5105400"/>
            <a:ext cx="492443"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2011</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 name="文本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348005" y="5105400"/>
            <a:ext cx="543739"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2012</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 name="文本框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938555" y="5105400"/>
            <a:ext cx="543739"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2013</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 name="文本框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10055" y="5105400"/>
            <a:ext cx="543739"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2014</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 name="文本框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31854" y="4534325"/>
            <a:ext cx="543739"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1000</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 name="文本框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29050" y="4143375"/>
            <a:ext cx="556563"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2000</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文本框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29050" y="3714750"/>
            <a:ext cx="556563"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3000</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文本框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29050" y="3290500"/>
            <a:ext cx="556563"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4000</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 name="文本框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29050" y="2890450"/>
            <a:ext cx="556563"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5000</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 name="文本框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29050" y="2452300"/>
            <a:ext cx="556563"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6000</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 name="文本框 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829050" y="2052250"/>
            <a:ext cx="543739" cy="276999"/>
          </a:xfrm>
          <a:prstGeom prst="rect">
            <a:avLst/>
          </a:prstGeom>
          <a:noFill/>
        </p:spPr>
        <p:txBody>
          <a:bodyPr wrap="none" rtlCol="0">
            <a:spAutoFit/>
          </a:bodyPr>
          <a:lstStyle/>
          <a:p>
            <a:r>
              <a:rPr lang="en-US" altLang="zh-CN"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rPr>
              <a:t>7000</a:t>
            </a:r>
            <a:endParaRPr lang="zh-CN" altLang="en-US" sz="1200" dirty="0">
              <a:solidFill>
                <a:srgbClr val="C00000"/>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 name="任意多边形 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24425" y="3993356"/>
            <a:ext cx="583406" cy="230982"/>
          </a:xfrm>
          <a:custGeom>
            <a:avLst/>
            <a:gdLst>
              <a:gd name="connsiteX0" fmla="*/ 0 w 583406"/>
              <a:gd name="connsiteY0" fmla="*/ 230982 h 230982"/>
              <a:gd name="connsiteX1" fmla="*/ 583406 w 583406"/>
              <a:gd name="connsiteY1" fmla="*/ 0 h 230982"/>
            </a:gdLst>
            <a:ahLst/>
            <a:cxnLst>
              <a:cxn ang="0">
                <a:pos x="connsiteX0" y="connsiteY0"/>
              </a:cxn>
              <a:cxn ang="0">
                <a:pos x="connsiteX1" y="connsiteY1"/>
              </a:cxn>
            </a:cxnLst>
            <a:rect l="l" t="t" r="r" b="b"/>
            <a:pathLst>
              <a:path w="583406" h="230982">
                <a:moveTo>
                  <a:pt x="0" y="230982"/>
                </a:moveTo>
                <a:lnTo>
                  <a:pt x="583406" y="0"/>
                </a:lnTo>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 name="任意多边形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06423" y="3851158"/>
            <a:ext cx="580678" cy="140165"/>
          </a:xfrm>
          <a:custGeom>
            <a:avLst/>
            <a:gdLst>
              <a:gd name="connsiteX0" fmla="*/ 0 w 583406"/>
              <a:gd name="connsiteY0" fmla="*/ 230982 h 230982"/>
              <a:gd name="connsiteX1" fmla="*/ 583406 w 583406"/>
              <a:gd name="connsiteY1" fmla="*/ 0 h 230982"/>
            </a:gdLst>
            <a:ahLst/>
            <a:cxnLst>
              <a:cxn ang="0">
                <a:pos x="connsiteX0" y="connsiteY0"/>
              </a:cxn>
              <a:cxn ang="0">
                <a:pos x="connsiteX1" y="connsiteY1"/>
              </a:cxn>
            </a:cxnLst>
            <a:rect l="l" t="t" r="r" b="b"/>
            <a:pathLst>
              <a:path w="583406" h="230982">
                <a:moveTo>
                  <a:pt x="0" y="230982"/>
                </a:moveTo>
                <a:lnTo>
                  <a:pt x="583406" y="0"/>
                </a:lnTo>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 name="任意多边形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83764" y="3293842"/>
            <a:ext cx="577340" cy="570665"/>
          </a:xfrm>
          <a:custGeom>
            <a:avLst/>
            <a:gdLst>
              <a:gd name="connsiteX0" fmla="*/ 0 w 583406"/>
              <a:gd name="connsiteY0" fmla="*/ 230982 h 230982"/>
              <a:gd name="connsiteX1" fmla="*/ 583406 w 583406"/>
              <a:gd name="connsiteY1" fmla="*/ 0 h 230982"/>
            </a:gdLst>
            <a:ahLst/>
            <a:cxnLst>
              <a:cxn ang="0">
                <a:pos x="connsiteX0" y="connsiteY0"/>
              </a:cxn>
              <a:cxn ang="0">
                <a:pos x="connsiteX1" y="connsiteY1"/>
              </a:cxn>
            </a:cxnLst>
            <a:rect l="l" t="t" r="r" b="b"/>
            <a:pathLst>
              <a:path w="583406" h="230982">
                <a:moveTo>
                  <a:pt x="0" y="230982"/>
                </a:moveTo>
                <a:lnTo>
                  <a:pt x="583406" y="0"/>
                </a:lnTo>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 name="任意多边形 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654428" y="2849991"/>
            <a:ext cx="584015" cy="450526"/>
          </a:xfrm>
          <a:custGeom>
            <a:avLst/>
            <a:gdLst>
              <a:gd name="connsiteX0" fmla="*/ 0 w 583406"/>
              <a:gd name="connsiteY0" fmla="*/ 230982 h 230982"/>
              <a:gd name="connsiteX1" fmla="*/ 583406 w 583406"/>
              <a:gd name="connsiteY1" fmla="*/ 0 h 230982"/>
            </a:gdLst>
            <a:ahLst/>
            <a:cxnLst>
              <a:cxn ang="0">
                <a:pos x="connsiteX0" y="connsiteY0"/>
              </a:cxn>
              <a:cxn ang="0">
                <a:pos x="connsiteX1" y="connsiteY1"/>
              </a:cxn>
            </a:cxnLst>
            <a:rect l="l" t="t" r="r" b="b"/>
            <a:pathLst>
              <a:path w="583406" h="230982">
                <a:moveTo>
                  <a:pt x="0" y="230982"/>
                </a:moveTo>
                <a:lnTo>
                  <a:pt x="583406" y="0"/>
                </a:lnTo>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 name="任意多边形 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235107" y="2025696"/>
            <a:ext cx="580677" cy="830970"/>
          </a:xfrm>
          <a:custGeom>
            <a:avLst/>
            <a:gdLst>
              <a:gd name="connsiteX0" fmla="*/ 0 w 583406"/>
              <a:gd name="connsiteY0" fmla="*/ 230982 h 230982"/>
              <a:gd name="connsiteX1" fmla="*/ 583406 w 583406"/>
              <a:gd name="connsiteY1" fmla="*/ 0 h 230982"/>
            </a:gdLst>
            <a:ahLst/>
            <a:cxnLst>
              <a:cxn ang="0">
                <a:pos x="connsiteX0" y="connsiteY0"/>
              </a:cxn>
              <a:cxn ang="0">
                <a:pos x="connsiteX1" y="connsiteY1"/>
              </a:cxn>
            </a:cxnLst>
            <a:rect l="l" t="t" r="r" b="b"/>
            <a:pathLst>
              <a:path w="583406" h="230982">
                <a:moveTo>
                  <a:pt x="0" y="230982"/>
                </a:moveTo>
                <a:lnTo>
                  <a:pt x="583406" y="0"/>
                </a:lnTo>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cxnSp>
        <p:nvCxnSpPr>
          <p:cNvPr id="44" name="直接连接符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4365251" y="3009201"/>
            <a:ext cx="3708000" cy="0"/>
          </a:xfrm>
          <a:prstGeom prst="line">
            <a:avLst/>
          </a:prstGeom>
          <a:ln w="19050" cap="rnd">
            <a:solidFill>
              <a:srgbClr val="D20000"/>
            </a:solidFill>
            <a:prstDash val="solid"/>
          </a:ln>
        </p:spPr>
        <p:style>
          <a:lnRef idx="1">
            <a:schemeClr val="accent1"/>
          </a:lnRef>
          <a:fillRef idx="0">
            <a:schemeClr val="accent1"/>
          </a:fillRef>
          <a:effectRef idx="0">
            <a:schemeClr val="accent1"/>
          </a:effectRef>
          <a:fontRef idx="minor">
            <a:schemeClr val="tx1"/>
          </a:fontRef>
        </p:style>
      </p:cxnSp>
      <p:sp>
        <p:nvSpPr>
          <p:cNvPr id="45" name="椭圆 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69856" y="4165004"/>
            <a:ext cx="116196" cy="1161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 name="椭圆 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50649" y="3939275"/>
            <a:ext cx="116196" cy="1161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 name="椭圆 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27891" y="3793360"/>
            <a:ext cx="116196" cy="1161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椭圆 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598486" y="3238884"/>
            <a:ext cx="116196" cy="1161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 name="椭圆 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182712" y="2791412"/>
            <a:ext cx="116196" cy="1161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 name="椭圆 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756078" y="1968678"/>
            <a:ext cx="116196" cy="1161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5258292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85"/>
                                  </p:stCondLst>
                                  <p:childTnLst>
                                    <p:set>
                                      <p:cBhvr>
                                        <p:cTn id="6" dur="1" fill="hold">
                                          <p:stCondLst>
                                            <p:cond delay="0"/>
                                          </p:stCondLst>
                                        </p:cTn>
                                        <p:tgtEl>
                                          <p:spTgt spid="45"/>
                                        </p:tgtEl>
                                        <p:attrNameLst>
                                          <p:attrName>style.visibility</p:attrName>
                                        </p:attrNameLst>
                                      </p:cBhvr>
                                      <p:to>
                                        <p:strVal val="visible"/>
                                      </p:to>
                                    </p:set>
                                    <p:anim calcmode="lin" valueType="num">
                                      <p:cBhvr>
                                        <p:cTn id="7" dur="55" fill="hold"/>
                                        <p:tgtEl>
                                          <p:spTgt spid="45"/>
                                        </p:tgtEl>
                                        <p:attrNameLst>
                                          <p:attrName>ppt_w</p:attrName>
                                        </p:attrNameLst>
                                      </p:cBhvr>
                                      <p:tavLst>
                                        <p:tav tm="0">
                                          <p:val>
                                            <p:fltVal val="0"/>
                                          </p:val>
                                        </p:tav>
                                        <p:tav tm="100000">
                                          <p:val>
                                            <p:strVal val="#ppt_w"/>
                                          </p:val>
                                        </p:tav>
                                      </p:tavLst>
                                    </p:anim>
                                    <p:anim calcmode="lin" valueType="num">
                                      <p:cBhvr>
                                        <p:cTn id="8" dur="55" fill="hold"/>
                                        <p:tgtEl>
                                          <p:spTgt spid="45"/>
                                        </p:tgtEl>
                                        <p:attrNameLst>
                                          <p:attrName>ppt_h</p:attrName>
                                        </p:attrNameLst>
                                      </p:cBhvr>
                                      <p:tavLst>
                                        <p:tav tm="0">
                                          <p:val>
                                            <p:fltVal val="0"/>
                                          </p:val>
                                        </p:tav>
                                        <p:tav tm="100000">
                                          <p:val>
                                            <p:strVal val="#ppt_h"/>
                                          </p:val>
                                        </p:tav>
                                      </p:tavLst>
                                    </p:anim>
                                    <p:animEffect transition="in" filter="fade">
                                      <p:cBhvr>
                                        <p:cTn id="9" dur="55"/>
                                        <p:tgtEl>
                                          <p:spTgt spid="45"/>
                                        </p:tgtEl>
                                      </p:cBhvr>
                                    </p:animEffect>
                                  </p:childTnLst>
                                </p:cTn>
                              </p:par>
                              <p:par>
                                <p:cTn id="10" presetID="6" presetClass="emph" presetSubtype="0" autoRev="1" fill="hold" grpId="1" nodeType="withEffect">
                                  <p:stCondLst>
                                    <p:cond delay="440"/>
                                  </p:stCondLst>
                                  <p:childTnLst>
                                    <p:animScale>
                                      <p:cBhvr>
                                        <p:cTn id="11" dur="55" fill="hold"/>
                                        <p:tgtEl>
                                          <p:spTgt spid="45"/>
                                        </p:tgtEl>
                                      </p:cBhvr>
                                      <p:by x="200000" y="200000"/>
                                    </p:animScale>
                                  </p:childTnLst>
                                </p:cTn>
                              </p:par>
                              <p:par>
                                <p:cTn id="12" presetID="22" presetClass="entr" presetSubtype="4" fill="hold" grpId="0" nodeType="withEffect">
                                  <p:stCondLst>
                                    <p:cond delay="440"/>
                                  </p:stCondLst>
                                  <p:childTnLst>
                                    <p:set>
                                      <p:cBhvr>
                                        <p:cTn id="13" dur="1" fill="hold">
                                          <p:stCondLst>
                                            <p:cond delay="0"/>
                                          </p:stCondLst>
                                        </p:cTn>
                                        <p:tgtEl>
                                          <p:spTgt spid="39"/>
                                        </p:tgtEl>
                                        <p:attrNameLst>
                                          <p:attrName>style.visibility</p:attrName>
                                        </p:attrNameLst>
                                      </p:cBhvr>
                                      <p:to>
                                        <p:strVal val="visible"/>
                                      </p:to>
                                    </p:set>
                                    <p:animEffect transition="in" filter="wipe(down)">
                                      <p:cBhvr>
                                        <p:cTn id="14" dur="110"/>
                                        <p:tgtEl>
                                          <p:spTgt spid="39"/>
                                        </p:tgtEl>
                                      </p:cBhvr>
                                    </p:animEffect>
                                  </p:childTnLst>
                                </p:cTn>
                              </p:par>
                              <p:par>
                                <p:cTn id="15" presetID="53" presetClass="entr" presetSubtype="16" fill="hold" grpId="0" nodeType="withEffect">
                                  <p:stCondLst>
                                    <p:cond delay="55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5" fill="hold"/>
                                        <p:tgtEl>
                                          <p:spTgt spid="46"/>
                                        </p:tgtEl>
                                        <p:attrNameLst>
                                          <p:attrName>ppt_w</p:attrName>
                                        </p:attrNameLst>
                                      </p:cBhvr>
                                      <p:tavLst>
                                        <p:tav tm="0">
                                          <p:val>
                                            <p:fltVal val="0"/>
                                          </p:val>
                                        </p:tav>
                                        <p:tav tm="100000">
                                          <p:val>
                                            <p:strVal val="#ppt_w"/>
                                          </p:val>
                                        </p:tav>
                                      </p:tavLst>
                                    </p:anim>
                                    <p:anim calcmode="lin" valueType="num">
                                      <p:cBhvr>
                                        <p:cTn id="18" dur="55" fill="hold"/>
                                        <p:tgtEl>
                                          <p:spTgt spid="46"/>
                                        </p:tgtEl>
                                        <p:attrNameLst>
                                          <p:attrName>ppt_h</p:attrName>
                                        </p:attrNameLst>
                                      </p:cBhvr>
                                      <p:tavLst>
                                        <p:tav tm="0">
                                          <p:val>
                                            <p:fltVal val="0"/>
                                          </p:val>
                                        </p:tav>
                                        <p:tav tm="100000">
                                          <p:val>
                                            <p:strVal val="#ppt_h"/>
                                          </p:val>
                                        </p:tav>
                                      </p:tavLst>
                                    </p:anim>
                                    <p:animEffect transition="in" filter="fade">
                                      <p:cBhvr>
                                        <p:cTn id="19" dur="55"/>
                                        <p:tgtEl>
                                          <p:spTgt spid="46"/>
                                        </p:tgtEl>
                                      </p:cBhvr>
                                    </p:animEffect>
                                  </p:childTnLst>
                                </p:cTn>
                              </p:par>
                              <p:par>
                                <p:cTn id="20" presetID="6" presetClass="emph" presetSubtype="0" autoRev="1" fill="hold" grpId="1" nodeType="withEffect">
                                  <p:stCondLst>
                                    <p:cond delay="605"/>
                                  </p:stCondLst>
                                  <p:childTnLst>
                                    <p:animScale>
                                      <p:cBhvr>
                                        <p:cTn id="21" dur="55" fill="hold"/>
                                        <p:tgtEl>
                                          <p:spTgt spid="46"/>
                                        </p:tgtEl>
                                      </p:cBhvr>
                                      <p:by x="200000" y="200000"/>
                                    </p:animScale>
                                  </p:childTnLst>
                                </p:cTn>
                              </p:par>
                              <p:par>
                                <p:cTn id="22" presetID="22" presetClass="entr" presetSubtype="4" fill="hold" grpId="0" nodeType="withEffect">
                                  <p:stCondLst>
                                    <p:cond delay="605"/>
                                  </p:stCondLst>
                                  <p:childTnLst>
                                    <p:set>
                                      <p:cBhvr>
                                        <p:cTn id="23" dur="1" fill="hold">
                                          <p:stCondLst>
                                            <p:cond delay="0"/>
                                          </p:stCondLst>
                                        </p:cTn>
                                        <p:tgtEl>
                                          <p:spTgt spid="40"/>
                                        </p:tgtEl>
                                        <p:attrNameLst>
                                          <p:attrName>style.visibility</p:attrName>
                                        </p:attrNameLst>
                                      </p:cBhvr>
                                      <p:to>
                                        <p:strVal val="visible"/>
                                      </p:to>
                                    </p:set>
                                    <p:animEffect transition="in" filter="wipe(down)">
                                      <p:cBhvr>
                                        <p:cTn id="24" dur="110"/>
                                        <p:tgtEl>
                                          <p:spTgt spid="40"/>
                                        </p:tgtEl>
                                      </p:cBhvr>
                                    </p:animEffect>
                                  </p:childTnLst>
                                </p:cTn>
                              </p:par>
                              <p:par>
                                <p:cTn id="25" presetID="53" presetClass="entr" presetSubtype="16" fill="hold" grpId="0" nodeType="withEffect">
                                  <p:stCondLst>
                                    <p:cond delay="715"/>
                                  </p:stCondLst>
                                  <p:childTnLst>
                                    <p:set>
                                      <p:cBhvr>
                                        <p:cTn id="26" dur="1" fill="hold">
                                          <p:stCondLst>
                                            <p:cond delay="0"/>
                                          </p:stCondLst>
                                        </p:cTn>
                                        <p:tgtEl>
                                          <p:spTgt spid="47"/>
                                        </p:tgtEl>
                                        <p:attrNameLst>
                                          <p:attrName>style.visibility</p:attrName>
                                        </p:attrNameLst>
                                      </p:cBhvr>
                                      <p:to>
                                        <p:strVal val="visible"/>
                                      </p:to>
                                    </p:set>
                                    <p:anim calcmode="lin" valueType="num">
                                      <p:cBhvr>
                                        <p:cTn id="27" dur="55" fill="hold"/>
                                        <p:tgtEl>
                                          <p:spTgt spid="47"/>
                                        </p:tgtEl>
                                        <p:attrNameLst>
                                          <p:attrName>ppt_w</p:attrName>
                                        </p:attrNameLst>
                                      </p:cBhvr>
                                      <p:tavLst>
                                        <p:tav tm="0">
                                          <p:val>
                                            <p:fltVal val="0"/>
                                          </p:val>
                                        </p:tav>
                                        <p:tav tm="100000">
                                          <p:val>
                                            <p:strVal val="#ppt_w"/>
                                          </p:val>
                                        </p:tav>
                                      </p:tavLst>
                                    </p:anim>
                                    <p:anim calcmode="lin" valueType="num">
                                      <p:cBhvr>
                                        <p:cTn id="28" dur="55" fill="hold"/>
                                        <p:tgtEl>
                                          <p:spTgt spid="47"/>
                                        </p:tgtEl>
                                        <p:attrNameLst>
                                          <p:attrName>ppt_h</p:attrName>
                                        </p:attrNameLst>
                                      </p:cBhvr>
                                      <p:tavLst>
                                        <p:tav tm="0">
                                          <p:val>
                                            <p:fltVal val="0"/>
                                          </p:val>
                                        </p:tav>
                                        <p:tav tm="100000">
                                          <p:val>
                                            <p:strVal val="#ppt_h"/>
                                          </p:val>
                                        </p:tav>
                                      </p:tavLst>
                                    </p:anim>
                                    <p:animEffect transition="in" filter="fade">
                                      <p:cBhvr>
                                        <p:cTn id="29" dur="55"/>
                                        <p:tgtEl>
                                          <p:spTgt spid="47"/>
                                        </p:tgtEl>
                                      </p:cBhvr>
                                    </p:animEffect>
                                  </p:childTnLst>
                                </p:cTn>
                              </p:par>
                              <p:par>
                                <p:cTn id="30" presetID="6" presetClass="emph" presetSubtype="0" autoRev="1" fill="hold" grpId="1" nodeType="withEffect">
                                  <p:stCondLst>
                                    <p:cond delay="770"/>
                                  </p:stCondLst>
                                  <p:childTnLst>
                                    <p:animScale>
                                      <p:cBhvr>
                                        <p:cTn id="31" dur="55" fill="hold"/>
                                        <p:tgtEl>
                                          <p:spTgt spid="47"/>
                                        </p:tgtEl>
                                      </p:cBhvr>
                                      <p:by x="200000" y="200000"/>
                                    </p:animScale>
                                  </p:childTnLst>
                                </p:cTn>
                              </p:par>
                              <p:par>
                                <p:cTn id="32" presetID="22" presetClass="entr" presetSubtype="4" fill="hold" grpId="0" nodeType="withEffect">
                                  <p:stCondLst>
                                    <p:cond delay="77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110"/>
                                        <p:tgtEl>
                                          <p:spTgt spid="41"/>
                                        </p:tgtEl>
                                      </p:cBhvr>
                                    </p:animEffect>
                                  </p:childTnLst>
                                </p:cTn>
                              </p:par>
                              <p:par>
                                <p:cTn id="35" presetID="53" presetClass="entr" presetSubtype="16" fill="hold" grpId="0" nodeType="withEffect">
                                  <p:stCondLst>
                                    <p:cond delay="88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5" fill="hold"/>
                                        <p:tgtEl>
                                          <p:spTgt spid="48"/>
                                        </p:tgtEl>
                                        <p:attrNameLst>
                                          <p:attrName>ppt_w</p:attrName>
                                        </p:attrNameLst>
                                      </p:cBhvr>
                                      <p:tavLst>
                                        <p:tav tm="0">
                                          <p:val>
                                            <p:fltVal val="0"/>
                                          </p:val>
                                        </p:tav>
                                        <p:tav tm="100000">
                                          <p:val>
                                            <p:strVal val="#ppt_w"/>
                                          </p:val>
                                        </p:tav>
                                      </p:tavLst>
                                    </p:anim>
                                    <p:anim calcmode="lin" valueType="num">
                                      <p:cBhvr>
                                        <p:cTn id="38" dur="55" fill="hold"/>
                                        <p:tgtEl>
                                          <p:spTgt spid="48"/>
                                        </p:tgtEl>
                                        <p:attrNameLst>
                                          <p:attrName>ppt_h</p:attrName>
                                        </p:attrNameLst>
                                      </p:cBhvr>
                                      <p:tavLst>
                                        <p:tav tm="0">
                                          <p:val>
                                            <p:fltVal val="0"/>
                                          </p:val>
                                        </p:tav>
                                        <p:tav tm="100000">
                                          <p:val>
                                            <p:strVal val="#ppt_h"/>
                                          </p:val>
                                        </p:tav>
                                      </p:tavLst>
                                    </p:anim>
                                    <p:animEffect transition="in" filter="fade">
                                      <p:cBhvr>
                                        <p:cTn id="39" dur="55"/>
                                        <p:tgtEl>
                                          <p:spTgt spid="48"/>
                                        </p:tgtEl>
                                      </p:cBhvr>
                                    </p:animEffect>
                                  </p:childTnLst>
                                </p:cTn>
                              </p:par>
                              <p:par>
                                <p:cTn id="40" presetID="6" presetClass="emph" presetSubtype="0" autoRev="1" fill="hold" grpId="1" nodeType="withEffect">
                                  <p:stCondLst>
                                    <p:cond delay="935"/>
                                  </p:stCondLst>
                                  <p:childTnLst>
                                    <p:animScale>
                                      <p:cBhvr>
                                        <p:cTn id="41" dur="55" fill="hold"/>
                                        <p:tgtEl>
                                          <p:spTgt spid="48"/>
                                        </p:tgtEl>
                                      </p:cBhvr>
                                      <p:by x="200000" y="200000"/>
                                    </p:animScale>
                                  </p:childTnLst>
                                </p:cTn>
                              </p:par>
                              <p:par>
                                <p:cTn id="42" presetID="22" presetClass="entr" presetSubtype="4" fill="hold" grpId="0" nodeType="withEffect">
                                  <p:stCondLst>
                                    <p:cond delay="935"/>
                                  </p:stCondLst>
                                  <p:childTnLst>
                                    <p:set>
                                      <p:cBhvr>
                                        <p:cTn id="43" dur="1" fill="hold">
                                          <p:stCondLst>
                                            <p:cond delay="0"/>
                                          </p:stCondLst>
                                        </p:cTn>
                                        <p:tgtEl>
                                          <p:spTgt spid="42"/>
                                        </p:tgtEl>
                                        <p:attrNameLst>
                                          <p:attrName>style.visibility</p:attrName>
                                        </p:attrNameLst>
                                      </p:cBhvr>
                                      <p:to>
                                        <p:strVal val="visible"/>
                                      </p:to>
                                    </p:set>
                                    <p:animEffect transition="in" filter="wipe(down)">
                                      <p:cBhvr>
                                        <p:cTn id="44" dur="110"/>
                                        <p:tgtEl>
                                          <p:spTgt spid="42"/>
                                        </p:tgtEl>
                                      </p:cBhvr>
                                    </p:animEffect>
                                  </p:childTnLst>
                                </p:cTn>
                              </p:par>
                              <p:par>
                                <p:cTn id="45" presetID="53" presetClass="entr" presetSubtype="16" fill="hold" grpId="0" nodeType="withEffect">
                                  <p:stCondLst>
                                    <p:cond delay="1045"/>
                                  </p:stCondLst>
                                  <p:childTnLst>
                                    <p:set>
                                      <p:cBhvr>
                                        <p:cTn id="46" dur="1" fill="hold">
                                          <p:stCondLst>
                                            <p:cond delay="0"/>
                                          </p:stCondLst>
                                        </p:cTn>
                                        <p:tgtEl>
                                          <p:spTgt spid="49"/>
                                        </p:tgtEl>
                                        <p:attrNameLst>
                                          <p:attrName>style.visibility</p:attrName>
                                        </p:attrNameLst>
                                      </p:cBhvr>
                                      <p:to>
                                        <p:strVal val="visible"/>
                                      </p:to>
                                    </p:set>
                                    <p:anim calcmode="lin" valueType="num">
                                      <p:cBhvr>
                                        <p:cTn id="47" dur="55" fill="hold"/>
                                        <p:tgtEl>
                                          <p:spTgt spid="49"/>
                                        </p:tgtEl>
                                        <p:attrNameLst>
                                          <p:attrName>ppt_w</p:attrName>
                                        </p:attrNameLst>
                                      </p:cBhvr>
                                      <p:tavLst>
                                        <p:tav tm="0">
                                          <p:val>
                                            <p:fltVal val="0"/>
                                          </p:val>
                                        </p:tav>
                                        <p:tav tm="100000">
                                          <p:val>
                                            <p:strVal val="#ppt_w"/>
                                          </p:val>
                                        </p:tav>
                                      </p:tavLst>
                                    </p:anim>
                                    <p:anim calcmode="lin" valueType="num">
                                      <p:cBhvr>
                                        <p:cTn id="48" dur="55" fill="hold"/>
                                        <p:tgtEl>
                                          <p:spTgt spid="49"/>
                                        </p:tgtEl>
                                        <p:attrNameLst>
                                          <p:attrName>ppt_h</p:attrName>
                                        </p:attrNameLst>
                                      </p:cBhvr>
                                      <p:tavLst>
                                        <p:tav tm="0">
                                          <p:val>
                                            <p:fltVal val="0"/>
                                          </p:val>
                                        </p:tav>
                                        <p:tav tm="100000">
                                          <p:val>
                                            <p:strVal val="#ppt_h"/>
                                          </p:val>
                                        </p:tav>
                                      </p:tavLst>
                                    </p:anim>
                                    <p:animEffect transition="in" filter="fade">
                                      <p:cBhvr>
                                        <p:cTn id="49" dur="55"/>
                                        <p:tgtEl>
                                          <p:spTgt spid="49"/>
                                        </p:tgtEl>
                                      </p:cBhvr>
                                    </p:animEffect>
                                  </p:childTnLst>
                                </p:cTn>
                              </p:par>
                              <p:par>
                                <p:cTn id="50" presetID="6" presetClass="emph" presetSubtype="0" autoRev="1" fill="hold" grpId="1" nodeType="withEffect">
                                  <p:stCondLst>
                                    <p:cond delay="1100"/>
                                  </p:stCondLst>
                                  <p:childTnLst>
                                    <p:animScale>
                                      <p:cBhvr>
                                        <p:cTn id="51" dur="55" fill="hold"/>
                                        <p:tgtEl>
                                          <p:spTgt spid="49"/>
                                        </p:tgtEl>
                                      </p:cBhvr>
                                      <p:by x="200000" y="200000"/>
                                    </p:animScale>
                                  </p:childTnLst>
                                </p:cTn>
                              </p:par>
                              <p:par>
                                <p:cTn id="52" presetID="22" presetClass="entr" presetSubtype="4" fill="hold" grpId="0" nodeType="withEffect">
                                  <p:stCondLst>
                                    <p:cond delay="1100"/>
                                  </p:stCondLst>
                                  <p:childTnLst>
                                    <p:set>
                                      <p:cBhvr>
                                        <p:cTn id="53" dur="1" fill="hold">
                                          <p:stCondLst>
                                            <p:cond delay="0"/>
                                          </p:stCondLst>
                                        </p:cTn>
                                        <p:tgtEl>
                                          <p:spTgt spid="43"/>
                                        </p:tgtEl>
                                        <p:attrNameLst>
                                          <p:attrName>style.visibility</p:attrName>
                                        </p:attrNameLst>
                                      </p:cBhvr>
                                      <p:to>
                                        <p:strVal val="visible"/>
                                      </p:to>
                                    </p:set>
                                    <p:animEffect transition="in" filter="wipe(down)">
                                      <p:cBhvr>
                                        <p:cTn id="54" dur="110"/>
                                        <p:tgtEl>
                                          <p:spTgt spid="43"/>
                                        </p:tgtEl>
                                      </p:cBhvr>
                                    </p:animEffect>
                                  </p:childTnLst>
                                </p:cTn>
                              </p:par>
                              <p:par>
                                <p:cTn id="55" presetID="53" presetClass="entr" presetSubtype="16" fill="hold" grpId="0" nodeType="withEffect">
                                  <p:stCondLst>
                                    <p:cond delay="1210"/>
                                  </p:stCondLst>
                                  <p:childTnLst>
                                    <p:set>
                                      <p:cBhvr>
                                        <p:cTn id="56" dur="1" fill="hold">
                                          <p:stCondLst>
                                            <p:cond delay="0"/>
                                          </p:stCondLst>
                                        </p:cTn>
                                        <p:tgtEl>
                                          <p:spTgt spid="50"/>
                                        </p:tgtEl>
                                        <p:attrNameLst>
                                          <p:attrName>style.visibility</p:attrName>
                                        </p:attrNameLst>
                                      </p:cBhvr>
                                      <p:to>
                                        <p:strVal val="visible"/>
                                      </p:to>
                                    </p:set>
                                    <p:anim calcmode="lin" valueType="num">
                                      <p:cBhvr>
                                        <p:cTn id="57" dur="55" fill="hold"/>
                                        <p:tgtEl>
                                          <p:spTgt spid="50"/>
                                        </p:tgtEl>
                                        <p:attrNameLst>
                                          <p:attrName>ppt_w</p:attrName>
                                        </p:attrNameLst>
                                      </p:cBhvr>
                                      <p:tavLst>
                                        <p:tav tm="0">
                                          <p:val>
                                            <p:fltVal val="0"/>
                                          </p:val>
                                        </p:tav>
                                        <p:tav tm="100000">
                                          <p:val>
                                            <p:strVal val="#ppt_w"/>
                                          </p:val>
                                        </p:tav>
                                      </p:tavLst>
                                    </p:anim>
                                    <p:anim calcmode="lin" valueType="num">
                                      <p:cBhvr>
                                        <p:cTn id="58" dur="55" fill="hold"/>
                                        <p:tgtEl>
                                          <p:spTgt spid="50"/>
                                        </p:tgtEl>
                                        <p:attrNameLst>
                                          <p:attrName>ppt_h</p:attrName>
                                        </p:attrNameLst>
                                      </p:cBhvr>
                                      <p:tavLst>
                                        <p:tav tm="0">
                                          <p:val>
                                            <p:fltVal val="0"/>
                                          </p:val>
                                        </p:tav>
                                        <p:tav tm="100000">
                                          <p:val>
                                            <p:strVal val="#ppt_h"/>
                                          </p:val>
                                        </p:tav>
                                      </p:tavLst>
                                    </p:anim>
                                    <p:animEffect transition="in" filter="fade">
                                      <p:cBhvr>
                                        <p:cTn id="59" dur="55"/>
                                        <p:tgtEl>
                                          <p:spTgt spid="50"/>
                                        </p:tgtEl>
                                      </p:cBhvr>
                                    </p:animEffect>
                                  </p:childTnLst>
                                </p:cTn>
                              </p:par>
                              <p:par>
                                <p:cTn id="60" presetID="6" presetClass="emph" presetSubtype="0" autoRev="1" fill="hold" grpId="1" nodeType="withEffect">
                                  <p:stCondLst>
                                    <p:cond delay="1265"/>
                                  </p:stCondLst>
                                  <p:childTnLst>
                                    <p:animScale>
                                      <p:cBhvr>
                                        <p:cTn id="61" dur="55" fill="hold"/>
                                        <p:tgtEl>
                                          <p:spTgt spid="50"/>
                                        </p:tgtEl>
                                      </p:cBhvr>
                                      <p:by x="200000" y="200000"/>
                                    </p:animScale>
                                  </p:childTnLst>
                                </p:cTn>
                              </p:par>
                              <p:par>
                                <p:cTn id="62" presetID="6" presetClass="emph" presetSubtype="0" fill="hold" grpId="2" nodeType="withEffect">
                                  <p:stCondLst>
                                    <p:cond delay="1650"/>
                                  </p:stCondLst>
                                  <p:childTnLst>
                                    <p:animScale>
                                      <p:cBhvr>
                                        <p:cTn id="63" dur="55" fill="hold"/>
                                        <p:tgtEl>
                                          <p:spTgt spid="50"/>
                                        </p:tgtEl>
                                      </p:cBhvr>
                                      <p:by x="250000" y="250000"/>
                                    </p:animScale>
                                  </p:childTnLst>
                                </p:cTn>
                              </p:par>
                              <p:par>
                                <p:cTn id="64" presetID="53" presetClass="exit" presetSubtype="32" fill="hold" grpId="3" nodeType="withEffect">
                                  <p:stCondLst>
                                    <p:cond delay="1705"/>
                                  </p:stCondLst>
                                  <p:childTnLst>
                                    <p:anim calcmode="lin" valueType="num">
                                      <p:cBhvr>
                                        <p:cTn id="65" dur="138"/>
                                        <p:tgtEl>
                                          <p:spTgt spid="50"/>
                                        </p:tgtEl>
                                        <p:attrNameLst>
                                          <p:attrName>ppt_w</p:attrName>
                                        </p:attrNameLst>
                                      </p:cBhvr>
                                      <p:tavLst>
                                        <p:tav tm="0">
                                          <p:val>
                                            <p:strVal val="ppt_w"/>
                                          </p:val>
                                        </p:tav>
                                        <p:tav tm="100000">
                                          <p:val>
                                            <p:fltVal val="0"/>
                                          </p:val>
                                        </p:tav>
                                      </p:tavLst>
                                    </p:anim>
                                    <p:anim calcmode="lin" valueType="num">
                                      <p:cBhvr>
                                        <p:cTn id="66" dur="138"/>
                                        <p:tgtEl>
                                          <p:spTgt spid="50"/>
                                        </p:tgtEl>
                                        <p:attrNameLst>
                                          <p:attrName>ppt_h</p:attrName>
                                        </p:attrNameLst>
                                      </p:cBhvr>
                                      <p:tavLst>
                                        <p:tav tm="0">
                                          <p:val>
                                            <p:strVal val="ppt_h"/>
                                          </p:val>
                                        </p:tav>
                                        <p:tav tm="100000">
                                          <p:val>
                                            <p:fltVal val="0"/>
                                          </p:val>
                                        </p:tav>
                                      </p:tavLst>
                                    </p:anim>
                                    <p:animEffect transition="out" filter="fade">
                                      <p:cBhvr>
                                        <p:cTn id="67" dur="138"/>
                                        <p:tgtEl>
                                          <p:spTgt spid="50"/>
                                        </p:tgtEl>
                                      </p:cBhvr>
                                    </p:animEffect>
                                    <p:set>
                                      <p:cBhvr>
                                        <p:cTn id="68" dur="1" fill="hold">
                                          <p:stCondLst>
                                            <p:cond delay="137"/>
                                          </p:stCondLst>
                                        </p:cTn>
                                        <p:tgtEl>
                                          <p:spTgt spid="50"/>
                                        </p:tgtEl>
                                        <p:attrNameLst>
                                          <p:attrName>style.visibility</p:attrName>
                                        </p:attrNameLst>
                                      </p:cBhvr>
                                      <p:to>
                                        <p:strVal val="hidden"/>
                                      </p:to>
                                    </p:set>
                                  </p:childTnLst>
                                </p:cTn>
                              </p:par>
                              <p:par>
                                <p:cTn id="69" presetID="22" presetClass="exit" presetSubtype="1" fill="hold" grpId="1" nodeType="withEffect">
                                  <p:stCondLst>
                                    <p:cond delay="1815"/>
                                  </p:stCondLst>
                                  <p:childTnLst>
                                    <p:animEffect transition="out" filter="wipe(up)">
                                      <p:cBhvr>
                                        <p:cTn id="70" dur="138"/>
                                        <p:tgtEl>
                                          <p:spTgt spid="43"/>
                                        </p:tgtEl>
                                      </p:cBhvr>
                                    </p:animEffect>
                                    <p:set>
                                      <p:cBhvr>
                                        <p:cTn id="71" dur="1" fill="hold">
                                          <p:stCondLst>
                                            <p:cond delay="137"/>
                                          </p:stCondLst>
                                        </p:cTn>
                                        <p:tgtEl>
                                          <p:spTgt spid="43"/>
                                        </p:tgtEl>
                                        <p:attrNameLst>
                                          <p:attrName>style.visibility</p:attrName>
                                        </p:attrNameLst>
                                      </p:cBhvr>
                                      <p:to>
                                        <p:strVal val="hidden"/>
                                      </p:to>
                                    </p:set>
                                  </p:childTnLst>
                                </p:cTn>
                              </p:par>
                              <p:par>
                                <p:cTn id="72" presetID="6" presetClass="emph" presetSubtype="0" fill="hold" grpId="2" nodeType="withEffect">
                                  <p:stCondLst>
                                    <p:cond delay="1760"/>
                                  </p:stCondLst>
                                  <p:childTnLst>
                                    <p:animScale>
                                      <p:cBhvr>
                                        <p:cTn id="73" dur="55" fill="hold"/>
                                        <p:tgtEl>
                                          <p:spTgt spid="49"/>
                                        </p:tgtEl>
                                      </p:cBhvr>
                                      <p:by x="250000" y="250000"/>
                                    </p:animScale>
                                  </p:childTnLst>
                                </p:cTn>
                              </p:par>
                              <p:par>
                                <p:cTn id="74" presetID="53" presetClass="exit" presetSubtype="32" fill="hold" grpId="3" nodeType="withEffect">
                                  <p:stCondLst>
                                    <p:cond delay="1815"/>
                                  </p:stCondLst>
                                  <p:childTnLst>
                                    <p:anim calcmode="lin" valueType="num">
                                      <p:cBhvr>
                                        <p:cTn id="75" dur="138"/>
                                        <p:tgtEl>
                                          <p:spTgt spid="49"/>
                                        </p:tgtEl>
                                        <p:attrNameLst>
                                          <p:attrName>ppt_w</p:attrName>
                                        </p:attrNameLst>
                                      </p:cBhvr>
                                      <p:tavLst>
                                        <p:tav tm="0">
                                          <p:val>
                                            <p:strVal val="ppt_w"/>
                                          </p:val>
                                        </p:tav>
                                        <p:tav tm="100000">
                                          <p:val>
                                            <p:fltVal val="0"/>
                                          </p:val>
                                        </p:tav>
                                      </p:tavLst>
                                    </p:anim>
                                    <p:anim calcmode="lin" valueType="num">
                                      <p:cBhvr>
                                        <p:cTn id="76" dur="138"/>
                                        <p:tgtEl>
                                          <p:spTgt spid="49"/>
                                        </p:tgtEl>
                                        <p:attrNameLst>
                                          <p:attrName>ppt_h</p:attrName>
                                        </p:attrNameLst>
                                      </p:cBhvr>
                                      <p:tavLst>
                                        <p:tav tm="0">
                                          <p:val>
                                            <p:strVal val="ppt_h"/>
                                          </p:val>
                                        </p:tav>
                                        <p:tav tm="100000">
                                          <p:val>
                                            <p:fltVal val="0"/>
                                          </p:val>
                                        </p:tav>
                                      </p:tavLst>
                                    </p:anim>
                                    <p:animEffect transition="out" filter="fade">
                                      <p:cBhvr>
                                        <p:cTn id="77" dur="138"/>
                                        <p:tgtEl>
                                          <p:spTgt spid="49"/>
                                        </p:tgtEl>
                                      </p:cBhvr>
                                    </p:animEffect>
                                    <p:set>
                                      <p:cBhvr>
                                        <p:cTn id="78" dur="1" fill="hold">
                                          <p:stCondLst>
                                            <p:cond delay="137"/>
                                          </p:stCondLst>
                                        </p:cTn>
                                        <p:tgtEl>
                                          <p:spTgt spid="49"/>
                                        </p:tgtEl>
                                        <p:attrNameLst>
                                          <p:attrName>style.visibility</p:attrName>
                                        </p:attrNameLst>
                                      </p:cBhvr>
                                      <p:to>
                                        <p:strVal val="hidden"/>
                                      </p:to>
                                    </p:set>
                                  </p:childTnLst>
                                </p:cTn>
                              </p:par>
                              <p:par>
                                <p:cTn id="79" presetID="22" presetClass="exit" presetSubtype="1" fill="hold" grpId="1" nodeType="withEffect">
                                  <p:stCondLst>
                                    <p:cond delay="1925"/>
                                  </p:stCondLst>
                                  <p:childTnLst>
                                    <p:animEffect transition="out" filter="wipe(up)">
                                      <p:cBhvr>
                                        <p:cTn id="80" dur="138"/>
                                        <p:tgtEl>
                                          <p:spTgt spid="42"/>
                                        </p:tgtEl>
                                      </p:cBhvr>
                                    </p:animEffect>
                                    <p:set>
                                      <p:cBhvr>
                                        <p:cTn id="81" dur="1" fill="hold">
                                          <p:stCondLst>
                                            <p:cond delay="137"/>
                                          </p:stCondLst>
                                        </p:cTn>
                                        <p:tgtEl>
                                          <p:spTgt spid="42"/>
                                        </p:tgtEl>
                                        <p:attrNameLst>
                                          <p:attrName>style.visibility</p:attrName>
                                        </p:attrNameLst>
                                      </p:cBhvr>
                                      <p:to>
                                        <p:strVal val="hidden"/>
                                      </p:to>
                                    </p:set>
                                  </p:childTnLst>
                                </p:cTn>
                              </p:par>
                              <p:par>
                                <p:cTn id="82" presetID="6" presetClass="emph" presetSubtype="0" fill="hold" grpId="2" nodeType="withEffect">
                                  <p:stCondLst>
                                    <p:cond delay="1870"/>
                                  </p:stCondLst>
                                  <p:childTnLst>
                                    <p:animScale>
                                      <p:cBhvr>
                                        <p:cTn id="83" dur="55" fill="hold"/>
                                        <p:tgtEl>
                                          <p:spTgt spid="48"/>
                                        </p:tgtEl>
                                      </p:cBhvr>
                                      <p:by x="250000" y="250000"/>
                                    </p:animScale>
                                  </p:childTnLst>
                                </p:cTn>
                              </p:par>
                              <p:par>
                                <p:cTn id="84" presetID="53" presetClass="exit" presetSubtype="32" fill="hold" grpId="3" nodeType="withEffect">
                                  <p:stCondLst>
                                    <p:cond delay="1925"/>
                                  </p:stCondLst>
                                  <p:childTnLst>
                                    <p:anim calcmode="lin" valueType="num">
                                      <p:cBhvr>
                                        <p:cTn id="85" dur="138"/>
                                        <p:tgtEl>
                                          <p:spTgt spid="48"/>
                                        </p:tgtEl>
                                        <p:attrNameLst>
                                          <p:attrName>ppt_w</p:attrName>
                                        </p:attrNameLst>
                                      </p:cBhvr>
                                      <p:tavLst>
                                        <p:tav tm="0">
                                          <p:val>
                                            <p:strVal val="ppt_w"/>
                                          </p:val>
                                        </p:tav>
                                        <p:tav tm="100000">
                                          <p:val>
                                            <p:fltVal val="0"/>
                                          </p:val>
                                        </p:tav>
                                      </p:tavLst>
                                    </p:anim>
                                    <p:anim calcmode="lin" valueType="num">
                                      <p:cBhvr>
                                        <p:cTn id="86" dur="138"/>
                                        <p:tgtEl>
                                          <p:spTgt spid="48"/>
                                        </p:tgtEl>
                                        <p:attrNameLst>
                                          <p:attrName>ppt_h</p:attrName>
                                        </p:attrNameLst>
                                      </p:cBhvr>
                                      <p:tavLst>
                                        <p:tav tm="0">
                                          <p:val>
                                            <p:strVal val="ppt_h"/>
                                          </p:val>
                                        </p:tav>
                                        <p:tav tm="100000">
                                          <p:val>
                                            <p:fltVal val="0"/>
                                          </p:val>
                                        </p:tav>
                                      </p:tavLst>
                                    </p:anim>
                                    <p:animEffect transition="out" filter="fade">
                                      <p:cBhvr>
                                        <p:cTn id="87" dur="138"/>
                                        <p:tgtEl>
                                          <p:spTgt spid="48"/>
                                        </p:tgtEl>
                                      </p:cBhvr>
                                    </p:animEffect>
                                    <p:set>
                                      <p:cBhvr>
                                        <p:cTn id="88" dur="1" fill="hold">
                                          <p:stCondLst>
                                            <p:cond delay="137"/>
                                          </p:stCondLst>
                                        </p:cTn>
                                        <p:tgtEl>
                                          <p:spTgt spid="48"/>
                                        </p:tgtEl>
                                        <p:attrNameLst>
                                          <p:attrName>style.visibility</p:attrName>
                                        </p:attrNameLst>
                                      </p:cBhvr>
                                      <p:to>
                                        <p:strVal val="hidden"/>
                                      </p:to>
                                    </p:set>
                                  </p:childTnLst>
                                </p:cTn>
                              </p:par>
                              <p:par>
                                <p:cTn id="89" presetID="22" presetClass="exit" presetSubtype="1" fill="hold" grpId="1" nodeType="withEffect">
                                  <p:stCondLst>
                                    <p:cond delay="2035"/>
                                  </p:stCondLst>
                                  <p:childTnLst>
                                    <p:animEffect transition="out" filter="wipe(up)">
                                      <p:cBhvr>
                                        <p:cTn id="90" dur="138"/>
                                        <p:tgtEl>
                                          <p:spTgt spid="41"/>
                                        </p:tgtEl>
                                      </p:cBhvr>
                                    </p:animEffect>
                                    <p:set>
                                      <p:cBhvr>
                                        <p:cTn id="91" dur="1" fill="hold">
                                          <p:stCondLst>
                                            <p:cond delay="137"/>
                                          </p:stCondLst>
                                        </p:cTn>
                                        <p:tgtEl>
                                          <p:spTgt spid="41"/>
                                        </p:tgtEl>
                                        <p:attrNameLst>
                                          <p:attrName>style.visibility</p:attrName>
                                        </p:attrNameLst>
                                      </p:cBhvr>
                                      <p:to>
                                        <p:strVal val="hidden"/>
                                      </p:to>
                                    </p:set>
                                  </p:childTnLst>
                                </p:cTn>
                              </p:par>
                              <p:par>
                                <p:cTn id="92" presetID="6" presetClass="emph" presetSubtype="0" fill="hold" grpId="2" nodeType="withEffect">
                                  <p:stCondLst>
                                    <p:cond delay="1980"/>
                                  </p:stCondLst>
                                  <p:childTnLst>
                                    <p:animScale>
                                      <p:cBhvr>
                                        <p:cTn id="93" dur="55" fill="hold"/>
                                        <p:tgtEl>
                                          <p:spTgt spid="47"/>
                                        </p:tgtEl>
                                      </p:cBhvr>
                                      <p:by x="250000" y="250000"/>
                                    </p:animScale>
                                  </p:childTnLst>
                                </p:cTn>
                              </p:par>
                              <p:par>
                                <p:cTn id="94" presetID="53" presetClass="exit" presetSubtype="32" fill="hold" grpId="3" nodeType="withEffect">
                                  <p:stCondLst>
                                    <p:cond delay="2035"/>
                                  </p:stCondLst>
                                  <p:childTnLst>
                                    <p:anim calcmode="lin" valueType="num">
                                      <p:cBhvr>
                                        <p:cTn id="95" dur="138"/>
                                        <p:tgtEl>
                                          <p:spTgt spid="47"/>
                                        </p:tgtEl>
                                        <p:attrNameLst>
                                          <p:attrName>ppt_w</p:attrName>
                                        </p:attrNameLst>
                                      </p:cBhvr>
                                      <p:tavLst>
                                        <p:tav tm="0">
                                          <p:val>
                                            <p:strVal val="ppt_w"/>
                                          </p:val>
                                        </p:tav>
                                        <p:tav tm="100000">
                                          <p:val>
                                            <p:fltVal val="0"/>
                                          </p:val>
                                        </p:tav>
                                      </p:tavLst>
                                    </p:anim>
                                    <p:anim calcmode="lin" valueType="num">
                                      <p:cBhvr>
                                        <p:cTn id="96" dur="138"/>
                                        <p:tgtEl>
                                          <p:spTgt spid="47"/>
                                        </p:tgtEl>
                                        <p:attrNameLst>
                                          <p:attrName>ppt_h</p:attrName>
                                        </p:attrNameLst>
                                      </p:cBhvr>
                                      <p:tavLst>
                                        <p:tav tm="0">
                                          <p:val>
                                            <p:strVal val="ppt_h"/>
                                          </p:val>
                                        </p:tav>
                                        <p:tav tm="100000">
                                          <p:val>
                                            <p:fltVal val="0"/>
                                          </p:val>
                                        </p:tav>
                                      </p:tavLst>
                                    </p:anim>
                                    <p:animEffect transition="out" filter="fade">
                                      <p:cBhvr>
                                        <p:cTn id="97" dur="138"/>
                                        <p:tgtEl>
                                          <p:spTgt spid="47"/>
                                        </p:tgtEl>
                                      </p:cBhvr>
                                    </p:animEffect>
                                    <p:set>
                                      <p:cBhvr>
                                        <p:cTn id="98" dur="1" fill="hold">
                                          <p:stCondLst>
                                            <p:cond delay="137"/>
                                          </p:stCondLst>
                                        </p:cTn>
                                        <p:tgtEl>
                                          <p:spTgt spid="47"/>
                                        </p:tgtEl>
                                        <p:attrNameLst>
                                          <p:attrName>style.visibility</p:attrName>
                                        </p:attrNameLst>
                                      </p:cBhvr>
                                      <p:to>
                                        <p:strVal val="hidden"/>
                                      </p:to>
                                    </p:set>
                                  </p:childTnLst>
                                </p:cTn>
                              </p:par>
                              <p:par>
                                <p:cTn id="99" presetID="22" presetClass="exit" presetSubtype="1" fill="hold" grpId="1" nodeType="withEffect">
                                  <p:stCondLst>
                                    <p:cond delay="2145"/>
                                  </p:stCondLst>
                                  <p:childTnLst>
                                    <p:animEffect transition="out" filter="wipe(up)">
                                      <p:cBhvr>
                                        <p:cTn id="100" dur="138"/>
                                        <p:tgtEl>
                                          <p:spTgt spid="40"/>
                                        </p:tgtEl>
                                      </p:cBhvr>
                                    </p:animEffect>
                                    <p:set>
                                      <p:cBhvr>
                                        <p:cTn id="101" dur="1" fill="hold">
                                          <p:stCondLst>
                                            <p:cond delay="137"/>
                                          </p:stCondLst>
                                        </p:cTn>
                                        <p:tgtEl>
                                          <p:spTgt spid="40"/>
                                        </p:tgtEl>
                                        <p:attrNameLst>
                                          <p:attrName>style.visibility</p:attrName>
                                        </p:attrNameLst>
                                      </p:cBhvr>
                                      <p:to>
                                        <p:strVal val="hidden"/>
                                      </p:to>
                                    </p:set>
                                  </p:childTnLst>
                                </p:cTn>
                              </p:par>
                              <p:par>
                                <p:cTn id="102" presetID="6" presetClass="emph" presetSubtype="0" fill="hold" grpId="2" nodeType="withEffect">
                                  <p:stCondLst>
                                    <p:cond delay="2090"/>
                                  </p:stCondLst>
                                  <p:childTnLst>
                                    <p:animScale>
                                      <p:cBhvr>
                                        <p:cTn id="103" dur="55" fill="hold"/>
                                        <p:tgtEl>
                                          <p:spTgt spid="46"/>
                                        </p:tgtEl>
                                      </p:cBhvr>
                                      <p:by x="250000" y="250000"/>
                                    </p:animScale>
                                  </p:childTnLst>
                                </p:cTn>
                              </p:par>
                              <p:par>
                                <p:cTn id="104" presetID="53" presetClass="exit" presetSubtype="32" fill="hold" grpId="3" nodeType="withEffect">
                                  <p:stCondLst>
                                    <p:cond delay="2145"/>
                                  </p:stCondLst>
                                  <p:childTnLst>
                                    <p:anim calcmode="lin" valueType="num">
                                      <p:cBhvr>
                                        <p:cTn id="105" dur="138"/>
                                        <p:tgtEl>
                                          <p:spTgt spid="46"/>
                                        </p:tgtEl>
                                        <p:attrNameLst>
                                          <p:attrName>ppt_w</p:attrName>
                                        </p:attrNameLst>
                                      </p:cBhvr>
                                      <p:tavLst>
                                        <p:tav tm="0">
                                          <p:val>
                                            <p:strVal val="ppt_w"/>
                                          </p:val>
                                        </p:tav>
                                        <p:tav tm="100000">
                                          <p:val>
                                            <p:fltVal val="0"/>
                                          </p:val>
                                        </p:tav>
                                      </p:tavLst>
                                    </p:anim>
                                    <p:anim calcmode="lin" valueType="num">
                                      <p:cBhvr>
                                        <p:cTn id="106" dur="138"/>
                                        <p:tgtEl>
                                          <p:spTgt spid="46"/>
                                        </p:tgtEl>
                                        <p:attrNameLst>
                                          <p:attrName>ppt_h</p:attrName>
                                        </p:attrNameLst>
                                      </p:cBhvr>
                                      <p:tavLst>
                                        <p:tav tm="0">
                                          <p:val>
                                            <p:strVal val="ppt_h"/>
                                          </p:val>
                                        </p:tav>
                                        <p:tav tm="100000">
                                          <p:val>
                                            <p:fltVal val="0"/>
                                          </p:val>
                                        </p:tav>
                                      </p:tavLst>
                                    </p:anim>
                                    <p:animEffect transition="out" filter="fade">
                                      <p:cBhvr>
                                        <p:cTn id="107" dur="138"/>
                                        <p:tgtEl>
                                          <p:spTgt spid="46"/>
                                        </p:tgtEl>
                                      </p:cBhvr>
                                    </p:animEffect>
                                    <p:set>
                                      <p:cBhvr>
                                        <p:cTn id="108" dur="1" fill="hold">
                                          <p:stCondLst>
                                            <p:cond delay="137"/>
                                          </p:stCondLst>
                                        </p:cTn>
                                        <p:tgtEl>
                                          <p:spTgt spid="46"/>
                                        </p:tgtEl>
                                        <p:attrNameLst>
                                          <p:attrName>style.visibility</p:attrName>
                                        </p:attrNameLst>
                                      </p:cBhvr>
                                      <p:to>
                                        <p:strVal val="hidden"/>
                                      </p:to>
                                    </p:set>
                                  </p:childTnLst>
                                </p:cTn>
                              </p:par>
                              <p:par>
                                <p:cTn id="109" presetID="22" presetClass="exit" presetSubtype="1" fill="hold" grpId="1" nodeType="withEffect">
                                  <p:stCondLst>
                                    <p:cond delay="2255"/>
                                  </p:stCondLst>
                                  <p:childTnLst>
                                    <p:animEffect transition="out" filter="wipe(up)">
                                      <p:cBhvr>
                                        <p:cTn id="110" dur="138"/>
                                        <p:tgtEl>
                                          <p:spTgt spid="39"/>
                                        </p:tgtEl>
                                      </p:cBhvr>
                                    </p:animEffect>
                                    <p:set>
                                      <p:cBhvr>
                                        <p:cTn id="111" dur="1" fill="hold">
                                          <p:stCondLst>
                                            <p:cond delay="137"/>
                                          </p:stCondLst>
                                        </p:cTn>
                                        <p:tgtEl>
                                          <p:spTgt spid="39"/>
                                        </p:tgtEl>
                                        <p:attrNameLst>
                                          <p:attrName>style.visibility</p:attrName>
                                        </p:attrNameLst>
                                      </p:cBhvr>
                                      <p:to>
                                        <p:strVal val="hidden"/>
                                      </p:to>
                                    </p:set>
                                  </p:childTnLst>
                                </p:cTn>
                              </p:par>
                              <p:par>
                                <p:cTn id="112" presetID="6" presetClass="emph" presetSubtype="0" fill="hold" grpId="2" nodeType="withEffect">
                                  <p:stCondLst>
                                    <p:cond delay="2200"/>
                                  </p:stCondLst>
                                  <p:childTnLst>
                                    <p:animScale>
                                      <p:cBhvr>
                                        <p:cTn id="113" dur="55" fill="hold"/>
                                        <p:tgtEl>
                                          <p:spTgt spid="45"/>
                                        </p:tgtEl>
                                      </p:cBhvr>
                                      <p:by x="250000" y="250000"/>
                                    </p:animScale>
                                  </p:childTnLst>
                                </p:cTn>
                              </p:par>
                              <p:par>
                                <p:cTn id="114" presetID="53" presetClass="exit" presetSubtype="32" fill="hold" grpId="3" nodeType="withEffect">
                                  <p:stCondLst>
                                    <p:cond delay="2255"/>
                                  </p:stCondLst>
                                  <p:childTnLst>
                                    <p:anim calcmode="lin" valueType="num">
                                      <p:cBhvr>
                                        <p:cTn id="115" dur="138"/>
                                        <p:tgtEl>
                                          <p:spTgt spid="45"/>
                                        </p:tgtEl>
                                        <p:attrNameLst>
                                          <p:attrName>ppt_w</p:attrName>
                                        </p:attrNameLst>
                                      </p:cBhvr>
                                      <p:tavLst>
                                        <p:tav tm="0">
                                          <p:val>
                                            <p:strVal val="ppt_w"/>
                                          </p:val>
                                        </p:tav>
                                        <p:tav tm="100000">
                                          <p:val>
                                            <p:fltVal val="0"/>
                                          </p:val>
                                        </p:tav>
                                      </p:tavLst>
                                    </p:anim>
                                    <p:anim calcmode="lin" valueType="num">
                                      <p:cBhvr>
                                        <p:cTn id="116" dur="138"/>
                                        <p:tgtEl>
                                          <p:spTgt spid="45"/>
                                        </p:tgtEl>
                                        <p:attrNameLst>
                                          <p:attrName>ppt_h</p:attrName>
                                        </p:attrNameLst>
                                      </p:cBhvr>
                                      <p:tavLst>
                                        <p:tav tm="0">
                                          <p:val>
                                            <p:strVal val="ppt_h"/>
                                          </p:val>
                                        </p:tav>
                                        <p:tav tm="100000">
                                          <p:val>
                                            <p:fltVal val="0"/>
                                          </p:val>
                                        </p:tav>
                                      </p:tavLst>
                                    </p:anim>
                                    <p:animEffect transition="out" filter="fade">
                                      <p:cBhvr>
                                        <p:cTn id="117" dur="138"/>
                                        <p:tgtEl>
                                          <p:spTgt spid="45"/>
                                        </p:tgtEl>
                                      </p:cBhvr>
                                    </p:animEffect>
                                    <p:set>
                                      <p:cBhvr>
                                        <p:cTn id="118" dur="1" fill="hold">
                                          <p:stCondLst>
                                            <p:cond delay="137"/>
                                          </p:stCondLst>
                                        </p:cTn>
                                        <p:tgtEl>
                                          <p:spTgt spid="45"/>
                                        </p:tgtEl>
                                        <p:attrNameLst>
                                          <p:attrName>style.visibility</p:attrName>
                                        </p:attrNameLst>
                                      </p:cBhvr>
                                      <p:to>
                                        <p:strVal val="hidden"/>
                                      </p:to>
                                    </p:set>
                                  </p:childTnLst>
                                </p:cTn>
                              </p:par>
                              <p:par>
                                <p:cTn id="119" presetID="1" presetClass="entr" presetSubtype="0" fill="hold" grpId="0" nodeType="withEffect">
                                  <p:stCondLst>
                                    <p:cond delay="2440"/>
                                  </p:stCondLst>
                                  <p:childTnLst>
                                    <p:set>
                                      <p:cBhvr>
                                        <p:cTn id="1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5" grpId="0" animBg="1"/>
      <p:bldP spid="45" grpId="1" animBg="1"/>
      <p:bldP spid="45" grpId="2" animBg="1"/>
      <p:bldP spid="45" grpId="3" animBg="1"/>
      <p:bldP spid="46" grpId="0" animBg="1"/>
      <p:bldP spid="46" grpId="1" animBg="1"/>
      <p:bldP spid="46" grpId="2" animBg="1"/>
      <p:bldP spid="46" grpId="3" animBg="1"/>
      <p:bldP spid="47" grpId="0" animBg="1"/>
      <p:bldP spid="47" grpId="1" animBg="1"/>
      <p:bldP spid="47" grpId="2" animBg="1"/>
      <p:bldP spid="47" grpId="3" animBg="1"/>
      <p:bldP spid="48" grpId="0" animBg="1"/>
      <p:bldP spid="48" grpId="1" animBg="1"/>
      <p:bldP spid="48" grpId="2" animBg="1"/>
      <p:bldP spid="48" grpId="3" animBg="1"/>
      <p:bldP spid="49" grpId="0" animBg="1"/>
      <p:bldP spid="49" grpId="1" animBg="1"/>
      <p:bldP spid="49" grpId="2" animBg="1"/>
      <p:bldP spid="49" grpId="3" animBg="1"/>
      <p:bldP spid="50" grpId="0" animBg="1"/>
      <p:bldP spid="50" grpId="1" animBg="1"/>
      <p:bldP spid="50" grpId="2" animBg="1"/>
      <p:bldP spid="50" grpId="3"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5" name="矩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 name="矩形 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文本框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752797" y="2644170"/>
            <a:ext cx="686406"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1</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3.24+2.4=5.64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34175" y="2644170"/>
            <a:ext cx="923651"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a:latin typeface="苹方-简" panose="020B0400000000000000" pitchFamily="34" charset="-128"/>
                <a:ea typeface="苹方-简" panose="020B0400000000000000" pitchFamily="34" charset="-128"/>
                <a:cs typeface="+mn-ea"/>
                <a:sym typeface="苹方-简" panose="020B0400000000000000" pitchFamily="34" charset="-128"/>
              </a:rPr>
              <a:t>2</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文本框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34175" y="2644170"/>
            <a:ext cx="923651"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5</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34175" y="2644170"/>
            <a:ext cx="923651"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9</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 name="文本框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3305" y="2644170"/>
            <a:ext cx="1425390"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13</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 name="文本框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3305" y="2644170"/>
            <a:ext cx="1425390"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19</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 name="文本框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95139" y="2644170"/>
            <a:ext cx="1601722"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27</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 name="文本框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64682" y="2644170"/>
            <a:ext cx="1662635"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39</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 name="文本框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95138" y="2644170"/>
            <a:ext cx="1601722"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57</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 name="文本框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95139" y="2644170"/>
            <a:ext cx="1601721"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73</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 name="文本框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3305" y="2644170"/>
            <a:ext cx="1425390"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a:latin typeface="苹方-简" panose="020B0400000000000000" pitchFamily="34" charset="-128"/>
                <a:ea typeface="苹方-简" panose="020B0400000000000000" pitchFamily="34" charset="-128"/>
                <a:cs typeface="+mn-ea"/>
                <a:sym typeface="苹方-简" panose="020B0400000000000000" pitchFamily="34" charset="-128"/>
              </a:rPr>
              <a:t>91</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 name="文本框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13813" y="2644170"/>
            <a:ext cx="2164375"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a:latin typeface="苹方-简" panose="020B0400000000000000" pitchFamily="34" charset="-128"/>
                <a:ea typeface="苹方-简" panose="020B0400000000000000" pitchFamily="34" charset="-128"/>
                <a:cs typeface="+mn-ea"/>
                <a:sym typeface="苹方-简" panose="020B0400000000000000" pitchFamily="34" charset="-128"/>
              </a:rPr>
              <a:t>103</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 name="文本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32436" y="2644170"/>
            <a:ext cx="1927131"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a:latin typeface="苹方-简" panose="020B0400000000000000" pitchFamily="34" charset="-128"/>
                <a:ea typeface="苹方-简" panose="020B0400000000000000" pitchFamily="34" charset="-128"/>
                <a:cs typeface="+mn-ea"/>
                <a:sym typeface="苹方-简" panose="020B0400000000000000" pitchFamily="34" charset="-128"/>
              </a:rPr>
              <a:t>131</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 name="文本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44271" y="2644170"/>
            <a:ext cx="2103461" cy="1569660"/>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r>
              <a:rPr lang="en-US" altLang="zh-CN" sz="9600" dirty="0">
                <a:latin typeface="苹方-简" panose="020B0400000000000000" pitchFamily="34" charset="-128"/>
                <a:ea typeface="苹方-简" panose="020B0400000000000000" pitchFamily="34" charset="-128"/>
                <a:cs typeface="+mn-ea"/>
                <a:sym typeface="苹方-简" panose="020B0400000000000000" pitchFamily="34" charset="-128"/>
              </a:rPr>
              <a:t>137</a:t>
            </a:r>
            <a:endParaRPr lang="zh-CN" altLang="en-US" sz="96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 name="文本框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52660" y="3053060"/>
            <a:ext cx="800219" cy="830997"/>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pPr algn="l"/>
            <a:r>
              <a:rPr lang="zh-CN" altLang="en-US" dirty="0">
                <a:latin typeface="苹方-简" panose="020B0400000000000000" pitchFamily="34" charset="-128"/>
                <a:ea typeface="苹方-简" panose="020B0400000000000000" pitchFamily="34" charset="-128"/>
                <a:cs typeface="+mn-ea"/>
                <a:sym typeface="苹方-简" panose="020B0400000000000000" pitchFamily="34" charset="-128"/>
              </a:rPr>
              <a:t>秒</a:t>
            </a:r>
          </a:p>
        </p:txBody>
      </p:sp>
      <p:sp>
        <p:nvSpPr>
          <p:cNvPr id="30" name="文本框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868213" y="3013502"/>
            <a:ext cx="800219" cy="830997"/>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pPr algn="l"/>
            <a:r>
              <a:rPr lang="zh-CN" altLang="en-US">
                <a:latin typeface="苹方-简" panose="020B0400000000000000" pitchFamily="34" charset="-128"/>
                <a:ea typeface="苹方-简" panose="020B0400000000000000" pitchFamily="34" charset="-128"/>
                <a:cs typeface="+mn-ea"/>
                <a:sym typeface="苹方-简" panose="020B0400000000000000" pitchFamily="34" charset="-128"/>
              </a:rPr>
              <a:t>快</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 name="文本框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483766" y="3013502"/>
            <a:ext cx="1415772" cy="830997"/>
          </a:xfrm>
          <a:prstGeom prst="rect">
            <a:avLst/>
          </a:prstGeom>
          <a:noFill/>
        </p:spPr>
        <p:txBody>
          <a:bodyPr wrap="none" rtlCol="0">
            <a:spAutoFit/>
          </a:bodyPr>
          <a:lstStyle>
            <a:defPPr>
              <a:defRPr lang="zh-CN"/>
            </a:defPPr>
            <a:lvl1pPr algn="ctr">
              <a:defRPr kumimoji="1" sz="4800">
                <a:solidFill>
                  <a:schemeClr val="bg1"/>
                </a:solidFill>
                <a:latin typeface="PingFang SC" charset="-122"/>
                <a:ea typeface="PingFang SC" charset="-122"/>
                <a:cs typeface="PingFang SC" charset="-122"/>
              </a:defRPr>
            </a:lvl1pPr>
          </a:lstStyle>
          <a:p>
            <a:pPr algn="l"/>
            <a:r>
              <a:rPr lang="zh-CN" altLang="en-US" dirty="0">
                <a:latin typeface="苹方-简" panose="020B0400000000000000" pitchFamily="34" charset="-128"/>
                <a:ea typeface="苹方-简" panose="020B0400000000000000" pitchFamily="34" charset="-128"/>
                <a:cs typeface="+mn-ea"/>
                <a:sym typeface="苹方-简" panose="020B0400000000000000" pitchFamily="34" charset="-128"/>
              </a:rPr>
              <a:t>闪版</a:t>
            </a: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554619" y="2860043"/>
            <a:ext cx="654027" cy="135378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 name="矩形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30722" y="2854686"/>
            <a:ext cx="1318815" cy="135378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矩形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030134" y="2752106"/>
            <a:ext cx="3022618" cy="135378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矩形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059567" y="2644170"/>
            <a:ext cx="839971" cy="1564303"/>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63310811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xit" presetSubtype="0" fill="hold" grpId="1" nodeType="withEffect">
                                  <p:stCondLst>
                                    <p:cond delay="80"/>
                                  </p:stCondLst>
                                  <p:childTnLst>
                                    <p:set>
                                      <p:cBhvr>
                                        <p:cTn id="10" dur="1" fill="hold">
                                          <p:stCondLst>
                                            <p:cond delay="0"/>
                                          </p:stCondLst>
                                        </p:cTn>
                                        <p:tgtEl>
                                          <p:spTgt spid="12"/>
                                        </p:tgtEl>
                                        <p:attrNameLst>
                                          <p:attrName>style.visibility</p:attrName>
                                        </p:attrNameLst>
                                      </p:cBhvr>
                                      <p:to>
                                        <p:strVal val="hidden"/>
                                      </p:to>
                                    </p:set>
                                  </p:childTnLst>
                                </p:cTn>
                              </p:par>
                              <p:par>
                                <p:cTn id="11" presetID="1" presetClass="entr" presetSubtype="0" fill="hold" grpId="0" nodeType="withEffect">
                                  <p:stCondLst>
                                    <p:cond delay="8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xit" presetSubtype="0" fill="hold" grpId="1" nodeType="withEffect">
                                  <p:stCondLst>
                                    <p:cond delay="120"/>
                                  </p:stCondLst>
                                  <p:childTnLst>
                                    <p:set>
                                      <p:cBhvr>
                                        <p:cTn id="14" dur="1" fill="hold">
                                          <p:stCondLst>
                                            <p:cond delay="0"/>
                                          </p:stCondLst>
                                        </p:cTn>
                                        <p:tgtEl>
                                          <p:spTgt spid="16"/>
                                        </p:tgtEl>
                                        <p:attrNameLst>
                                          <p:attrName>style.visibility</p:attrName>
                                        </p:attrNameLst>
                                      </p:cBhvr>
                                      <p:to>
                                        <p:strVal val="hidden"/>
                                      </p:to>
                                    </p:set>
                                  </p:childTnLst>
                                </p:cTn>
                              </p:par>
                              <p:par>
                                <p:cTn id="15" presetID="1" presetClass="entr" presetSubtype="0" fill="hold" grpId="0" nodeType="withEffect">
                                  <p:stCondLst>
                                    <p:cond delay="12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xit" presetSubtype="0" fill="hold" grpId="1" nodeType="withEffect">
                                  <p:stCondLst>
                                    <p:cond delay="160"/>
                                  </p:stCondLst>
                                  <p:childTnLst>
                                    <p:set>
                                      <p:cBhvr>
                                        <p:cTn id="18" dur="1" fill="hold">
                                          <p:stCondLst>
                                            <p:cond delay="0"/>
                                          </p:stCondLst>
                                        </p:cTn>
                                        <p:tgtEl>
                                          <p:spTgt spid="17"/>
                                        </p:tgtEl>
                                        <p:attrNameLst>
                                          <p:attrName>style.visibility</p:attrName>
                                        </p:attrNameLst>
                                      </p:cBhvr>
                                      <p:to>
                                        <p:strVal val="hidden"/>
                                      </p:to>
                                    </p:set>
                                  </p:childTnLst>
                                </p:cTn>
                              </p:par>
                              <p:par>
                                <p:cTn id="19" presetID="1" presetClass="entr" presetSubtype="0" fill="hold" grpId="0" nodeType="withEffect">
                                  <p:stCondLst>
                                    <p:cond delay="16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xit" presetSubtype="0" fill="hold" grpId="1" nodeType="withEffect">
                                  <p:stCondLst>
                                    <p:cond delay="200"/>
                                  </p:stCondLst>
                                  <p:childTnLst>
                                    <p:set>
                                      <p:cBhvr>
                                        <p:cTn id="22" dur="1" fill="hold">
                                          <p:stCondLst>
                                            <p:cond delay="0"/>
                                          </p:stCondLst>
                                        </p:cTn>
                                        <p:tgtEl>
                                          <p:spTgt spid="18"/>
                                        </p:tgtEl>
                                        <p:attrNameLst>
                                          <p:attrName>style.visibility</p:attrName>
                                        </p:attrNameLst>
                                      </p:cBhvr>
                                      <p:to>
                                        <p:strVal val="hidden"/>
                                      </p:to>
                                    </p:set>
                                  </p:childTnLst>
                                </p:cTn>
                              </p:par>
                              <p:par>
                                <p:cTn id="23" presetID="1" presetClass="entr" presetSubtype="0" fill="hold" grpId="0" nodeType="withEffect">
                                  <p:stCondLst>
                                    <p:cond delay="20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xit" presetSubtype="0" fill="hold" grpId="1" nodeType="withEffect">
                                  <p:stCondLst>
                                    <p:cond delay="240"/>
                                  </p:stCondLst>
                                  <p:childTnLst>
                                    <p:set>
                                      <p:cBhvr>
                                        <p:cTn id="26" dur="1" fill="hold">
                                          <p:stCondLst>
                                            <p:cond delay="0"/>
                                          </p:stCondLst>
                                        </p:cTn>
                                        <p:tgtEl>
                                          <p:spTgt spid="19"/>
                                        </p:tgtEl>
                                        <p:attrNameLst>
                                          <p:attrName>style.visibility</p:attrName>
                                        </p:attrNameLst>
                                      </p:cBhvr>
                                      <p:to>
                                        <p:strVal val="hidden"/>
                                      </p:to>
                                    </p:set>
                                  </p:childTnLst>
                                </p:cTn>
                              </p:par>
                              <p:par>
                                <p:cTn id="27" presetID="1" presetClass="entr" presetSubtype="0" fill="hold" grpId="0" nodeType="withEffect">
                                  <p:stCondLst>
                                    <p:cond delay="24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xit" presetSubtype="0" fill="hold" grpId="1" nodeType="withEffect">
                                  <p:stCondLst>
                                    <p:cond delay="320"/>
                                  </p:stCondLst>
                                  <p:childTnLst>
                                    <p:set>
                                      <p:cBhvr>
                                        <p:cTn id="30" dur="1" fill="hold">
                                          <p:stCondLst>
                                            <p:cond delay="0"/>
                                          </p:stCondLst>
                                        </p:cTn>
                                        <p:tgtEl>
                                          <p:spTgt spid="20"/>
                                        </p:tgtEl>
                                        <p:attrNameLst>
                                          <p:attrName>style.visibility</p:attrName>
                                        </p:attrNameLst>
                                      </p:cBhvr>
                                      <p:to>
                                        <p:strVal val="hidden"/>
                                      </p:to>
                                    </p:set>
                                  </p:childTnLst>
                                </p:cTn>
                              </p:par>
                              <p:par>
                                <p:cTn id="31" presetID="1" presetClass="entr" presetSubtype="0" fill="hold" grpId="0" nodeType="withEffect">
                                  <p:stCondLst>
                                    <p:cond delay="32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xit" presetSubtype="0" fill="hold" grpId="1" nodeType="withEffect">
                                  <p:stCondLst>
                                    <p:cond delay="360"/>
                                  </p:stCondLst>
                                  <p:childTnLst>
                                    <p:set>
                                      <p:cBhvr>
                                        <p:cTn id="34" dur="1" fill="hold">
                                          <p:stCondLst>
                                            <p:cond delay="0"/>
                                          </p:stCondLst>
                                        </p:cTn>
                                        <p:tgtEl>
                                          <p:spTgt spid="21"/>
                                        </p:tgtEl>
                                        <p:attrNameLst>
                                          <p:attrName>style.visibility</p:attrName>
                                        </p:attrNameLst>
                                      </p:cBhvr>
                                      <p:to>
                                        <p:strVal val="hidden"/>
                                      </p:to>
                                    </p:set>
                                  </p:childTnLst>
                                </p:cTn>
                              </p:par>
                              <p:par>
                                <p:cTn id="35" presetID="1" presetClass="entr" presetSubtype="0" fill="hold" grpId="0" nodeType="withEffect">
                                  <p:stCondLst>
                                    <p:cond delay="36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xit" presetSubtype="0" fill="hold" grpId="1" nodeType="withEffect">
                                  <p:stCondLst>
                                    <p:cond delay="400"/>
                                  </p:stCondLst>
                                  <p:childTnLst>
                                    <p:set>
                                      <p:cBhvr>
                                        <p:cTn id="38" dur="1" fill="hold">
                                          <p:stCondLst>
                                            <p:cond delay="0"/>
                                          </p:stCondLst>
                                        </p:cTn>
                                        <p:tgtEl>
                                          <p:spTgt spid="22"/>
                                        </p:tgtEl>
                                        <p:attrNameLst>
                                          <p:attrName>style.visibility</p:attrName>
                                        </p:attrNameLst>
                                      </p:cBhvr>
                                      <p:to>
                                        <p:strVal val="hidden"/>
                                      </p:to>
                                    </p:set>
                                  </p:childTnLst>
                                </p:cTn>
                              </p:par>
                              <p:par>
                                <p:cTn id="39" presetID="1" presetClass="entr" presetSubtype="0" fill="hold" grpId="0" nodeType="withEffect">
                                  <p:stCondLst>
                                    <p:cond delay="40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xit" presetSubtype="0" fill="hold" grpId="1" nodeType="withEffect">
                                  <p:stCondLst>
                                    <p:cond delay="440"/>
                                  </p:stCondLst>
                                  <p:childTnLst>
                                    <p:set>
                                      <p:cBhvr>
                                        <p:cTn id="42" dur="1" fill="hold">
                                          <p:stCondLst>
                                            <p:cond delay="0"/>
                                          </p:stCondLst>
                                        </p:cTn>
                                        <p:tgtEl>
                                          <p:spTgt spid="23"/>
                                        </p:tgtEl>
                                        <p:attrNameLst>
                                          <p:attrName>style.visibility</p:attrName>
                                        </p:attrNameLst>
                                      </p:cBhvr>
                                      <p:to>
                                        <p:strVal val="hidden"/>
                                      </p:to>
                                    </p:set>
                                  </p:childTnLst>
                                </p:cTn>
                              </p:par>
                              <p:par>
                                <p:cTn id="43" presetID="1" presetClass="entr" presetSubtype="0" fill="hold" grpId="0" nodeType="withEffect">
                                  <p:stCondLst>
                                    <p:cond delay="44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xit" presetSubtype="0" fill="hold" grpId="1" nodeType="withEffect">
                                  <p:stCondLst>
                                    <p:cond delay="480"/>
                                  </p:stCondLst>
                                  <p:childTnLst>
                                    <p:set>
                                      <p:cBhvr>
                                        <p:cTn id="46" dur="1" fill="hold">
                                          <p:stCondLst>
                                            <p:cond delay="0"/>
                                          </p:stCondLst>
                                        </p:cTn>
                                        <p:tgtEl>
                                          <p:spTgt spid="24"/>
                                        </p:tgtEl>
                                        <p:attrNameLst>
                                          <p:attrName>style.visibility</p:attrName>
                                        </p:attrNameLst>
                                      </p:cBhvr>
                                      <p:to>
                                        <p:strVal val="hidden"/>
                                      </p:to>
                                    </p:set>
                                  </p:childTnLst>
                                </p:cTn>
                              </p:par>
                              <p:par>
                                <p:cTn id="47" presetID="1" presetClass="entr" presetSubtype="0" fill="hold" grpId="0" nodeType="withEffect">
                                  <p:stCondLst>
                                    <p:cond delay="480"/>
                                  </p:stCondLst>
                                  <p:childTnLst>
                                    <p:set>
                                      <p:cBhvr>
                                        <p:cTn id="48" dur="1" fill="hold">
                                          <p:stCondLst>
                                            <p:cond delay="0"/>
                                          </p:stCondLst>
                                        </p:cTn>
                                        <p:tgtEl>
                                          <p:spTgt spid="25"/>
                                        </p:tgtEl>
                                        <p:attrNameLst>
                                          <p:attrName>style.visibility</p:attrName>
                                        </p:attrNameLst>
                                      </p:cBhvr>
                                      <p:to>
                                        <p:strVal val="visible"/>
                                      </p:to>
                                    </p:set>
                                  </p:childTnLst>
                                </p:cTn>
                              </p:par>
                              <p:par>
                                <p:cTn id="49" presetID="1" presetClass="exit" presetSubtype="0" fill="hold" grpId="1" nodeType="withEffect">
                                  <p:stCondLst>
                                    <p:cond delay="520"/>
                                  </p:stCondLst>
                                  <p:childTnLst>
                                    <p:set>
                                      <p:cBhvr>
                                        <p:cTn id="50" dur="1" fill="hold">
                                          <p:stCondLst>
                                            <p:cond delay="0"/>
                                          </p:stCondLst>
                                        </p:cTn>
                                        <p:tgtEl>
                                          <p:spTgt spid="25"/>
                                        </p:tgtEl>
                                        <p:attrNameLst>
                                          <p:attrName>style.visibility</p:attrName>
                                        </p:attrNameLst>
                                      </p:cBhvr>
                                      <p:to>
                                        <p:strVal val="hidden"/>
                                      </p:to>
                                    </p:set>
                                  </p:childTnLst>
                                </p:cTn>
                              </p:par>
                              <p:par>
                                <p:cTn id="51" presetID="1" presetClass="entr" presetSubtype="0" fill="hold" grpId="0" nodeType="withEffect">
                                  <p:stCondLst>
                                    <p:cond delay="520"/>
                                  </p:stCondLst>
                                  <p:childTnLst>
                                    <p:set>
                                      <p:cBhvr>
                                        <p:cTn id="52" dur="1" fill="hold">
                                          <p:stCondLst>
                                            <p:cond delay="0"/>
                                          </p:stCondLst>
                                        </p:cTn>
                                        <p:tgtEl>
                                          <p:spTgt spid="26"/>
                                        </p:tgtEl>
                                        <p:attrNameLst>
                                          <p:attrName>style.visibility</p:attrName>
                                        </p:attrNameLst>
                                      </p:cBhvr>
                                      <p:to>
                                        <p:strVal val="visible"/>
                                      </p:to>
                                    </p:set>
                                  </p:childTnLst>
                                </p:cTn>
                              </p:par>
                              <p:par>
                                <p:cTn id="53" presetID="1" presetClass="exit" presetSubtype="0" fill="hold" grpId="1" nodeType="withEffect">
                                  <p:stCondLst>
                                    <p:cond delay="560"/>
                                  </p:stCondLst>
                                  <p:childTnLst>
                                    <p:set>
                                      <p:cBhvr>
                                        <p:cTn id="54" dur="1" fill="hold">
                                          <p:stCondLst>
                                            <p:cond delay="0"/>
                                          </p:stCondLst>
                                        </p:cTn>
                                        <p:tgtEl>
                                          <p:spTgt spid="26"/>
                                        </p:tgtEl>
                                        <p:attrNameLst>
                                          <p:attrName>style.visibility</p:attrName>
                                        </p:attrNameLst>
                                      </p:cBhvr>
                                      <p:to>
                                        <p:strVal val="hidden"/>
                                      </p:to>
                                    </p:set>
                                  </p:childTnLst>
                                </p:cTn>
                              </p:par>
                              <p:par>
                                <p:cTn id="55" presetID="1" presetClass="entr" presetSubtype="0" fill="hold" grpId="0" nodeType="withEffect">
                                  <p:stCondLst>
                                    <p:cond delay="560"/>
                                  </p:stCondLst>
                                  <p:childTnLst>
                                    <p:set>
                                      <p:cBhvr>
                                        <p:cTn id="56" dur="1" fill="hold">
                                          <p:stCondLst>
                                            <p:cond delay="0"/>
                                          </p:stCondLst>
                                        </p:cTn>
                                        <p:tgtEl>
                                          <p:spTgt spid="27"/>
                                        </p:tgtEl>
                                        <p:attrNameLst>
                                          <p:attrName>style.visibility</p:attrName>
                                        </p:attrNameLst>
                                      </p:cBhvr>
                                      <p:to>
                                        <p:strVal val="visible"/>
                                      </p:to>
                                    </p:set>
                                  </p:childTnLst>
                                </p:cTn>
                              </p:par>
                              <p:par>
                                <p:cTn id="57" presetID="35" presetClass="path" presetSubtype="0" decel="50000" fill="hold" grpId="1" nodeType="withEffect">
                                  <p:stCondLst>
                                    <p:cond delay="880"/>
                                  </p:stCondLst>
                                  <p:childTnLst>
                                    <p:animMotion origin="layout" path="M 0 0 L -0.09948 -0.0081 " pathEditMode="relative" rAng="0" ptsTypes="AA">
                                      <p:cBhvr>
                                        <p:cTn id="58" dur="200" fill="hold"/>
                                        <p:tgtEl>
                                          <p:spTgt spid="27"/>
                                        </p:tgtEl>
                                        <p:attrNameLst>
                                          <p:attrName>ppt_x</p:attrName>
                                          <p:attrName>ppt_y</p:attrName>
                                        </p:attrNameLst>
                                      </p:cBhvr>
                                      <p:rCtr x="-4974" y="-417"/>
                                    </p:animMotion>
                                  </p:childTnLst>
                                </p:cTn>
                              </p:par>
                              <p:par>
                                <p:cTn id="59" presetID="6" presetClass="emph" presetSubtype="0" decel="50000" fill="hold" grpId="2" nodeType="withEffect">
                                  <p:stCondLst>
                                    <p:cond delay="880"/>
                                  </p:stCondLst>
                                  <p:childTnLst>
                                    <p:animScale>
                                      <p:cBhvr>
                                        <p:cTn id="60" dur="200" fill="hold"/>
                                        <p:tgtEl>
                                          <p:spTgt spid="27"/>
                                        </p:tgtEl>
                                      </p:cBhvr>
                                      <p:by x="50000" y="50000"/>
                                    </p:animScale>
                                  </p:childTnLst>
                                </p:cTn>
                              </p:par>
                              <p:par>
                                <p:cTn id="61" presetID="1" presetClass="entr" presetSubtype="0" fill="hold" grpId="0" nodeType="withEffect">
                                  <p:stCondLst>
                                    <p:cond delay="1080"/>
                                  </p:stCondLst>
                                  <p:childTnLst>
                                    <p:set>
                                      <p:cBhvr>
                                        <p:cTn id="62" dur="1" fill="hold">
                                          <p:stCondLst>
                                            <p:cond delay="0"/>
                                          </p:stCondLst>
                                        </p:cTn>
                                        <p:tgtEl>
                                          <p:spTgt spid="29"/>
                                        </p:tgtEl>
                                        <p:attrNameLst>
                                          <p:attrName>style.visibility</p:attrName>
                                        </p:attrNameLst>
                                      </p:cBhvr>
                                      <p:to>
                                        <p:strVal val="visible"/>
                                      </p:to>
                                    </p:set>
                                  </p:childTnLst>
                                </p:cTn>
                              </p:par>
                              <p:par>
                                <p:cTn id="63" presetID="1" presetClass="entr" presetSubtype="0" fill="hold" grpId="0" nodeType="withEffect">
                                  <p:stCondLst>
                                    <p:cond delay="1520"/>
                                  </p:stCondLst>
                                  <p:childTnLst>
                                    <p:set>
                                      <p:cBhvr>
                                        <p:cTn id="64" dur="1" fill="hold">
                                          <p:stCondLst>
                                            <p:cond delay="0"/>
                                          </p:stCondLst>
                                        </p:cTn>
                                        <p:tgtEl>
                                          <p:spTgt spid="30"/>
                                        </p:tgtEl>
                                        <p:attrNameLst>
                                          <p:attrName>style.visibility</p:attrName>
                                        </p:attrNameLst>
                                      </p:cBhvr>
                                      <p:to>
                                        <p:strVal val="visible"/>
                                      </p:to>
                                    </p:set>
                                  </p:childTnLst>
                                </p:cTn>
                              </p:par>
                              <p:par>
                                <p:cTn id="65" presetID="1" presetClass="entr" presetSubtype="0" fill="hold" grpId="0" nodeType="withEffect">
                                  <p:stCondLst>
                                    <p:cond delay="1920"/>
                                  </p:stCondLst>
                                  <p:childTnLst>
                                    <p:set>
                                      <p:cBhvr>
                                        <p:cTn id="66" dur="1" fill="hold">
                                          <p:stCondLst>
                                            <p:cond delay="0"/>
                                          </p:stCondLst>
                                        </p:cTn>
                                        <p:tgtEl>
                                          <p:spTgt spid="31"/>
                                        </p:tgtEl>
                                        <p:attrNameLst>
                                          <p:attrName>style.visibility</p:attrName>
                                        </p:attrNameLst>
                                      </p:cBhvr>
                                      <p:to>
                                        <p:strVal val="visible"/>
                                      </p:to>
                                    </p:set>
                                  </p:childTnLst>
                                </p:cTn>
                              </p:par>
                              <p:par>
                                <p:cTn id="67" presetID="1" presetClass="entr" presetSubtype="0" fill="hold" grpId="0" nodeType="withEffect">
                                  <p:stCondLst>
                                    <p:cond delay="2280"/>
                                  </p:stCondLst>
                                  <p:childTnLst>
                                    <p:set>
                                      <p:cBhvr>
                                        <p:cTn id="68" dur="1" fill="hold">
                                          <p:stCondLst>
                                            <p:cond delay="0"/>
                                          </p:stCondLst>
                                        </p:cTn>
                                        <p:tgtEl>
                                          <p:spTgt spid="4"/>
                                        </p:tgtEl>
                                        <p:attrNameLst>
                                          <p:attrName>style.visibility</p:attrName>
                                        </p:attrNameLst>
                                      </p:cBhvr>
                                      <p:to>
                                        <p:strVal val="visible"/>
                                      </p:to>
                                    </p:set>
                                  </p:childTnLst>
                                </p:cTn>
                              </p:par>
                              <p:par>
                                <p:cTn id="69" presetID="1" presetClass="entr" presetSubtype="0" fill="hold" grpId="0" nodeType="withEffect">
                                  <p:stCondLst>
                                    <p:cond delay="2280"/>
                                  </p:stCondLst>
                                  <p:childTnLst>
                                    <p:set>
                                      <p:cBhvr>
                                        <p:cTn id="70" dur="1" fill="hold">
                                          <p:stCondLst>
                                            <p:cond delay="0"/>
                                          </p:stCondLst>
                                        </p:cTn>
                                        <p:tgtEl>
                                          <p:spTgt spid="32"/>
                                        </p:tgtEl>
                                        <p:attrNameLst>
                                          <p:attrName>style.visibility</p:attrName>
                                        </p:attrNameLst>
                                      </p:cBhvr>
                                      <p:to>
                                        <p:strVal val="visible"/>
                                      </p:to>
                                    </p:set>
                                  </p:childTnLst>
                                </p:cTn>
                              </p:par>
                              <p:par>
                                <p:cTn id="71" presetID="1" presetClass="entr" presetSubtype="0" fill="hold" grpId="0" nodeType="withEffect">
                                  <p:stCondLst>
                                    <p:cond delay="2320"/>
                                  </p:stCondLst>
                                  <p:childTnLst>
                                    <p:set>
                                      <p:cBhvr>
                                        <p:cTn id="72" dur="1" fill="hold">
                                          <p:stCondLst>
                                            <p:cond delay="0"/>
                                          </p:stCondLst>
                                        </p:cTn>
                                        <p:tgtEl>
                                          <p:spTgt spid="33"/>
                                        </p:tgtEl>
                                        <p:attrNameLst>
                                          <p:attrName>style.visibility</p:attrName>
                                        </p:attrNameLst>
                                      </p:cBhvr>
                                      <p:to>
                                        <p:strVal val="visible"/>
                                      </p:to>
                                    </p:set>
                                  </p:childTnLst>
                                </p:cTn>
                              </p:par>
                              <p:par>
                                <p:cTn id="73" presetID="1" presetClass="entr" presetSubtype="0" fill="hold" grpId="0" nodeType="withEffect">
                                  <p:stCondLst>
                                    <p:cond delay="2320"/>
                                  </p:stCondLst>
                                  <p:childTnLst>
                                    <p:set>
                                      <p:cBhvr>
                                        <p:cTn id="74" dur="1" fill="hold">
                                          <p:stCondLst>
                                            <p:cond delay="0"/>
                                          </p:stCondLst>
                                        </p:cTn>
                                        <p:tgtEl>
                                          <p:spTgt spid="7"/>
                                        </p:tgtEl>
                                        <p:attrNameLst>
                                          <p:attrName>style.visibility</p:attrName>
                                        </p:attrNameLst>
                                      </p:cBhvr>
                                      <p:to>
                                        <p:strVal val="visible"/>
                                      </p:to>
                                    </p:set>
                                  </p:childTnLst>
                                </p:cTn>
                              </p:par>
                              <p:par>
                                <p:cTn id="75" presetID="1" presetClass="entr" presetSubtype="0" fill="hold" grpId="0" nodeType="withEffect">
                                  <p:stCondLst>
                                    <p:cond delay="2400"/>
                                  </p:stCondLst>
                                  <p:childTnLst>
                                    <p:set>
                                      <p:cBhvr>
                                        <p:cTn id="7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2"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7" grpId="2"/>
      <p:bldP spid="29" grpId="0"/>
      <p:bldP spid="30" grpId="0"/>
      <p:bldP spid="31" grpId="0"/>
      <p:bldP spid="4" grpId="0" animBg="1"/>
      <p:bldP spid="32" grpId="0" animBg="1"/>
      <p:bldP spid="33" grpId="0" animBg="1"/>
      <p:bldP spid="7" grpId="0" animBg="1"/>
      <p:bldP spid="2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69.92+1.12=71.04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11498" y="3198168"/>
            <a:ext cx="369012" cy="461665"/>
          </a:xfrm>
          <a:prstGeom prst="rect">
            <a:avLst/>
          </a:prstGeom>
          <a:noFill/>
        </p:spPr>
        <p:txBody>
          <a:bodyPr wrap="none" rtlCol="0">
            <a:spAutoFit/>
          </a:bodyPr>
          <a:lstStyle/>
          <a:p>
            <a:pPr algn="ct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3</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文本框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9"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陀螺</a:t>
            </a: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26" y="3198168"/>
            <a:ext cx="1415772"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陀螺旋动</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34236" y="3198168"/>
            <a:ext cx="172354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陀螺旋动画</a:t>
            </a: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01372521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grpId="1" nodeType="withEffect">
                                  <p:stCondLst>
                                    <p:cond delay="24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ntr" presetSubtype="0" fill="hold" grpId="0" nodeType="withEffect">
                                  <p:stCondLst>
                                    <p:cond delay="24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1" nodeType="withEffect">
                                  <p:stCondLst>
                                    <p:cond delay="48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ntr" presetSubtype="0" fill="hold" grpId="0" nodeType="withEffect">
                                  <p:stCondLst>
                                    <p:cond delay="48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xit" presetSubtype="0" fill="hold" grpId="1" nodeType="withEffect">
                                  <p:stCondLst>
                                    <p:cond delay="68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ntr" presetSubtype="0" fill="hold" grpId="0" nodeType="withEffect">
                                  <p:stCondLst>
                                    <p:cond delay="680"/>
                                  </p:stCondLst>
                                  <p:childTnLst>
                                    <p:set>
                                      <p:cBhvr>
                                        <p:cTn id="18" dur="1" fill="hold">
                                          <p:stCondLst>
                                            <p:cond delay="0"/>
                                          </p:stCondLst>
                                        </p:cTn>
                                        <p:tgtEl>
                                          <p:spTgt spid="10"/>
                                        </p:tgtEl>
                                        <p:attrNameLst>
                                          <p:attrName>style.visibility</p:attrName>
                                        </p:attrNameLst>
                                      </p:cBhvr>
                                      <p:to>
                                        <p:strVal val="visible"/>
                                      </p:to>
                                    </p:set>
                                  </p:childTnLst>
                                </p:cTn>
                              </p:par>
                              <p:par>
                                <p:cTn id="19" presetID="6" presetClass="emph" presetSubtype="0" accel="50000" fill="hold" grpId="1" nodeType="withEffect">
                                  <p:stCondLst>
                                    <p:cond delay="920"/>
                                  </p:stCondLst>
                                  <p:childTnLst>
                                    <p:animScale>
                                      <p:cBhvr>
                                        <p:cTn id="20" dur="200" fill="hold"/>
                                        <p:tgtEl>
                                          <p:spTgt spid="10"/>
                                        </p:tgtEl>
                                      </p:cBhvr>
                                      <p:by x="4000000" y="4000000"/>
                                    </p:animScale>
                                  </p:childTnLst>
                                </p:cTn>
                              </p:par>
                              <p:par>
                                <p:cTn id="21" presetID="8" presetClass="emph" presetSubtype="0" accel="50000" fill="hold" grpId="2" nodeType="withEffect">
                                  <p:stCondLst>
                                    <p:cond delay="920"/>
                                  </p:stCondLst>
                                  <p:childTnLst>
                                    <p:animRot by="10800000">
                                      <p:cBhvr>
                                        <p:cTn id="22" dur="200" fill="hold"/>
                                        <p:tgtEl>
                                          <p:spTgt spid="10"/>
                                        </p:tgtEl>
                                        <p:attrNameLst>
                                          <p:attrName>r</p:attrName>
                                        </p:attrNameLst>
                                      </p:cBhvr>
                                    </p:animRot>
                                  </p:childTnLst>
                                </p:cTn>
                              </p:par>
                              <p:par>
                                <p:cTn id="23" presetID="1" presetClass="entr" presetSubtype="0" fill="hold" grpId="0" nodeType="withEffect">
                                  <p:stCondLst>
                                    <p:cond delay="112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112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P spid="9" grpId="0"/>
      <p:bldP spid="9" grpId="1"/>
      <p:bldP spid="10" grpId="0"/>
      <p:bldP spid="10" grpId="1"/>
      <p:bldP spid="10" grpId="2"/>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71.04+0.88=71.92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Freeform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p:cNvSpPr>
          <p:nvPr/>
        </p:nvSpPr>
        <p:spPr bwMode="auto">
          <a:xfrm>
            <a:off x="2470174" y="1512583"/>
            <a:ext cx="4983986" cy="4102984"/>
          </a:xfrm>
          <a:custGeom>
            <a:avLst/>
            <a:gdLst/>
            <a:ahLst/>
            <a:cxnLst/>
            <a:rect l="l" t="t" r="r" b="b"/>
            <a:pathLst>
              <a:path w="5379935" h="4444015">
                <a:moveTo>
                  <a:pt x="3589479" y="4206287"/>
                </a:moveTo>
                <a:lnTo>
                  <a:pt x="3598046" y="4210571"/>
                </a:lnTo>
                <a:lnTo>
                  <a:pt x="3606612" y="4216996"/>
                </a:lnTo>
                <a:lnTo>
                  <a:pt x="3615179" y="4227704"/>
                </a:lnTo>
                <a:lnTo>
                  <a:pt x="3623746" y="4240554"/>
                </a:lnTo>
                <a:lnTo>
                  <a:pt x="3623746" y="4261971"/>
                </a:lnTo>
                <a:lnTo>
                  <a:pt x="3619463" y="4270538"/>
                </a:lnTo>
                <a:lnTo>
                  <a:pt x="3615179" y="4279105"/>
                </a:lnTo>
                <a:lnTo>
                  <a:pt x="3591621" y="4313372"/>
                </a:lnTo>
                <a:lnTo>
                  <a:pt x="3580912" y="4330505"/>
                </a:lnTo>
                <a:lnTo>
                  <a:pt x="3572345" y="4349781"/>
                </a:lnTo>
                <a:lnTo>
                  <a:pt x="3565920" y="4364773"/>
                </a:lnTo>
                <a:lnTo>
                  <a:pt x="3561637" y="4375481"/>
                </a:lnTo>
                <a:lnTo>
                  <a:pt x="3555212" y="4384048"/>
                </a:lnTo>
                <a:lnTo>
                  <a:pt x="3529512" y="4396898"/>
                </a:lnTo>
                <a:lnTo>
                  <a:pt x="3505953" y="4411890"/>
                </a:lnTo>
                <a:lnTo>
                  <a:pt x="3463119" y="4439732"/>
                </a:lnTo>
                <a:lnTo>
                  <a:pt x="3433135" y="4444015"/>
                </a:lnTo>
                <a:lnTo>
                  <a:pt x="3405294" y="4433307"/>
                </a:lnTo>
                <a:lnTo>
                  <a:pt x="3381735" y="4426882"/>
                </a:lnTo>
                <a:lnTo>
                  <a:pt x="3360318" y="4416173"/>
                </a:lnTo>
                <a:lnTo>
                  <a:pt x="3351751" y="4409748"/>
                </a:lnTo>
                <a:lnTo>
                  <a:pt x="3345326" y="4403323"/>
                </a:lnTo>
                <a:lnTo>
                  <a:pt x="3341043" y="4377623"/>
                </a:lnTo>
                <a:lnTo>
                  <a:pt x="3338901" y="4347639"/>
                </a:lnTo>
                <a:lnTo>
                  <a:pt x="3341043" y="4321939"/>
                </a:lnTo>
                <a:lnTo>
                  <a:pt x="3343184" y="4311230"/>
                </a:lnTo>
                <a:lnTo>
                  <a:pt x="3347468" y="4300522"/>
                </a:lnTo>
                <a:lnTo>
                  <a:pt x="3366743" y="4294097"/>
                </a:lnTo>
                <a:lnTo>
                  <a:pt x="3377451" y="4289813"/>
                </a:lnTo>
                <a:lnTo>
                  <a:pt x="3386018" y="4285530"/>
                </a:lnTo>
                <a:lnTo>
                  <a:pt x="3388160" y="4244838"/>
                </a:lnTo>
                <a:lnTo>
                  <a:pt x="3394585" y="4240554"/>
                </a:lnTo>
                <a:lnTo>
                  <a:pt x="3398868" y="4238413"/>
                </a:lnTo>
                <a:lnTo>
                  <a:pt x="3409577" y="4240554"/>
                </a:lnTo>
                <a:lnTo>
                  <a:pt x="3420285" y="4242696"/>
                </a:lnTo>
                <a:lnTo>
                  <a:pt x="3428852" y="4242696"/>
                </a:lnTo>
                <a:lnTo>
                  <a:pt x="3435277" y="4242696"/>
                </a:lnTo>
                <a:lnTo>
                  <a:pt x="3490961" y="4212712"/>
                </a:lnTo>
                <a:close/>
                <a:moveTo>
                  <a:pt x="4745994" y="3452411"/>
                </a:moveTo>
                <a:lnTo>
                  <a:pt x="4790969" y="3454552"/>
                </a:lnTo>
                <a:lnTo>
                  <a:pt x="4797394" y="3458836"/>
                </a:lnTo>
                <a:lnTo>
                  <a:pt x="4803819" y="3484536"/>
                </a:lnTo>
                <a:lnTo>
                  <a:pt x="4805961" y="3486678"/>
                </a:lnTo>
                <a:lnTo>
                  <a:pt x="4805961" y="3495245"/>
                </a:lnTo>
                <a:lnTo>
                  <a:pt x="4805961" y="3499528"/>
                </a:lnTo>
                <a:lnTo>
                  <a:pt x="4805961" y="3503812"/>
                </a:lnTo>
                <a:lnTo>
                  <a:pt x="4805961" y="3514520"/>
                </a:lnTo>
                <a:lnTo>
                  <a:pt x="4799536" y="3529512"/>
                </a:lnTo>
                <a:lnTo>
                  <a:pt x="4795253" y="3544504"/>
                </a:lnTo>
                <a:lnTo>
                  <a:pt x="4793111" y="3561637"/>
                </a:lnTo>
                <a:lnTo>
                  <a:pt x="4793111" y="3578771"/>
                </a:lnTo>
                <a:lnTo>
                  <a:pt x="4795253" y="3617321"/>
                </a:lnTo>
                <a:lnTo>
                  <a:pt x="4797394" y="3653730"/>
                </a:lnTo>
                <a:lnTo>
                  <a:pt x="4790969" y="3668722"/>
                </a:lnTo>
                <a:lnTo>
                  <a:pt x="4784544" y="3685855"/>
                </a:lnTo>
                <a:lnTo>
                  <a:pt x="4741710" y="3777948"/>
                </a:lnTo>
                <a:lnTo>
                  <a:pt x="4731002" y="3878608"/>
                </a:lnTo>
                <a:lnTo>
                  <a:pt x="4720293" y="3889316"/>
                </a:lnTo>
                <a:lnTo>
                  <a:pt x="4711726" y="3891458"/>
                </a:lnTo>
                <a:lnTo>
                  <a:pt x="4703160" y="3893600"/>
                </a:lnTo>
                <a:lnTo>
                  <a:pt x="4668893" y="3842199"/>
                </a:lnTo>
                <a:lnTo>
                  <a:pt x="4658184" y="3837916"/>
                </a:lnTo>
                <a:lnTo>
                  <a:pt x="4651759" y="3833632"/>
                </a:lnTo>
                <a:lnTo>
                  <a:pt x="4645334" y="3827207"/>
                </a:lnTo>
                <a:lnTo>
                  <a:pt x="4643192" y="3822924"/>
                </a:lnTo>
                <a:lnTo>
                  <a:pt x="4636767" y="3812215"/>
                </a:lnTo>
                <a:lnTo>
                  <a:pt x="4632484" y="3799365"/>
                </a:lnTo>
                <a:lnTo>
                  <a:pt x="4615350" y="3777948"/>
                </a:lnTo>
                <a:lnTo>
                  <a:pt x="4617492" y="3752248"/>
                </a:lnTo>
                <a:lnTo>
                  <a:pt x="4621775" y="3728689"/>
                </a:lnTo>
                <a:lnTo>
                  <a:pt x="4623917" y="3707272"/>
                </a:lnTo>
                <a:lnTo>
                  <a:pt x="4623917" y="3696564"/>
                </a:lnTo>
                <a:lnTo>
                  <a:pt x="4621775" y="3687997"/>
                </a:lnTo>
                <a:lnTo>
                  <a:pt x="4621775" y="3662297"/>
                </a:lnTo>
                <a:lnTo>
                  <a:pt x="4626059" y="3645163"/>
                </a:lnTo>
                <a:lnTo>
                  <a:pt x="4632484" y="3630171"/>
                </a:lnTo>
                <a:lnTo>
                  <a:pt x="4647476" y="3613038"/>
                </a:lnTo>
                <a:lnTo>
                  <a:pt x="4656042" y="3572346"/>
                </a:lnTo>
                <a:lnTo>
                  <a:pt x="4679601" y="3520945"/>
                </a:lnTo>
                <a:lnTo>
                  <a:pt x="4696735" y="3499528"/>
                </a:lnTo>
                <a:lnTo>
                  <a:pt x="4711726" y="3482394"/>
                </a:lnTo>
                <a:lnTo>
                  <a:pt x="4726718" y="3467403"/>
                </a:lnTo>
                <a:close/>
                <a:moveTo>
                  <a:pt x="4274821" y="0"/>
                </a:moveTo>
                <a:lnTo>
                  <a:pt x="4319797" y="0"/>
                </a:lnTo>
                <a:lnTo>
                  <a:pt x="4341214" y="6425"/>
                </a:lnTo>
                <a:lnTo>
                  <a:pt x="4354064" y="10708"/>
                </a:lnTo>
                <a:lnTo>
                  <a:pt x="4366914" y="21417"/>
                </a:lnTo>
                <a:lnTo>
                  <a:pt x="4386189" y="19275"/>
                </a:lnTo>
                <a:lnTo>
                  <a:pt x="4407606" y="17133"/>
                </a:lnTo>
                <a:lnTo>
                  <a:pt x="4429023" y="14992"/>
                </a:lnTo>
                <a:lnTo>
                  <a:pt x="4452582" y="14992"/>
                </a:lnTo>
                <a:lnTo>
                  <a:pt x="4486849" y="32125"/>
                </a:lnTo>
                <a:lnTo>
                  <a:pt x="4503982" y="51400"/>
                </a:lnTo>
                <a:lnTo>
                  <a:pt x="4523258" y="70676"/>
                </a:lnTo>
                <a:lnTo>
                  <a:pt x="4540391" y="94234"/>
                </a:lnTo>
                <a:lnTo>
                  <a:pt x="4559666" y="122076"/>
                </a:lnTo>
                <a:lnTo>
                  <a:pt x="4572517" y="134927"/>
                </a:lnTo>
                <a:lnTo>
                  <a:pt x="4587508" y="154202"/>
                </a:lnTo>
                <a:lnTo>
                  <a:pt x="4598217" y="177760"/>
                </a:lnTo>
                <a:lnTo>
                  <a:pt x="4602500" y="190611"/>
                </a:lnTo>
                <a:lnTo>
                  <a:pt x="4606784" y="203461"/>
                </a:lnTo>
                <a:lnTo>
                  <a:pt x="4634626" y="227019"/>
                </a:lnTo>
                <a:lnTo>
                  <a:pt x="4651759" y="244153"/>
                </a:lnTo>
                <a:lnTo>
                  <a:pt x="4668893" y="263428"/>
                </a:lnTo>
                <a:lnTo>
                  <a:pt x="4671035" y="269853"/>
                </a:lnTo>
                <a:lnTo>
                  <a:pt x="4671035" y="276278"/>
                </a:lnTo>
                <a:lnTo>
                  <a:pt x="4671035" y="289129"/>
                </a:lnTo>
                <a:lnTo>
                  <a:pt x="4671035" y="295554"/>
                </a:lnTo>
                <a:lnTo>
                  <a:pt x="4675318" y="301979"/>
                </a:lnTo>
                <a:lnTo>
                  <a:pt x="4681743" y="308404"/>
                </a:lnTo>
                <a:lnTo>
                  <a:pt x="4692451" y="314829"/>
                </a:lnTo>
                <a:lnTo>
                  <a:pt x="4718152" y="340529"/>
                </a:lnTo>
                <a:lnTo>
                  <a:pt x="4718152" y="357663"/>
                </a:lnTo>
                <a:lnTo>
                  <a:pt x="4720293" y="368371"/>
                </a:lnTo>
                <a:lnTo>
                  <a:pt x="4724577" y="381221"/>
                </a:lnTo>
                <a:lnTo>
                  <a:pt x="4752419" y="381221"/>
                </a:lnTo>
                <a:lnTo>
                  <a:pt x="4765269" y="381221"/>
                </a:lnTo>
                <a:lnTo>
                  <a:pt x="4778119" y="379080"/>
                </a:lnTo>
                <a:lnTo>
                  <a:pt x="4816670" y="379080"/>
                </a:lnTo>
                <a:lnTo>
                  <a:pt x="4831662" y="387646"/>
                </a:lnTo>
                <a:lnTo>
                  <a:pt x="4840228" y="389788"/>
                </a:lnTo>
                <a:lnTo>
                  <a:pt x="4853079" y="391930"/>
                </a:lnTo>
                <a:lnTo>
                  <a:pt x="4853079" y="387646"/>
                </a:lnTo>
                <a:lnTo>
                  <a:pt x="4859504" y="385505"/>
                </a:lnTo>
                <a:lnTo>
                  <a:pt x="4870212" y="383363"/>
                </a:lnTo>
                <a:lnTo>
                  <a:pt x="4891629" y="383363"/>
                </a:lnTo>
                <a:lnTo>
                  <a:pt x="4908763" y="400497"/>
                </a:lnTo>
                <a:lnTo>
                  <a:pt x="4934463" y="424055"/>
                </a:lnTo>
                <a:lnTo>
                  <a:pt x="4953738" y="424055"/>
                </a:lnTo>
                <a:lnTo>
                  <a:pt x="4968730" y="428339"/>
                </a:lnTo>
                <a:lnTo>
                  <a:pt x="4981580" y="434764"/>
                </a:lnTo>
                <a:lnTo>
                  <a:pt x="4990147" y="443330"/>
                </a:lnTo>
                <a:lnTo>
                  <a:pt x="4998714" y="456181"/>
                </a:lnTo>
                <a:lnTo>
                  <a:pt x="5005139" y="471173"/>
                </a:lnTo>
                <a:lnTo>
                  <a:pt x="5015847" y="511865"/>
                </a:lnTo>
                <a:lnTo>
                  <a:pt x="5047973" y="548273"/>
                </a:lnTo>
                <a:lnTo>
                  <a:pt x="5056539" y="548273"/>
                </a:lnTo>
                <a:lnTo>
                  <a:pt x="5080098" y="541848"/>
                </a:lnTo>
                <a:lnTo>
                  <a:pt x="5107940" y="535423"/>
                </a:lnTo>
                <a:lnTo>
                  <a:pt x="5135782" y="524715"/>
                </a:lnTo>
                <a:lnTo>
                  <a:pt x="5146491" y="520431"/>
                </a:lnTo>
                <a:lnTo>
                  <a:pt x="5155057" y="514006"/>
                </a:lnTo>
                <a:lnTo>
                  <a:pt x="5170049" y="490448"/>
                </a:lnTo>
                <a:lnTo>
                  <a:pt x="5182899" y="473314"/>
                </a:lnTo>
                <a:lnTo>
                  <a:pt x="5200033" y="456181"/>
                </a:lnTo>
                <a:lnTo>
                  <a:pt x="5219308" y="441189"/>
                </a:lnTo>
                <a:lnTo>
                  <a:pt x="5234300" y="421914"/>
                </a:lnTo>
                <a:lnTo>
                  <a:pt x="5253575" y="404780"/>
                </a:lnTo>
                <a:lnTo>
                  <a:pt x="5292126" y="370513"/>
                </a:lnTo>
                <a:lnTo>
                  <a:pt x="5296409" y="370513"/>
                </a:lnTo>
                <a:lnTo>
                  <a:pt x="5300693" y="366230"/>
                </a:lnTo>
                <a:lnTo>
                  <a:pt x="5307118" y="359804"/>
                </a:lnTo>
                <a:lnTo>
                  <a:pt x="5324251" y="359804"/>
                </a:lnTo>
                <a:lnTo>
                  <a:pt x="5334960" y="361946"/>
                </a:lnTo>
                <a:lnTo>
                  <a:pt x="5347810" y="366230"/>
                </a:lnTo>
                <a:lnTo>
                  <a:pt x="5349951" y="374796"/>
                </a:lnTo>
                <a:lnTo>
                  <a:pt x="5349951" y="387646"/>
                </a:lnTo>
                <a:lnTo>
                  <a:pt x="5345668" y="411205"/>
                </a:lnTo>
                <a:lnTo>
                  <a:pt x="5345668" y="447614"/>
                </a:lnTo>
                <a:lnTo>
                  <a:pt x="5364943" y="464747"/>
                </a:lnTo>
                <a:lnTo>
                  <a:pt x="5373510" y="477598"/>
                </a:lnTo>
                <a:lnTo>
                  <a:pt x="5379935" y="494731"/>
                </a:lnTo>
                <a:lnTo>
                  <a:pt x="5375652" y="550415"/>
                </a:lnTo>
                <a:lnTo>
                  <a:pt x="5364943" y="578257"/>
                </a:lnTo>
                <a:lnTo>
                  <a:pt x="5358518" y="588966"/>
                </a:lnTo>
                <a:lnTo>
                  <a:pt x="5356377" y="599674"/>
                </a:lnTo>
                <a:lnTo>
                  <a:pt x="5356377" y="614666"/>
                </a:lnTo>
                <a:lnTo>
                  <a:pt x="5360660" y="629658"/>
                </a:lnTo>
                <a:lnTo>
                  <a:pt x="5358518" y="713184"/>
                </a:lnTo>
                <a:lnTo>
                  <a:pt x="5347810" y="764585"/>
                </a:lnTo>
                <a:lnTo>
                  <a:pt x="5349951" y="800993"/>
                </a:lnTo>
                <a:lnTo>
                  <a:pt x="5337101" y="818127"/>
                </a:lnTo>
                <a:lnTo>
                  <a:pt x="5326393" y="824552"/>
                </a:lnTo>
                <a:lnTo>
                  <a:pt x="5317826" y="826694"/>
                </a:lnTo>
                <a:lnTo>
                  <a:pt x="5307118" y="826694"/>
                </a:lnTo>
                <a:lnTo>
                  <a:pt x="5296409" y="826694"/>
                </a:lnTo>
                <a:lnTo>
                  <a:pt x="5279276" y="824552"/>
                </a:lnTo>
                <a:lnTo>
                  <a:pt x="5266425" y="820269"/>
                </a:lnTo>
                <a:lnTo>
                  <a:pt x="5242867" y="818127"/>
                </a:lnTo>
                <a:lnTo>
                  <a:pt x="5236442" y="826694"/>
                </a:lnTo>
                <a:lnTo>
                  <a:pt x="5232158" y="837402"/>
                </a:lnTo>
                <a:lnTo>
                  <a:pt x="5221450" y="845969"/>
                </a:lnTo>
                <a:lnTo>
                  <a:pt x="5210741" y="854536"/>
                </a:lnTo>
                <a:lnTo>
                  <a:pt x="5202175" y="858819"/>
                </a:lnTo>
                <a:lnTo>
                  <a:pt x="5195750" y="865244"/>
                </a:lnTo>
                <a:lnTo>
                  <a:pt x="5193608" y="873811"/>
                </a:lnTo>
                <a:lnTo>
                  <a:pt x="5193608" y="882378"/>
                </a:lnTo>
                <a:lnTo>
                  <a:pt x="5202175" y="895228"/>
                </a:lnTo>
                <a:lnTo>
                  <a:pt x="5215025" y="914503"/>
                </a:lnTo>
                <a:lnTo>
                  <a:pt x="5221450" y="935920"/>
                </a:lnTo>
                <a:lnTo>
                  <a:pt x="5230017" y="959479"/>
                </a:lnTo>
                <a:lnTo>
                  <a:pt x="5240725" y="985179"/>
                </a:lnTo>
                <a:lnTo>
                  <a:pt x="5253575" y="1010879"/>
                </a:lnTo>
                <a:lnTo>
                  <a:pt x="5257859" y="1038721"/>
                </a:lnTo>
                <a:lnTo>
                  <a:pt x="5262142" y="1053713"/>
                </a:lnTo>
                <a:lnTo>
                  <a:pt x="5268567" y="1070847"/>
                </a:lnTo>
                <a:lnTo>
                  <a:pt x="5268567" y="1083697"/>
                </a:lnTo>
                <a:lnTo>
                  <a:pt x="5270709" y="1102972"/>
                </a:lnTo>
                <a:lnTo>
                  <a:pt x="5268567" y="1113681"/>
                </a:lnTo>
                <a:lnTo>
                  <a:pt x="5266425" y="1122247"/>
                </a:lnTo>
                <a:lnTo>
                  <a:pt x="5264284" y="1128672"/>
                </a:lnTo>
                <a:lnTo>
                  <a:pt x="5257859" y="1135098"/>
                </a:lnTo>
                <a:lnTo>
                  <a:pt x="5247150" y="1162940"/>
                </a:lnTo>
                <a:lnTo>
                  <a:pt x="5240725" y="1201490"/>
                </a:lnTo>
                <a:lnTo>
                  <a:pt x="5230017" y="1207915"/>
                </a:lnTo>
                <a:lnTo>
                  <a:pt x="5221450" y="1205773"/>
                </a:lnTo>
                <a:lnTo>
                  <a:pt x="5215025" y="1205773"/>
                </a:lnTo>
                <a:lnTo>
                  <a:pt x="5210741" y="1201490"/>
                </a:lnTo>
                <a:lnTo>
                  <a:pt x="5204316" y="1195065"/>
                </a:lnTo>
                <a:lnTo>
                  <a:pt x="5195750" y="1199348"/>
                </a:lnTo>
                <a:lnTo>
                  <a:pt x="5187183" y="1199348"/>
                </a:lnTo>
                <a:lnTo>
                  <a:pt x="5174333" y="1195065"/>
                </a:lnTo>
                <a:lnTo>
                  <a:pt x="5172191" y="1145806"/>
                </a:lnTo>
                <a:lnTo>
                  <a:pt x="5165766" y="1137239"/>
                </a:lnTo>
                <a:lnTo>
                  <a:pt x="5161482" y="1135098"/>
                </a:lnTo>
                <a:lnTo>
                  <a:pt x="5159341" y="1135098"/>
                </a:lnTo>
                <a:lnTo>
                  <a:pt x="5152916" y="1139381"/>
                </a:lnTo>
                <a:lnTo>
                  <a:pt x="5148632" y="1147948"/>
                </a:lnTo>
                <a:lnTo>
                  <a:pt x="5140065" y="1169365"/>
                </a:lnTo>
                <a:lnTo>
                  <a:pt x="5137924" y="1184357"/>
                </a:lnTo>
                <a:lnTo>
                  <a:pt x="5125074" y="1203632"/>
                </a:lnTo>
                <a:lnTo>
                  <a:pt x="5114365" y="1222907"/>
                </a:lnTo>
                <a:lnTo>
                  <a:pt x="5103657" y="1242182"/>
                </a:lnTo>
                <a:lnTo>
                  <a:pt x="5090807" y="1259316"/>
                </a:lnTo>
                <a:lnTo>
                  <a:pt x="5075815" y="1265741"/>
                </a:lnTo>
                <a:lnTo>
                  <a:pt x="5062965" y="1267883"/>
                </a:lnTo>
                <a:lnTo>
                  <a:pt x="5037264" y="1272166"/>
                </a:lnTo>
                <a:lnTo>
                  <a:pt x="5032981" y="1278591"/>
                </a:lnTo>
                <a:lnTo>
                  <a:pt x="5032981" y="1293583"/>
                </a:lnTo>
                <a:lnTo>
                  <a:pt x="5037264" y="1300008"/>
                </a:lnTo>
                <a:lnTo>
                  <a:pt x="5045831" y="1304291"/>
                </a:lnTo>
                <a:lnTo>
                  <a:pt x="5054398" y="1312858"/>
                </a:lnTo>
                <a:lnTo>
                  <a:pt x="5056539" y="1317142"/>
                </a:lnTo>
                <a:lnTo>
                  <a:pt x="5058681" y="1323567"/>
                </a:lnTo>
                <a:lnTo>
                  <a:pt x="5060823" y="1332133"/>
                </a:lnTo>
                <a:lnTo>
                  <a:pt x="5058681" y="1340700"/>
                </a:lnTo>
                <a:lnTo>
                  <a:pt x="5045831" y="1355692"/>
                </a:lnTo>
                <a:lnTo>
                  <a:pt x="5037264" y="1362117"/>
                </a:lnTo>
                <a:lnTo>
                  <a:pt x="5028697" y="1366400"/>
                </a:lnTo>
                <a:lnTo>
                  <a:pt x="4968730" y="1364259"/>
                </a:lnTo>
                <a:lnTo>
                  <a:pt x="4955880" y="1357834"/>
                </a:lnTo>
                <a:lnTo>
                  <a:pt x="4943030" y="1349267"/>
                </a:lnTo>
                <a:lnTo>
                  <a:pt x="4936605" y="1347125"/>
                </a:lnTo>
                <a:lnTo>
                  <a:pt x="4930179" y="1347125"/>
                </a:lnTo>
                <a:lnTo>
                  <a:pt x="4923754" y="1347125"/>
                </a:lnTo>
                <a:lnTo>
                  <a:pt x="4919471" y="1349267"/>
                </a:lnTo>
                <a:lnTo>
                  <a:pt x="4908763" y="1366400"/>
                </a:lnTo>
                <a:lnTo>
                  <a:pt x="4900196" y="1385676"/>
                </a:lnTo>
                <a:lnTo>
                  <a:pt x="4887346" y="1428510"/>
                </a:lnTo>
                <a:lnTo>
                  <a:pt x="4874495" y="1443501"/>
                </a:lnTo>
                <a:lnTo>
                  <a:pt x="4865929" y="1460635"/>
                </a:lnTo>
                <a:lnTo>
                  <a:pt x="4842370" y="1484194"/>
                </a:lnTo>
                <a:lnTo>
                  <a:pt x="4812386" y="1501327"/>
                </a:lnTo>
                <a:lnTo>
                  <a:pt x="4799536" y="1512036"/>
                </a:lnTo>
                <a:lnTo>
                  <a:pt x="4793111" y="1516319"/>
                </a:lnTo>
                <a:lnTo>
                  <a:pt x="4790969" y="1522744"/>
                </a:lnTo>
                <a:lnTo>
                  <a:pt x="4778119" y="1531311"/>
                </a:lnTo>
                <a:lnTo>
                  <a:pt x="4765269" y="1544161"/>
                </a:lnTo>
                <a:lnTo>
                  <a:pt x="4741710" y="1572003"/>
                </a:lnTo>
                <a:lnTo>
                  <a:pt x="4739569" y="1612695"/>
                </a:lnTo>
                <a:lnTo>
                  <a:pt x="4696735" y="1631971"/>
                </a:lnTo>
                <a:lnTo>
                  <a:pt x="4675318" y="1636254"/>
                </a:lnTo>
                <a:lnTo>
                  <a:pt x="4658184" y="1642679"/>
                </a:lnTo>
                <a:lnTo>
                  <a:pt x="4643193" y="1649104"/>
                </a:lnTo>
                <a:lnTo>
                  <a:pt x="4628201" y="1657671"/>
                </a:lnTo>
                <a:lnTo>
                  <a:pt x="4615350" y="1666238"/>
                </a:lnTo>
                <a:lnTo>
                  <a:pt x="4602500" y="1676946"/>
                </a:lnTo>
                <a:lnTo>
                  <a:pt x="4576800" y="1704788"/>
                </a:lnTo>
                <a:lnTo>
                  <a:pt x="4568233" y="1717638"/>
                </a:lnTo>
                <a:lnTo>
                  <a:pt x="4561808" y="1730488"/>
                </a:lnTo>
                <a:lnTo>
                  <a:pt x="4557525" y="1758330"/>
                </a:lnTo>
                <a:lnTo>
                  <a:pt x="4544675" y="1786172"/>
                </a:lnTo>
                <a:lnTo>
                  <a:pt x="4538250" y="1788314"/>
                </a:lnTo>
                <a:lnTo>
                  <a:pt x="4527541" y="1792598"/>
                </a:lnTo>
                <a:lnTo>
                  <a:pt x="4503982" y="1796881"/>
                </a:lnTo>
                <a:lnTo>
                  <a:pt x="4480424" y="1796881"/>
                </a:lnTo>
                <a:lnTo>
                  <a:pt x="4471857" y="1794739"/>
                </a:lnTo>
                <a:lnTo>
                  <a:pt x="4467574" y="1792598"/>
                </a:lnTo>
                <a:lnTo>
                  <a:pt x="4467574" y="1781889"/>
                </a:lnTo>
                <a:lnTo>
                  <a:pt x="4471857" y="1773322"/>
                </a:lnTo>
                <a:lnTo>
                  <a:pt x="4473999" y="1764756"/>
                </a:lnTo>
                <a:lnTo>
                  <a:pt x="4478282" y="1760472"/>
                </a:lnTo>
                <a:lnTo>
                  <a:pt x="4491132" y="1747622"/>
                </a:lnTo>
                <a:lnTo>
                  <a:pt x="4503982" y="1734772"/>
                </a:lnTo>
                <a:lnTo>
                  <a:pt x="4510407" y="1719780"/>
                </a:lnTo>
                <a:lnTo>
                  <a:pt x="4499699" y="1713355"/>
                </a:lnTo>
                <a:lnTo>
                  <a:pt x="4491132" y="1706930"/>
                </a:lnTo>
                <a:lnTo>
                  <a:pt x="4486849" y="1698363"/>
                </a:lnTo>
                <a:lnTo>
                  <a:pt x="4482565" y="1691938"/>
                </a:lnTo>
                <a:lnTo>
                  <a:pt x="4482565" y="1683371"/>
                </a:lnTo>
                <a:lnTo>
                  <a:pt x="4482565" y="1674804"/>
                </a:lnTo>
                <a:lnTo>
                  <a:pt x="4486849" y="1657671"/>
                </a:lnTo>
                <a:lnTo>
                  <a:pt x="4523258" y="1608412"/>
                </a:lnTo>
                <a:lnTo>
                  <a:pt x="4527541" y="1565578"/>
                </a:lnTo>
                <a:lnTo>
                  <a:pt x="4514691" y="1550586"/>
                </a:lnTo>
                <a:lnTo>
                  <a:pt x="4503982" y="1539878"/>
                </a:lnTo>
                <a:lnTo>
                  <a:pt x="4493274" y="1531311"/>
                </a:lnTo>
                <a:lnTo>
                  <a:pt x="4484707" y="1524886"/>
                </a:lnTo>
                <a:lnTo>
                  <a:pt x="4448298" y="1531311"/>
                </a:lnTo>
                <a:lnTo>
                  <a:pt x="4435448" y="1542019"/>
                </a:lnTo>
                <a:lnTo>
                  <a:pt x="4422598" y="1554870"/>
                </a:lnTo>
                <a:lnTo>
                  <a:pt x="4403323" y="1580570"/>
                </a:lnTo>
                <a:lnTo>
                  <a:pt x="4381906" y="1612695"/>
                </a:lnTo>
                <a:lnTo>
                  <a:pt x="4371197" y="1629829"/>
                </a:lnTo>
                <a:lnTo>
                  <a:pt x="4358347" y="1644821"/>
                </a:lnTo>
                <a:lnTo>
                  <a:pt x="4347639" y="1653387"/>
                </a:lnTo>
                <a:lnTo>
                  <a:pt x="4336930" y="1661954"/>
                </a:lnTo>
                <a:lnTo>
                  <a:pt x="4321938" y="1681229"/>
                </a:lnTo>
                <a:lnTo>
                  <a:pt x="4289813" y="1724063"/>
                </a:lnTo>
                <a:lnTo>
                  <a:pt x="4285530" y="1741197"/>
                </a:lnTo>
                <a:lnTo>
                  <a:pt x="4274821" y="1749764"/>
                </a:lnTo>
                <a:lnTo>
                  <a:pt x="4266254" y="1760472"/>
                </a:lnTo>
                <a:lnTo>
                  <a:pt x="4227704" y="1781889"/>
                </a:lnTo>
                <a:lnTo>
                  <a:pt x="4182728" y="1792598"/>
                </a:lnTo>
                <a:lnTo>
                  <a:pt x="4161311" y="1799023"/>
                </a:lnTo>
                <a:lnTo>
                  <a:pt x="4139894" y="1809731"/>
                </a:lnTo>
                <a:lnTo>
                  <a:pt x="4137753" y="1818298"/>
                </a:lnTo>
                <a:lnTo>
                  <a:pt x="4135611" y="1829006"/>
                </a:lnTo>
                <a:lnTo>
                  <a:pt x="4137753" y="1839715"/>
                </a:lnTo>
                <a:lnTo>
                  <a:pt x="4139894" y="1848282"/>
                </a:lnTo>
                <a:lnTo>
                  <a:pt x="4148461" y="1869699"/>
                </a:lnTo>
                <a:lnTo>
                  <a:pt x="4161311" y="1893257"/>
                </a:lnTo>
                <a:lnTo>
                  <a:pt x="4163453" y="1893257"/>
                </a:lnTo>
                <a:lnTo>
                  <a:pt x="4165595" y="1897541"/>
                </a:lnTo>
                <a:lnTo>
                  <a:pt x="4169878" y="1906107"/>
                </a:lnTo>
                <a:lnTo>
                  <a:pt x="4176303" y="1933949"/>
                </a:lnTo>
                <a:lnTo>
                  <a:pt x="4178445" y="1940374"/>
                </a:lnTo>
                <a:lnTo>
                  <a:pt x="4189153" y="1940374"/>
                </a:lnTo>
                <a:lnTo>
                  <a:pt x="4197720" y="1921099"/>
                </a:lnTo>
                <a:lnTo>
                  <a:pt x="4199862" y="1916816"/>
                </a:lnTo>
                <a:lnTo>
                  <a:pt x="4204145" y="1914674"/>
                </a:lnTo>
                <a:lnTo>
                  <a:pt x="4216995" y="1914674"/>
                </a:lnTo>
                <a:lnTo>
                  <a:pt x="4240554" y="1916816"/>
                </a:lnTo>
                <a:lnTo>
                  <a:pt x="4242696" y="1912532"/>
                </a:lnTo>
                <a:lnTo>
                  <a:pt x="4249121" y="1912532"/>
                </a:lnTo>
                <a:lnTo>
                  <a:pt x="4266254" y="1912532"/>
                </a:lnTo>
                <a:lnTo>
                  <a:pt x="4268396" y="1918958"/>
                </a:lnTo>
                <a:lnTo>
                  <a:pt x="4270538" y="1923241"/>
                </a:lnTo>
                <a:lnTo>
                  <a:pt x="4283388" y="1942516"/>
                </a:lnTo>
                <a:lnTo>
                  <a:pt x="4283388" y="1987492"/>
                </a:lnTo>
                <a:lnTo>
                  <a:pt x="4294096" y="1996058"/>
                </a:lnTo>
                <a:lnTo>
                  <a:pt x="4309088" y="2004625"/>
                </a:lnTo>
                <a:lnTo>
                  <a:pt x="4328364" y="2013192"/>
                </a:lnTo>
                <a:lnTo>
                  <a:pt x="4347639" y="2017475"/>
                </a:lnTo>
                <a:lnTo>
                  <a:pt x="4375481" y="1968216"/>
                </a:lnTo>
                <a:lnTo>
                  <a:pt x="4399039" y="1942516"/>
                </a:lnTo>
                <a:lnTo>
                  <a:pt x="4407606" y="1931808"/>
                </a:lnTo>
                <a:lnTo>
                  <a:pt x="4418315" y="1925383"/>
                </a:lnTo>
                <a:lnTo>
                  <a:pt x="4431165" y="1918958"/>
                </a:lnTo>
                <a:lnTo>
                  <a:pt x="4444015" y="1916816"/>
                </a:lnTo>
                <a:lnTo>
                  <a:pt x="4461149" y="1916816"/>
                </a:lnTo>
                <a:lnTo>
                  <a:pt x="4480424" y="1918958"/>
                </a:lnTo>
                <a:lnTo>
                  <a:pt x="4521116" y="1936091"/>
                </a:lnTo>
                <a:lnTo>
                  <a:pt x="4626059" y="1933949"/>
                </a:lnTo>
                <a:lnTo>
                  <a:pt x="4641051" y="1942516"/>
                </a:lnTo>
                <a:lnTo>
                  <a:pt x="4636767" y="1953225"/>
                </a:lnTo>
                <a:lnTo>
                  <a:pt x="4634626" y="1963933"/>
                </a:lnTo>
                <a:lnTo>
                  <a:pt x="4634626" y="1974642"/>
                </a:lnTo>
                <a:lnTo>
                  <a:pt x="4634626" y="1985350"/>
                </a:lnTo>
                <a:lnTo>
                  <a:pt x="4630342" y="1996058"/>
                </a:lnTo>
                <a:lnTo>
                  <a:pt x="4628201" y="2000342"/>
                </a:lnTo>
                <a:lnTo>
                  <a:pt x="4621776" y="2006767"/>
                </a:lnTo>
                <a:lnTo>
                  <a:pt x="4587508" y="2006767"/>
                </a:lnTo>
                <a:lnTo>
                  <a:pt x="4555383" y="2023900"/>
                </a:lnTo>
                <a:lnTo>
                  <a:pt x="4516833" y="2051743"/>
                </a:lnTo>
                <a:lnTo>
                  <a:pt x="4508266" y="2060309"/>
                </a:lnTo>
                <a:lnTo>
                  <a:pt x="4499699" y="2068876"/>
                </a:lnTo>
                <a:lnTo>
                  <a:pt x="4493274" y="2077443"/>
                </a:lnTo>
                <a:lnTo>
                  <a:pt x="4491132" y="2088151"/>
                </a:lnTo>
                <a:lnTo>
                  <a:pt x="4484707" y="2092435"/>
                </a:lnTo>
                <a:lnTo>
                  <a:pt x="4476140" y="2096718"/>
                </a:lnTo>
                <a:lnTo>
                  <a:pt x="4463290" y="2103143"/>
                </a:lnTo>
                <a:lnTo>
                  <a:pt x="4454723" y="2111710"/>
                </a:lnTo>
                <a:lnTo>
                  <a:pt x="4444015" y="2115993"/>
                </a:lnTo>
                <a:lnTo>
                  <a:pt x="4426881" y="2122418"/>
                </a:lnTo>
                <a:lnTo>
                  <a:pt x="4422598" y="2160969"/>
                </a:lnTo>
                <a:lnTo>
                  <a:pt x="4401181" y="2186669"/>
                </a:lnTo>
                <a:lnTo>
                  <a:pt x="4390473" y="2199519"/>
                </a:lnTo>
                <a:lnTo>
                  <a:pt x="4384048" y="2212370"/>
                </a:lnTo>
                <a:lnTo>
                  <a:pt x="4379764" y="2250920"/>
                </a:lnTo>
                <a:lnTo>
                  <a:pt x="4366914" y="2272337"/>
                </a:lnTo>
                <a:lnTo>
                  <a:pt x="4364772" y="2291612"/>
                </a:lnTo>
                <a:lnTo>
                  <a:pt x="4384048" y="2304462"/>
                </a:lnTo>
                <a:lnTo>
                  <a:pt x="4399039" y="2313029"/>
                </a:lnTo>
                <a:lnTo>
                  <a:pt x="4418315" y="2321596"/>
                </a:lnTo>
                <a:lnTo>
                  <a:pt x="4422598" y="2328021"/>
                </a:lnTo>
                <a:lnTo>
                  <a:pt x="4435448" y="2336588"/>
                </a:lnTo>
                <a:lnTo>
                  <a:pt x="4448298" y="2345155"/>
                </a:lnTo>
                <a:lnTo>
                  <a:pt x="4465432" y="2349438"/>
                </a:lnTo>
                <a:lnTo>
                  <a:pt x="4471857" y="2355863"/>
                </a:lnTo>
                <a:lnTo>
                  <a:pt x="4478282" y="2366572"/>
                </a:lnTo>
                <a:lnTo>
                  <a:pt x="4493274" y="2390130"/>
                </a:lnTo>
                <a:lnTo>
                  <a:pt x="4521116" y="2445814"/>
                </a:lnTo>
                <a:lnTo>
                  <a:pt x="4555383" y="2497215"/>
                </a:lnTo>
                <a:lnTo>
                  <a:pt x="4557525" y="2514348"/>
                </a:lnTo>
                <a:lnTo>
                  <a:pt x="4559666" y="2525057"/>
                </a:lnTo>
                <a:lnTo>
                  <a:pt x="4563950" y="2535765"/>
                </a:lnTo>
                <a:lnTo>
                  <a:pt x="4570375" y="2546474"/>
                </a:lnTo>
                <a:lnTo>
                  <a:pt x="4576800" y="2555041"/>
                </a:lnTo>
                <a:lnTo>
                  <a:pt x="4585367" y="2561466"/>
                </a:lnTo>
                <a:lnTo>
                  <a:pt x="4598217" y="2563607"/>
                </a:lnTo>
                <a:lnTo>
                  <a:pt x="4671035" y="2610725"/>
                </a:lnTo>
                <a:lnTo>
                  <a:pt x="4675318" y="2621433"/>
                </a:lnTo>
                <a:lnTo>
                  <a:pt x="4675318" y="2636425"/>
                </a:lnTo>
                <a:lnTo>
                  <a:pt x="4660326" y="2647133"/>
                </a:lnTo>
                <a:lnTo>
                  <a:pt x="4613209" y="2644992"/>
                </a:lnTo>
                <a:lnTo>
                  <a:pt x="4615350" y="2651417"/>
                </a:lnTo>
                <a:lnTo>
                  <a:pt x="4626059" y="2651417"/>
                </a:lnTo>
                <a:lnTo>
                  <a:pt x="4638909" y="2655700"/>
                </a:lnTo>
                <a:lnTo>
                  <a:pt x="4645334" y="2657842"/>
                </a:lnTo>
                <a:lnTo>
                  <a:pt x="4649618" y="2662125"/>
                </a:lnTo>
                <a:lnTo>
                  <a:pt x="4651759" y="2670692"/>
                </a:lnTo>
                <a:lnTo>
                  <a:pt x="4653901" y="2679259"/>
                </a:lnTo>
                <a:lnTo>
                  <a:pt x="4647476" y="2689967"/>
                </a:lnTo>
                <a:lnTo>
                  <a:pt x="4656372" y="2694415"/>
                </a:lnTo>
                <a:lnTo>
                  <a:pt x="4664609" y="2687825"/>
                </a:lnTo>
                <a:lnTo>
                  <a:pt x="4671034" y="2687825"/>
                </a:lnTo>
                <a:lnTo>
                  <a:pt x="4677460" y="2685684"/>
                </a:lnTo>
                <a:lnTo>
                  <a:pt x="4683885" y="2687825"/>
                </a:lnTo>
                <a:lnTo>
                  <a:pt x="4690310" y="2687825"/>
                </a:lnTo>
                <a:lnTo>
                  <a:pt x="4701018" y="2696392"/>
                </a:lnTo>
                <a:lnTo>
                  <a:pt x="4707443" y="2707101"/>
                </a:lnTo>
                <a:lnTo>
                  <a:pt x="4709585" y="2711384"/>
                </a:lnTo>
                <a:lnTo>
                  <a:pt x="4709585" y="2717809"/>
                </a:lnTo>
                <a:lnTo>
                  <a:pt x="4709585" y="2724234"/>
                </a:lnTo>
                <a:lnTo>
                  <a:pt x="4707443" y="2730659"/>
                </a:lnTo>
                <a:lnTo>
                  <a:pt x="4701018" y="2741368"/>
                </a:lnTo>
                <a:lnTo>
                  <a:pt x="4694593" y="2745223"/>
                </a:lnTo>
                <a:lnTo>
                  <a:pt x="4694593" y="2745651"/>
                </a:lnTo>
                <a:lnTo>
                  <a:pt x="4675318" y="2764927"/>
                </a:lnTo>
                <a:lnTo>
                  <a:pt x="4662468" y="2771352"/>
                </a:lnTo>
                <a:lnTo>
                  <a:pt x="4651759" y="2777777"/>
                </a:lnTo>
                <a:lnTo>
                  <a:pt x="4632484" y="2794910"/>
                </a:lnTo>
                <a:lnTo>
                  <a:pt x="4611067" y="2814186"/>
                </a:lnTo>
                <a:lnTo>
                  <a:pt x="4589650" y="2833461"/>
                </a:lnTo>
                <a:lnTo>
                  <a:pt x="4563950" y="2839886"/>
                </a:lnTo>
                <a:lnTo>
                  <a:pt x="4563950" y="2848453"/>
                </a:lnTo>
                <a:lnTo>
                  <a:pt x="4568233" y="2852736"/>
                </a:lnTo>
                <a:lnTo>
                  <a:pt x="4574658" y="2857019"/>
                </a:lnTo>
                <a:lnTo>
                  <a:pt x="4583225" y="2859161"/>
                </a:lnTo>
                <a:lnTo>
                  <a:pt x="4593934" y="2859161"/>
                </a:lnTo>
                <a:lnTo>
                  <a:pt x="4608925" y="2848453"/>
                </a:lnTo>
                <a:lnTo>
                  <a:pt x="4617492" y="2839886"/>
                </a:lnTo>
                <a:lnTo>
                  <a:pt x="4630342" y="2835603"/>
                </a:lnTo>
                <a:lnTo>
                  <a:pt x="4649618" y="2833461"/>
                </a:lnTo>
                <a:lnTo>
                  <a:pt x="4668893" y="2844169"/>
                </a:lnTo>
                <a:lnTo>
                  <a:pt x="4688168" y="2850594"/>
                </a:lnTo>
                <a:lnTo>
                  <a:pt x="4711727" y="2854878"/>
                </a:lnTo>
                <a:lnTo>
                  <a:pt x="4737427" y="2857019"/>
                </a:lnTo>
                <a:lnTo>
                  <a:pt x="4739569" y="2859161"/>
                </a:lnTo>
                <a:lnTo>
                  <a:pt x="4741710" y="2863445"/>
                </a:lnTo>
                <a:lnTo>
                  <a:pt x="4739569" y="2869870"/>
                </a:lnTo>
                <a:lnTo>
                  <a:pt x="4733144" y="2876295"/>
                </a:lnTo>
                <a:lnTo>
                  <a:pt x="4726719" y="2884861"/>
                </a:lnTo>
                <a:lnTo>
                  <a:pt x="4709585" y="2899853"/>
                </a:lnTo>
                <a:lnTo>
                  <a:pt x="4694593" y="2908420"/>
                </a:lnTo>
                <a:lnTo>
                  <a:pt x="4686026" y="2914845"/>
                </a:lnTo>
                <a:lnTo>
                  <a:pt x="4683885" y="2919129"/>
                </a:lnTo>
                <a:lnTo>
                  <a:pt x="4686026" y="2923412"/>
                </a:lnTo>
                <a:lnTo>
                  <a:pt x="4701018" y="2923412"/>
                </a:lnTo>
                <a:lnTo>
                  <a:pt x="4713868" y="2906278"/>
                </a:lnTo>
                <a:lnTo>
                  <a:pt x="4726719" y="2908420"/>
                </a:lnTo>
                <a:lnTo>
                  <a:pt x="4733144" y="2921270"/>
                </a:lnTo>
                <a:lnTo>
                  <a:pt x="4733144" y="2931979"/>
                </a:lnTo>
                <a:lnTo>
                  <a:pt x="4735285" y="2946971"/>
                </a:lnTo>
                <a:lnTo>
                  <a:pt x="4724577" y="2957679"/>
                </a:lnTo>
                <a:lnTo>
                  <a:pt x="4703160" y="2961962"/>
                </a:lnTo>
                <a:lnTo>
                  <a:pt x="4692451" y="2966246"/>
                </a:lnTo>
                <a:lnTo>
                  <a:pt x="4690310" y="2970529"/>
                </a:lnTo>
                <a:lnTo>
                  <a:pt x="4688168" y="2974813"/>
                </a:lnTo>
                <a:lnTo>
                  <a:pt x="4711727" y="2987663"/>
                </a:lnTo>
                <a:lnTo>
                  <a:pt x="4707443" y="3047630"/>
                </a:lnTo>
                <a:lnTo>
                  <a:pt x="4716010" y="3062622"/>
                </a:lnTo>
                <a:lnTo>
                  <a:pt x="4713868" y="3073331"/>
                </a:lnTo>
                <a:lnTo>
                  <a:pt x="4711727" y="3086181"/>
                </a:lnTo>
                <a:lnTo>
                  <a:pt x="4707443" y="3099031"/>
                </a:lnTo>
                <a:lnTo>
                  <a:pt x="4703160" y="3105456"/>
                </a:lnTo>
                <a:lnTo>
                  <a:pt x="4698877" y="3109739"/>
                </a:lnTo>
                <a:lnTo>
                  <a:pt x="4677460" y="3109739"/>
                </a:lnTo>
                <a:lnTo>
                  <a:pt x="4673176" y="3096889"/>
                </a:lnTo>
                <a:lnTo>
                  <a:pt x="4643193" y="3126873"/>
                </a:lnTo>
                <a:lnTo>
                  <a:pt x="4634626" y="3137581"/>
                </a:lnTo>
                <a:lnTo>
                  <a:pt x="4628201" y="3150432"/>
                </a:lnTo>
                <a:lnTo>
                  <a:pt x="4623917" y="3163282"/>
                </a:lnTo>
                <a:lnTo>
                  <a:pt x="4621776" y="3178274"/>
                </a:lnTo>
                <a:lnTo>
                  <a:pt x="4621776" y="3221107"/>
                </a:lnTo>
                <a:lnTo>
                  <a:pt x="4615350" y="3231816"/>
                </a:lnTo>
                <a:lnTo>
                  <a:pt x="4606784" y="3242524"/>
                </a:lnTo>
                <a:lnTo>
                  <a:pt x="4585367" y="3263941"/>
                </a:lnTo>
                <a:lnTo>
                  <a:pt x="4583225" y="3302492"/>
                </a:lnTo>
                <a:lnTo>
                  <a:pt x="4574658" y="3306775"/>
                </a:lnTo>
                <a:lnTo>
                  <a:pt x="4566092" y="3308917"/>
                </a:lnTo>
                <a:lnTo>
                  <a:pt x="4551100" y="3311059"/>
                </a:lnTo>
                <a:lnTo>
                  <a:pt x="4538250" y="3308917"/>
                </a:lnTo>
                <a:lnTo>
                  <a:pt x="4529683" y="3311059"/>
                </a:lnTo>
                <a:lnTo>
                  <a:pt x="4523258" y="3313200"/>
                </a:lnTo>
                <a:lnTo>
                  <a:pt x="4540391" y="3328192"/>
                </a:lnTo>
                <a:lnTo>
                  <a:pt x="4544675" y="3336759"/>
                </a:lnTo>
                <a:lnTo>
                  <a:pt x="4570375" y="3347467"/>
                </a:lnTo>
                <a:lnTo>
                  <a:pt x="4570375" y="3356034"/>
                </a:lnTo>
                <a:lnTo>
                  <a:pt x="4557525" y="3364601"/>
                </a:lnTo>
                <a:lnTo>
                  <a:pt x="4551100" y="3368884"/>
                </a:lnTo>
                <a:lnTo>
                  <a:pt x="4546816" y="3377451"/>
                </a:lnTo>
                <a:lnTo>
                  <a:pt x="4546816" y="3394585"/>
                </a:lnTo>
                <a:lnTo>
                  <a:pt x="4542533" y="3401010"/>
                </a:lnTo>
                <a:lnTo>
                  <a:pt x="4540391" y="3409576"/>
                </a:lnTo>
                <a:lnTo>
                  <a:pt x="4538250" y="3433135"/>
                </a:lnTo>
                <a:lnTo>
                  <a:pt x="4542533" y="3439560"/>
                </a:lnTo>
                <a:lnTo>
                  <a:pt x="4548958" y="3445985"/>
                </a:lnTo>
                <a:lnTo>
                  <a:pt x="4553241" y="3454552"/>
                </a:lnTo>
                <a:lnTo>
                  <a:pt x="4555383" y="3467402"/>
                </a:lnTo>
                <a:lnTo>
                  <a:pt x="4512549" y="3469544"/>
                </a:lnTo>
                <a:lnTo>
                  <a:pt x="4514691" y="3478111"/>
                </a:lnTo>
                <a:lnTo>
                  <a:pt x="4516833" y="3480252"/>
                </a:lnTo>
                <a:lnTo>
                  <a:pt x="4521116" y="3484536"/>
                </a:lnTo>
                <a:lnTo>
                  <a:pt x="4521116" y="3490961"/>
                </a:lnTo>
                <a:lnTo>
                  <a:pt x="4488991" y="3514519"/>
                </a:lnTo>
                <a:lnTo>
                  <a:pt x="4486849" y="3525228"/>
                </a:lnTo>
                <a:lnTo>
                  <a:pt x="4484707" y="3538078"/>
                </a:lnTo>
                <a:lnTo>
                  <a:pt x="4478282" y="3550928"/>
                </a:lnTo>
                <a:lnTo>
                  <a:pt x="4469715" y="3563778"/>
                </a:lnTo>
                <a:lnTo>
                  <a:pt x="4452582" y="3578770"/>
                </a:lnTo>
                <a:lnTo>
                  <a:pt x="4418315" y="3580912"/>
                </a:lnTo>
                <a:lnTo>
                  <a:pt x="4418315" y="3585195"/>
                </a:lnTo>
                <a:lnTo>
                  <a:pt x="4420456" y="3589479"/>
                </a:lnTo>
                <a:lnTo>
                  <a:pt x="4429023" y="3593762"/>
                </a:lnTo>
                <a:lnTo>
                  <a:pt x="4429023" y="3608754"/>
                </a:lnTo>
                <a:lnTo>
                  <a:pt x="4422598" y="3613037"/>
                </a:lnTo>
                <a:lnTo>
                  <a:pt x="4416173" y="3615179"/>
                </a:lnTo>
                <a:lnTo>
                  <a:pt x="4407606" y="3617321"/>
                </a:lnTo>
                <a:lnTo>
                  <a:pt x="4392614" y="3628029"/>
                </a:lnTo>
                <a:lnTo>
                  <a:pt x="4377622" y="3640879"/>
                </a:lnTo>
                <a:lnTo>
                  <a:pt x="4364772" y="3655871"/>
                </a:lnTo>
                <a:lnTo>
                  <a:pt x="4354064" y="3670863"/>
                </a:lnTo>
                <a:lnTo>
                  <a:pt x="4349780" y="3687997"/>
                </a:lnTo>
                <a:lnTo>
                  <a:pt x="4330505" y="3705130"/>
                </a:lnTo>
                <a:lnTo>
                  <a:pt x="4313372" y="3715839"/>
                </a:lnTo>
                <a:lnTo>
                  <a:pt x="4294096" y="3724405"/>
                </a:lnTo>
                <a:lnTo>
                  <a:pt x="4272679" y="3728689"/>
                </a:lnTo>
                <a:lnTo>
                  <a:pt x="4255546" y="3743681"/>
                </a:lnTo>
                <a:lnTo>
                  <a:pt x="4240554" y="3756531"/>
                </a:lnTo>
                <a:lnTo>
                  <a:pt x="4240554" y="3762956"/>
                </a:lnTo>
                <a:lnTo>
                  <a:pt x="4242696" y="3767239"/>
                </a:lnTo>
                <a:lnTo>
                  <a:pt x="4244837" y="3775806"/>
                </a:lnTo>
                <a:lnTo>
                  <a:pt x="4244837" y="3784373"/>
                </a:lnTo>
                <a:lnTo>
                  <a:pt x="4240554" y="3795081"/>
                </a:lnTo>
                <a:lnTo>
                  <a:pt x="4208429" y="3810073"/>
                </a:lnTo>
                <a:lnTo>
                  <a:pt x="4184870" y="3825065"/>
                </a:lnTo>
                <a:lnTo>
                  <a:pt x="4163453" y="3837915"/>
                </a:lnTo>
                <a:lnTo>
                  <a:pt x="4142036" y="3850765"/>
                </a:lnTo>
                <a:lnTo>
                  <a:pt x="4120619" y="3867899"/>
                </a:lnTo>
                <a:lnTo>
                  <a:pt x="4107769" y="3865757"/>
                </a:lnTo>
                <a:lnTo>
                  <a:pt x="4097060" y="3861474"/>
                </a:lnTo>
                <a:lnTo>
                  <a:pt x="4090635" y="3857190"/>
                </a:lnTo>
                <a:lnTo>
                  <a:pt x="4084210" y="3857190"/>
                </a:lnTo>
                <a:lnTo>
                  <a:pt x="4071360" y="3872182"/>
                </a:lnTo>
                <a:lnTo>
                  <a:pt x="4045660" y="3872182"/>
                </a:lnTo>
                <a:lnTo>
                  <a:pt x="4030668" y="3861474"/>
                </a:lnTo>
                <a:lnTo>
                  <a:pt x="4030668" y="3876466"/>
                </a:lnTo>
                <a:lnTo>
                  <a:pt x="4026385" y="3885033"/>
                </a:lnTo>
                <a:lnTo>
                  <a:pt x="4024243" y="3887174"/>
                </a:lnTo>
                <a:lnTo>
                  <a:pt x="4019959" y="3891458"/>
                </a:lnTo>
                <a:lnTo>
                  <a:pt x="4007109" y="3893599"/>
                </a:lnTo>
                <a:lnTo>
                  <a:pt x="4000684" y="3895741"/>
                </a:lnTo>
                <a:lnTo>
                  <a:pt x="4000355" y="3896729"/>
                </a:lnTo>
                <a:lnTo>
                  <a:pt x="4004968" y="3897882"/>
                </a:lnTo>
                <a:lnTo>
                  <a:pt x="4011393" y="3902166"/>
                </a:lnTo>
                <a:lnTo>
                  <a:pt x="4015676" y="3908591"/>
                </a:lnTo>
                <a:lnTo>
                  <a:pt x="4017818" y="3917158"/>
                </a:lnTo>
                <a:lnTo>
                  <a:pt x="4015676" y="3925725"/>
                </a:lnTo>
                <a:lnTo>
                  <a:pt x="4011393" y="3932150"/>
                </a:lnTo>
                <a:lnTo>
                  <a:pt x="4004968" y="3938575"/>
                </a:lnTo>
                <a:lnTo>
                  <a:pt x="3996401" y="3938575"/>
                </a:lnTo>
                <a:lnTo>
                  <a:pt x="3987834" y="3938575"/>
                </a:lnTo>
                <a:lnTo>
                  <a:pt x="3979267" y="3932150"/>
                </a:lnTo>
                <a:lnTo>
                  <a:pt x="3974984" y="3925725"/>
                </a:lnTo>
                <a:lnTo>
                  <a:pt x="3972842" y="3917158"/>
                </a:lnTo>
                <a:lnTo>
                  <a:pt x="3970700" y="3917158"/>
                </a:lnTo>
                <a:lnTo>
                  <a:pt x="3959992" y="3912875"/>
                </a:lnTo>
                <a:lnTo>
                  <a:pt x="3953567" y="3910733"/>
                </a:lnTo>
                <a:lnTo>
                  <a:pt x="3949284" y="3895741"/>
                </a:lnTo>
                <a:lnTo>
                  <a:pt x="3942858" y="3895741"/>
                </a:lnTo>
                <a:lnTo>
                  <a:pt x="3910733" y="3867899"/>
                </a:lnTo>
                <a:lnTo>
                  <a:pt x="3906450" y="3880749"/>
                </a:lnTo>
                <a:lnTo>
                  <a:pt x="3902166" y="3893599"/>
                </a:lnTo>
                <a:lnTo>
                  <a:pt x="3887174" y="3917158"/>
                </a:lnTo>
                <a:lnTo>
                  <a:pt x="3869421" y="3938857"/>
                </a:lnTo>
                <a:lnTo>
                  <a:pt x="3870041" y="3940717"/>
                </a:lnTo>
                <a:lnTo>
                  <a:pt x="3867899" y="3949284"/>
                </a:lnTo>
                <a:lnTo>
                  <a:pt x="3863616" y="3957851"/>
                </a:lnTo>
                <a:lnTo>
                  <a:pt x="3855049" y="3962134"/>
                </a:lnTo>
                <a:lnTo>
                  <a:pt x="3846482" y="3964276"/>
                </a:lnTo>
                <a:lnTo>
                  <a:pt x="3840057" y="3962134"/>
                </a:lnTo>
                <a:lnTo>
                  <a:pt x="3840056" y="3962134"/>
                </a:lnTo>
                <a:lnTo>
                  <a:pt x="3837915" y="3964275"/>
                </a:lnTo>
                <a:lnTo>
                  <a:pt x="3829348" y="3972842"/>
                </a:lnTo>
                <a:lnTo>
                  <a:pt x="3814357" y="3974984"/>
                </a:lnTo>
                <a:lnTo>
                  <a:pt x="3803648" y="3979267"/>
                </a:lnTo>
                <a:lnTo>
                  <a:pt x="3795082" y="3987834"/>
                </a:lnTo>
                <a:lnTo>
                  <a:pt x="3786515" y="3994259"/>
                </a:lnTo>
                <a:lnTo>
                  <a:pt x="3760815" y="3994259"/>
                </a:lnTo>
                <a:lnTo>
                  <a:pt x="3752248" y="3996401"/>
                </a:lnTo>
                <a:lnTo>
                  <a:pt x="3745823" y="3998542"/>
                </a:lnTo>
                <a:lnTo>
                  <a:pt x="3741539" y="4007109"/>
                </a:lnTo>
                <a:lnTo>
                  <a:pt x="3735114" y="4013534"/>
                </a:lnTo>
                <a:lnTo>
                  <a:pt x="3728689" y="4015676"/>
                </a:lnTo>
                <a:lnTo>
                  <a:pt x="3722264" y="4017818"/>
                </a:lnTo>
                <a:lnTo>
                  <a:pt x="3715839" y="4017818"/>
                </a:lnTo>
                <a:lnTo>
                  <a:pt x="3709414" y="4015676"/>
                </a:lnTo>
                <a:lnTo>
                  <a:pt x="3696563" y="4009251"/>
                </a:lnTo>
                <a:lnTo>
                  <a:pt x="3673005" y="4015676"/>
                </a:lnTo>
                <a:lnTo>
                  <a:pt x="3651588" y="4024243"/>
                </a:lnTo>
                <a:lnTo>
                  <a:pt x="3630171" y="4034951"/>
                </a:lnTo>
                <a:lnTo>
                  <a:pt x="3608754" y="4041376"/>
                </a:lnTo>
                <a:lnTo>
                  <a:pt x="3580912" y="4043518"/>
                </a:lnTo>
                <a:lnTo>
                  <a:pt x="3572345" y="4045660"/>
                </a:lnTo>
                <a:lnTo>
                  <a:pt x="3563779" y="4047801"/>
                </a:lnTo>
                <a:lnTo>
                  <a:pt x="3559495" y="4054226"/>
                </a:lnTo>
                <a:lnTo>
                  <a:pt x="3555212" y="4060651"/>
                </a:lnTo>
                <a:lnTo>
                  <a:pt x="3550928" y="4073502"/>
                </a:lnTo>
                <a:lnTo>
                  <a:pt x="3546645" y="4086352"/>
                </a:lnTo>
                <a:lnTo>
                  <a:pt x="3540220" y="4092777"/>
                </a:lnTo>
                <a:lnTo>
                  <a:pt x="3531653" y="4094919"/>
                </a:lnTo>
                <a:lnTo>
                  <a:pt x="3525228" y="4099202"/>
                </a:lnTo>
                <a:lnTo>
                  <a:pt x="3520945" y="4105627"/>
                </a:lnTo>
                <a:lnTo>
                  <a:pt x="3559495" y="4150603"/>
                </a:lnTo>
                <a:lnTo>
                  <a:pt x="3559495" y="4174161"/>
                </a:lnTo>
                <a:lnTo>
                  <a:pt x="3544503" y="4182728"/>
                </a:lnTo>
                <a:lnTo>
                  <a:pt x="3531653" y="4189153"/>
                </a:lnTo>
                <a:lnTo>
                  <a:pt x="3516661" y="4191295"/>
                </a:lnTo>
                <a:lnTo>
                  <a:pt x="3503811" y="4191295"/>
                </a:lnTo>
                <a:lnTo>
                  <a:pt x="3488819" y="4176303"/>
                </a:lnTo>
                <a:lnTo>
                  <a:pt x="3480253" y="4163453"/>
                </a:lnTo>
                <a:lnTo>
                  <a:pt x="3475969" y="4152744"/>
                </a:lnTo>
                <a:lnTo>
                  <a:pt x="3471686" y="4139894"/>
                </a:lnTo>
                <a:lnTo>
                  <a:pt x="3443844" y="4099202"/>
                </a:lnTo>
                <a:lnTo>
                  <a:pt x="3443844" y="4079927"/>
                </a:lnTo>
                <a:lnTo>
                  <a:pt x="3443844" y="4064935"/>
                </a:lnTo>
                <a:lnTo>
                  <a:pt x="3445986" y="4058510"/>
                </a:lnTo>
                <a:lnTo>
                  <a:pt x="3450269" y="4052085"/>
                </a:lnTo>
                <a:lnTo>
                  <a:pt x="3454552" y="4047801"/>
                </a:lnTo>
                <a:lnTo>
                  <a:pt x="3463119" y="4043518"/>
                </a:lnTo>
                <a:lnTo>
                  <a:pt x="3465261" y="4037093"/>
                </a:lnTo>
                <a:lnTo>
                  <a:pt x="3454552" y="4037093"/>
                </a:lnTo>
                <a:lnTo>
                  <a:pt x="3445986" y="4039234"/>
                </a:lnTo>
                <a:lnTo>
                  <a:pt x="3435277" y="4043518"/>
                </a:lnTo>
                <a:lnTo>
                  <a:pt x="3424569" y="4049943"/>
                </a:lnTo>
                <a:lnTo>
                  <a:pt x="3413860" y="4058510"/>
                </a:lnTo>
                <a:lnTo>
                  <a:pt x="3379593" y="4058510"/>
                </a:lnTo>
                <a:lnTo>
                  <a:pt x="3375309" y="4030668"/>
                </a:lnTo>
                <a:lnTo>
                  <a:pt x="3360318" y="4024243"/>
                </a:lnTo>
                <a:lnTo>
                  <a:pt x="3353893" y="4017818"/>
                </a:lnTo>
                <a:lnTo>
                  <a:pt x="3351751" y="4011392"/>
                </a:lnTo>
                <a:lnTo>
                  <a:pt x="3347468" y="4004967"/>
                </a:lnTo>
                <a:lnTo>
                  <a:pt x="3343184" y="4007109"/>
                </a:lnTo>
                <a:lnTo>
                  <a:pt x="3341043" y="4009251"/>
                </a:lnTo>
                <a:lnTo>
                  <a:pt x="3338901" y="4015676"/>
                </a:lnTo>
                <a:lnTo>
                  <a:pt x="3336759" y="4026384"/>
                </a:lnTo>
                <a:lnTo>
                  <a:pt x="3334617" y="4037093"/>
                </a:lnTo>
                <a:lnTo>
                  <a:pt x="3321767" y="4037093"/>
                </a:lnTo>
                <a:lnTo>
                  <a:pt x="3319625" y="4034951"/>
                </a:lnTo>
                <a:lnTo>
                  <a:pt x="3313200" y="4032809"/>
                </a:lnTo>
                <a:lnTo>
                  <a:pt x="3304633" y="4034951"/>
                </a:lnTo>
                <a:lnTo>
                  <a:pt x="3293925" y="4037093"/>
                </a:lnTo>
                <a:lnTo>
                  <a:pt x="3287500" y="4041376"/>
                </a:lnTo>
                <a:lnTo>
                  <a:pt x="3255375" y="4039234"/>
                </a:lnTo>
                <a:lnTo>
                  <a:pt x="3225391" y="4034951"/>
                </a:lnTo>
                <a:lnTo>
                  <a:pt x="3197549" y="4030668"/>
                </a:lnTo>
                <a:lnTo>
                  <a:pt x="3171848" y="4028526"/>
                </a:lnTo>
                <a:lnTo>
                  <a:pt x="3161140" y="4022101"/>
                </a:lnTo>
                <a:lnTo>
                  <a:pt x="3152573" y="4013534"/>
                </a:lnTo>
                <a:lnTo>
                  <a:pt x="3135440" y="3994259"/>
                </a:lnTo>
                <a:lnTo>
                  <a:pt x="3109739" y="3957850"/>
                </a:lnTo>
                <a:lnTo>
                  <a:pt x="3109739" y="3934291"/>
                </a:lnTo>
                <a:lnTo>
                  <a:pt x="3120448" y="3912875"/>
                </a:lnTo>
                <a:lnTo>
                  <a:pt x="3124731" y="3902166"/>
                </a:lnTo>
                <a:lnTo>
                  <a:pt x="3126873" y="3891458"/>
                </a:lnTo>
                <a:lnTo>
                  <a:pt x="3103314" y="3876466"/>
                </a:lnTo>
                <a:lnTo>
                  <a:pt x="3071189" y="3874324"/>
                </a:lnTo>
                <a:lnTo>
                  <a:pt x="3034780" y="3870041"/>
                </a:lnTo>
                <a:lnTo>
                  <a:pt x="3017647" y="3865757"/>
                </a:lnTo>
                <a:lnTo>
                  <a:pt x="3002655" y="3859332"/>
                </a:lnTo>
                <a:lnTo>
                  <a:pt x="2989804" y="3852907"/>
                </a:lnTo>
                <a:lnTo>
                  <a:pt x="2983379" y="3844340"/>
                </a:lnTo>
                <a:lnTo>
                  <a:pt x="2976954" y="3827207"/>
                </a:lnTo>
                <a:lnTo>
                  <a:pt x="2970529" y="3825065"/>
                </a:lnTo>
                <a:lnTo>
                  <a:pt x="2959821" y="3827207"/>
                </a:lnTo>
                <a:lnTo>
                  <a:pt x="2951254" y="3829348"/>
                </a:lnTo>
                <a:lnTo>
                  <a:pt x="2942687" y="3833632"/>
                </a:lnTo>
                <a:lnTo>
                  <a:pt x="2934120" y="3837915"/>
                </a:lnTo>
                <a:lnTo>
                  <a:pt x="2927695" y="3844340"/>
                </a:lnTo>
                <a:lnTo>
                  <a:pt x="2921270" y="3852907"/>
                </a:lnTo>
                <a:lnTo>
                  <a:pt x="2912704" y="3867899"/>
                </a:lnTo>
                <a:lnTo>
                  <a:pt x="2899853" y="3878607"/>
                </a:lnTo>
                <a:lnTo>
                  <a:pt x="2889145" y="3889316"/>
                </a:lnTo>
                <a:lnTo>
                  <a:pt x="2848453" y="3889316"/>
                </a:lnTo>
                <a:lnTo>
                  <a:pt x="2844169" y="3897883"/>
                </a:lnTo>
                <a:lnTo>
                  <a:pt x="2833461" y="3908591"/>
                </a:lnTo>
                <a:lnTo>
                  <a:pt x="2816327" y="3923583"/>
                </a:lnTo>
                <a:lnTo>
                  <a:pt x="2790627" y="3925725"/>
                </a:lnTo>
                <a:lnTo>
                  <a:pt x="2773493" y="3906449"/>
                </a:lnTo>
                <a:lnTo>
                  <a:pt x="2769210" y="3900024"/>
                </a:lnTo>
                <a:lnTo>
                  <a:pt x="2762785" y="3900024"/>
                </a:lnTo>
                <a:lnTo>
                  <a:pt x="2756360" y="3900024"/>
                </a:lnTo>
                <a:lnTo>
                  <a:pt x="2747793" y="3904308"/>
                </a:lnTo>
                <a:lnTo>
                  <a:pt x="2730660" y="3912875"/>
                </a:lnTo>
                <a:lnTo>
                  <a:pt x="2719951" y="3919300"/>
                </a:lnTo>
                <a:lnTo>
                  <a:pt x="2694251" y="3917158"/>
                </a:lnTo>
                <a:lnTo>
                  <a:pt x="2681401" y="3906449"/>
                </a:lnTo>
                <a:lnTo>
                  <a:pt x="2670692" y="3897883"/>
                </a:lnTo>
                <a:lnTo>
                  <a:pt x="2659984" y="3893599"/>
                </a:lnTo>
                <a:lnTo>
                  <a:pt x="2649275" y="3893599"/>
                </a:lnTo>
                <a:lnTo>
                  <a:pt x="2619291" y="3927866"/>
                </a:lnTo>
                <a:lnTo>
                  <a:pt x="2591449" y="3930008"/>
                </a:lnTo>
                <a:lnTo>
                  <a:pt x="2574316" y="3919300"/>
                </a:lnTo>
                <a:lnTo>
                  <a:pt x="2567891" y="3915016"/>
                </a:lnTo>
                <a:lnTo>
                  <a:pt x="2561466" y="3915016"/>
                </a:lnTo>
                <a:lnTo>
                  <a:pt x="2552899" y="3923583"/>
                </a:lnTo>
                <a:lnTo>
                  <a:pt x="2550757" y="3927866"/>
                </a:lnTo>
                <a:lnTo>
                  <a:pt x="2548616" y="3945000"/>
                </a:lnTo>
                <a:lnTo>
                  <a:pt x="2557182" y="3959992"/>
                </a:lnTo>
                <a:lnTo>
                  <a:pt x="2563607" y="3970700"/>
                </a:lnTo>
                <a:lnTo>
                  <a:pt x="2565749" y="3985692"/>
                </a:lnTo>
                <a:lnTo>
                  <a:pt x="2565749" y="4009251"/>
                </a:lnTo>
                <a:lnTo>
                  <a:pt x="2565749" y="4022101"/>
                </a:lnTo>
                <a:lnTo>
                  <a:pt x="2565749" y="4034951"/>
                </a:lnTo>
                <a:lnTo>
                  <a:pt x="2574316" y="4064935"/>
                </a:lnTo>
                <a:lnTo>
                  <a:pt x="2574316" y="4086352"/>
                </a:lnTo>
                <a:lnTo>
                  <a:pt x="2563607" y="4099202"/>
                </a:lnTo>
                <a:lnTo>
                  <a:pt x="2540049" y="4099202"/>
                </a:lnTo>
                <a:lnTo>
                  <a:pt x="2484365" y="4060651"/>
                </a:lnTo>
                <a:lnTo>
                  <a:pt x="2484365" y="4007109"/>
                </a:lnTo>
                <a:lnTo>
                  <a:pt x="2480081" y="4002826"/>
                </a:lnTo>
                <a:lnTo>
                  <a:pt x="2473656" y="4000684"/>
                </a:lnTo>
                <a:lnTo>
                  <a:pt x="2465089" y="3998542"/>
                </a:lnTo>
                <a:lnTo>
                  <a:pt x="2441531" y="4017818"/>
                </a:lnTo>
                <a:lnTo>
                  <a:pt x="2428681" y="4028526"/>
                </a:lnTo>
                <a:lnTo>
                  <a:pt x="2417972" y="4037093"/>
                </a:lnTo>
                <a:lnTo>
                  <a:pt x="2409405" y="4037093"/>
                </a:lnTo>
                <a:lnTo>
                  <a:pt x="2402980" y="4030668"/>
                </a:lnTo>
                <a:lnTo>
                  <a:pt x="2396555" y="4026384"/>
                </a:lnTo>
                <a:lnTo>
                  <a:pt x="2385847" y="4022101"/>
                </a:lnTo>
                <a:lnTo>
                  <a:pt x="2370855" y="4002826"/>
                </a:lnTo>
                <a:lnTo>
                  <a:pt x="2364430" y="3994259"/>
                </a:lnTo>
                <a:lnTo>
                  <a:pt x="2358005" y="3989976"/>
                </a:lnTo>
                <a:lnTo>
                  <a:pt x="2336588" y="3962133"/>
                </a:lnTo>
                <a:lnTo>
                  <a:pt x="2313029" y="3959992"/>
                </a:lnTo>
                <a:lnTo>
                  <a:pt x="2295896" y="3955708"/>
                </a:lnTo>
                <a:lnTo>
                  <a:pt x="2285187" y="3949283"/>
                </a:lnTo>
                <a:lnTo>
                  <a:pt x="2278762" y="3938575"/>
                </a:lnTo>
                <a:lnTo>
                  <a:pt x="2274479" y="3927866"/>
                </a:lnTo>
                <a:lnTo>
                  <a:pt x="2274479" y="3915016"/>
                </a:lnTo>
                <a:lnTo>
                  <a:pt x="2274479" y="3878607"/>
                </a:lnTo>
                <a:lnTo>
                  <a:pt x="2283046" y="3859332"/>
                </a:lnTo>
                <a:lnTo>
                  <a:pt x="2280904" y="3835774"/>
                </a:lnTo>
                <a:lnTo>
                  <a:pt x="2242353" y="3822923"/>
                </a:lnTo>
                <a:lnTo>
                  <a:pt x="2235928" y="3816498"/>
                </a:lnTo>
                <a:lnTo>
                  <a:pt x="2235928" y="3795081"/>
                </a:lnTo>
                <a:lnTo>
                  <a:pt x="2233787" y="3792940"/>
                </a:lnTo>
                <a:lnTo>
                  <a:pt x="2231645" y="3790798"/>
                </a:lnTo>
                <a:lnTo>
                  <a:pt x="2229503" y="3780090"/>
                </a:lnTo>
                <a:lnTo>
                  <a:pt x="2225220" y="3765098"/>
                </a:lnTo>
                <a:lnTo>
                  <a:pt x="2210228" y="3732972"/>
                </a:lnTo>
                <a:lnTo>
                  <a:pt x="2205945" y="3713697"/>
                </a:lnTo>
                <a:lnTo>
                  <a:pt x="2199519" y="3705130"/>
                </a:lnTo>
                <a:lnTo>
                  <a:pt x="2195236" y="3702989"/>
                </a:lnTo>
                <a:lnTo>
                  <a:pt x="2190953" y="3700847"/>
                </a:lnTo>
                <a:lnTo>
                  <a:pt x="2180244" y="3700847"/>
                </a:lnTo>
                <a:lnTo>
                  <a:pt x="2135269" y="3724405"/>
                </a:lnTo>
                <a:lnTo>
                  <a:pt x="2122418" y="3724405"/>
                </a:lnTo>
                <a:lnTo>
                  <a:pt x="2113852" y="3722264"/>
                </a:lnTo>
                <a:lnTo>
                  <a:pt x="2107427" y="3720122"/>
                </a:lnTo>
                <a:lnTo>
                  <a:pt x="2103143" y="3715839"/>
                </a:lnTo>
                <a:lnTo>
                  <a:pt x="2103143" y="3610896"/>
                </a:lnTo>
                <a:lnTo>
                  <a:pt x="2111710" y="3589479"/>
                </a:lnTo>
                <a:lnTo>
                  <a:pt x="2120277" y="3572345"/>
                </a:lnTo>
                <a:lnTo>
                  <a:pt x="2133127" y="3557353"/>
                </a:lnTo>
                <a:lnTo>
                  <a:pt x="2143835" y="3542361"/>
                </a:lnTo>
                <a:lnTo>
                  <a:pt x="2158827" y="3529511"/>
                </a:lnTo>
                <a:lnTo>
                  <a:pt x="2173819" y="3516661"/>
                </a:lnTo>
                <a:lnTo>
                  <a:pt x="2210228" y="3490961"/>
                </a:lnTo>
                <a:lnTo>
                  <a:pt x="2214511" y="3488819"/>
                </a:lnTo>
                <a:lnTo>
                  <a:pt x="2216653" y="3484536"/>
                </a:lnTo>
                <a:lnTo>
                  <a:pt x="2220936" y="3465261"/>
                </a:lnTo>
                <a:lnTo>
                  <a:pt x="2220936" y="3437419"/>
                </a:lnTo>
                <a:lnTo>
                  <a:pt x="2227361" y="3418143"/>
                </a:lnTo>
                <a:lnTo>
                  <a:pt x="2231645" y="3401010"/>
                </a:lnTo>
                <a:lnTo>
                  <a:pt x="2231645" y="3368884"/>
                </a:lnTo>
                <a:lnTo>
                  <a:pt x="2235928" y="3349609"/>
                </a:lnTo>
                <a:lnTo>
                  <a:pt x="2240212" y="3343184"/>
                </a:lnTo>
                <a:lnTo>
                  <a:pt x="2244495" y="3336759"/>
                </a:lnTo>
                <a:lnTo>
                  <a:pt x="2246637" y="3304633"/>
                </a:lnTo>
                <a:lnTo>
                  <a:pt x="2240212" y="3293925"/>
                </a:lnTo>
                <a:lnTo>
                  <a:pt x="2233787" y="3285358"/>
                </a:lnTo>
                <a:lnTo>
                  <a:pt x="2216653" y="3272508"/>
                </a:lnTo>
                <a:lnTo>
                  <a:pt x="2203803" y="3261800"/>
                </a:lnTo>
                <a:lnTo>
                  <a:pt x="2197378" y="3255375"/>
                </a:lnTo>
                <a:lnTo>
                  <a:pt x="2193094" y="3248949"/>
                </a:lnTo>
                <a:lnTo>
                  <a:pt x="2193094" y="3210399"/>
                </a:lnTo>
                <a:lnTo>
                  <a:pt x="2188811" y="3210399"/>
                </a:lnTo>
                <a:lnTo>
                  <a:pt x="2180244" y="3193265"/>
                </a:lnTo>
                <a:lnTo>
                  <a:pt x="2169536" y="3180415"/>
                </a:lnTo>
                <a:lnTo>
                  <a:pt x="2152402" y="3158998"/>
                </a:lnTo>
                <a:lnTo>
                  <a:pt x="2130985" y="3158998"/>
                </a:lnTo>
                <a:lnTo>
                  <a:pt x="2113852" y="3176132"/>
                </a:lnTo>
                <a:lnTo>
                  <a:pt x="2113852" y="3191124"/>
                </a:lnTo>
                <a:lnTo>
                  <a:pt x="2111710" y="3208257"/>
                </a:lnTo>
                <a:lnTo>
                  <a:pt x="2107427" y="3225391"/>
                </a:lnTo>
                <a:lnTo>
                  <a:pt x="2103143" y="3231816"/>
                </a:lnTo>
                <a:lnTo>
                  <a:pt x="2098860" y="3238241"/>
                </a:lnTo>
                <a:lnTo>
                  <a:pt x="2073160" y="3238241"/>
                </a:lnTo>
                <a:lnTo>
                  <a:pt x="2053884" y="3229674"/>
                </a:lnTo>
                <a:lnTo>
                  <a:pt x="2041034" y="3221107"/>
                </a:lnTo>
                <a:lnTo>
                  <a:pt x="2036751" y="3214682"/>
                </a:lnTo>
                <a:lnTo>
                  <a:pt x="2032467" y="3210399"/>
                </a:lnTo>
                <a:lnTo>
                  <a:pt x="2030326" y="3201832"/>
                </a:lnTo>
                <a:lnTo>
                  <a:pt x="2030326" y="3193265"/>
                </a:lnTo>
                <a:lnTo>
                  <a:pt x="2011050" y="3184699"/>
                </a:lnTo>
                <a:lnTo>
                  <a:pt x="1993917" y="3178274"/>
                </a:lnTo>
                <a:lnTo>
                  <a:pt x="1968217" y="3169707"/>
                </a:lnTo>
                <a:lnTo>
                  <a:pt x="1955366" y="3154715"/>
                </a:lnTo>
                <a:lnTo>
                  <a:pt x="1938233" y="3154715"/>
                </a:lnTo>
                <a:lnTo>
                  <a:pt x="1918958" y="3169707"/>
                </a:lnTo>
                <a:lnTo>
                  <a:pt x="1899682" y="3182557"/>
                </a:lnTo>
                <a:lnTo>
                  <a:pt x="1861132" y="3208257"/>
                </a:lnTo>
                <a:lnTo>
                  <a:pt x="1848282" y="3210399"/>
                </a:lnTo>
                <a:lnTo>
                  <a:pt x="1839715" y="3212541"/>
                </a:lnTo>
                <a:lnTo>
                  <a:pt x="1833290" y="3216824"/>
                </a:lnTo>
                <a:lnTo>
                  <a:pt x="1826865" y="3221107"/>
                </a:lnTo>
                <a:lnTo>
                  <a:pt x="1818298" y="3233958"/>
                </a:lnTo>
                <a:lnTo>
                  <a:pt x="1807589" y="3248949"/>
                </a:lnTo>
                <a:lnTo>
                  <a:pt x="1781889" y="3251091"/>
                </a:lnTo>
                <a:lnTo>
                  <a:pt x="1773322" y="3253233"/>
                </a:lnTo>
                <a:lnTo>
                  <a:pt x="1766897" y="3257516"/>
                </a:lnTo>
                <a:lnTo>
                  <a:pt x="1756189" y="3270366"/>
                </a:lnTo>
                <a:lnTo>
                  <a:pt x="1739055" y="3289642"/>
                </a:lnTo>
                <a:lnTo>
                  <a:pt x="1728347" y="3296067"/>
                </a:lnTo>
                <a:lnTo>
                  <a:pt x="1713355" y="3300350"/>
                </a:lnTo>
                <a:lnTo>
                  <a:pt x="1687655" y="3304633"/>
                </a:lnTo>
                <a:lnTo>
                  <a:pt x="1685513" y="3311059"/>
                </a:lnTo>
                <a:lnTo>
                  <a:pt x="1576286" y="3306775"/>
                </a:lnTo>
                <a:lnTo>
                  <a:pt x="1557011" y="3308917"/>
                </a:lnTo>
                <a:lnTo>
                  <a:pt x="1537736" y="3308917"/>
                </a:lnTo>
                <a:lnTo>
                  <a:pt x="1529169" y="3306775"/>
                </a:lnTo>
                <a:lnTo>
                  <a:pt x="1522744" y="3304633"/>
                </a:lnTo>
                <a:lnTo>
                  <a:pt x="1516319" y="3300350"/>
                </a:lnTo>
                <a:lnTo>
                  <a:pt x="1509894" y="3293925"/>
                </a:lnTo>
                <a:lnTo>
                  <a:pt x="1509894" y="3274650"/>
                </a:lnTo>
                <a:lnTo>
                  <a:pt x="1531311" y="3225391"/>
                </a:lnTo>
                <a:lnTo>
                  <a:pt x="1516319" y="3221107"/>
                </a:lnTo>
                <a:lnTo>
                  <a:pt x="1505611" y="3212541"/>
                </a:lnTo>
                <a:lnTo>
                  <a:pt x="1488477" y="3199690"/>
                </a:lnTo>
                <a:lnTo>
                  <a:pt x="1479910" y="3167565"/>
                </a:lnTo>
                <a:lnTo>
                  <a:pt x="1449927" y="3165423"/>
                </a:lnTo>
                <a:lnTo>
                  <a:pt x="1424226" y="3158998"/>
                </a:lnTo>
                <a:lnTo>
                  <a:pt x="1404951" y="3137581"/>
                </a:lnTo>
                <a:lnTo>
                  <a:pt x="1364259" y="3120448"/>
                </a:lnTo>
                <a:lnTo>
                  <a:pt x="1340700" y="3107598"/>
                </a:lnTo>
                <a:lnTo>
                  <a:pt x="1332133" y="3103314"/>
                </a:lnTo>
                <a:lnTo>
                  <a:pt x="1321425" y="3099031"/>
                </a:lnTo>
                <a:lnTo>
                  <a:pt x="1310716" y="3099031"/>
                </a:lnTo>
                <a:lnTo>
                  <a:pt x="1302150" y="3103314"/>
                </a:lnTo>
                <a:lnTo>
                  <a:pt x="1293583" y="3109739"/>
                </a:lnTo>
                <a:lnTo>
                  <a:pt x="1287158" y="3120448"/>
                </a:lnTo>
                <a:lnTo>
                  <a:pt x="1255032" y="3135440"/>
                </a:lnTo>
                <a:lnTo>
                  <a:pt x="1242182" y="3148290"/>
                </a:lnTo>
                <a:lnTo>
                  <a:pt x="1225049" y="3208257"/>
                </a:lnTo>
                <a:lnTo>
                  <a:pt x="1201490" y="3208257"/>
                </a:lnTo>
                <a:lnTo>
                  <a:pt x="1188640" y="3201832"/>
                </a:lnTo>
                <a:lnTo>
                  <a:pt x="1180073" y="3195407"/>
                </a:lnTo>
                <a:lnTo>
                  <a:pt x="1175790" y="3188982"/>
                </a:lnTo>
                <a:lnTo>
                  <a:pt x="1173648" y="3180415"/>
                </a:lnTo>
                <a:lnTo>
                  <a:pt x="1171506" y="3171848"/>
                </a:lnTo>
                <a:lnTo>
                  <a:pt x="1171506" y="3163282"/>
                </a:lnTo>
                <a:lnTo>
                  <a:pt x="1171506" y="3146148"/>
                </a:lnTo>
                <a:lnTo>
                  <a:pt x="1184357" y="3109739"/>
                </a:lnTo>
                <a:lnTo>
                  <a:pt x="1177931" y="3101173"/>
                </a:lnTo>
                <a:lnTo>
                  <a:pt x="1175790" y="3099031"/>
                </a:lnTo>
                <a:lnTo>
                  <a:pt x="1171506" y="3096889"/>
                </a:lnTo>
                <a:lnTo>
                  <a:pt x="1143664" y="3099031"/>
                </a:lnTo>
                <a:lnTo>
                  <a:pt x="1120106" y="3105456"/>
                </a:lnTo>
                <a:lnTo>
                  <a:pt x="1096547" y="3111881"/>
                </a:lnTo>
                <a:lnTo>
                  <a:pt x="1075130" y="3120448"/>
                </a:lnTo>
                <a:lnTo>
                  <a:pt x="1068705" y="3124731"/>
                </a:lnTo>
                <a:lnTo>
                  <a:pt x="1062280" y="3126873"/>
                </a:lnTo>
                <a:lnTo>
                  <a:pt x="1053713" y="3126873"/>
                </a:lnTo>
                <a:lnTo>
                  <a:pt x="1045146" y="3124731"/>
                </a:lnTo>
                <a:lnTo>
                  <a:pt x="1032296" y="3120448"/>
                </a:lnTo>
                <a:lnTo>
                  <a:pt x="1023730" y="3118306"/>
                </a:lnTo>
                <a:lnTo>
                  <a:pt x="983037" y="3069047"/>
                </a:lnTo>
                <a:lnTo>
                  <a:pt x="899511" y="3069047"/>
                </a:lnTo>
                <a:lnTo>
                  <a:pt x="886661" y="3062622"/>
                </a:lnTo>
                <a:lnTo>
                  <a:pt x="878094" y="3045489"/>
                </a:lnTo>
                <a:lnTo>
                  <a:pt x="871669" y="3030497"/>
                </a:lnTo>
                <a:lnTo>
                  <a:pt x="865244" y="3017647"/>
                </a:lnTo>
                <a:lnTo>
                  <a:pt x="860961" y="3006938"/>
                </a:lnTo>
                <a:lnTo>
                  <a:pt x="848111" y="3002655"/>
                </a:lnTo>
                <a:lnTo>
                  <a:pt x="839544" y="2998371"/>
                </a:lnTo>
                <a:lnTo>
                  <a:pt x="833119" y="2991946"/>
                </a:lnTo>
                <a:lnTo>
                  <a:pt x="830977" y="2985521"/>
                </a:lnTo>
                <a:lnTo>
                  <a:pt x="803135" y="2970529"/>
                </a:lnTo>
                <a:lnTo>
                  <a:pt x="796710" y="2968388"/>
                </a:lnTo>
                <a:lnTo>
                  <a:pt x="788143" y="2966246"/>
                </a:lnTo>
                <a:lnTo>
                  <a:pt x="779576" y="2968388"/>
                </a:lnTo>
                <a:lnTo>
                  <a:pt x="749593" y="2944829"/>
                </a:lnTo>
                <a:lnTo>
                  <a:pt x="738884" y="2934120"/>
                </a:lnTo>
                <a:lnTo>
                  <a:pt x="732459" y="2921270"/>
                </a:lnTo>
                <a:lnTo>
                  <a:pt x="728176" y="2908420"/>
                </a:lnTo>
                <a:lnTo>
                  <a:pt x="726034" y="2897712"/>
                </a:lnTo>
                <a:lnTo>
                  <a:pt x="723892" y="2874153"/>
                </a:lnTo>
                <a:lnTo>
                  <a:pt x="721751" y="2863445"/>
                </a:lnTo>
                <a:lnTo>
                  <a:pt x="719609" y="2852736"/>
                </a:lnTo>
                <a:lnTo>
                  <a:pt x="672492" y="2854878"/>
                </a:lnTo>
                <a:lnTo>
                  <a:pt x="653216" y="2846311"/>
                </a:lnTo>
                <a:lnTo>
                  <a:pt x="642508" y="2837744"/>
                </a:lnTo>
                <a:lnTo>
                  <a:pt x="638225" y="2829177"/>
                </a:lnTo>
                <a:lnTo>
                  <a:pt x="633941" y="2816327"/>
                </a:lnTo>
                <a:lnTo>
                  <a:pt x="621091" y="2794910"/>
                </a:lnTo>
                <a:lnTo>
                  <a:pt x="556840" y="2747793"/>
                </a:lnTo>
                <a:lnTo>
                  <a:pt x="520431" y="2687826"/>
                </a:lnTo>
                <a:lnTo>
                  <a:pt x="503298" y="2689967"/>
                </a:lnTo>
                <a:lnTo>
                  <a:pt x="488306" y="2694251"/>
                </a:lnTo>
                <a:lnTo>
                  <a:pt x="475456" y="2700676"/>
                </a:lnTo>
                <a:lnTo>
                  <a:pt x="464747" y="2709243"/>
                </a:lnTo>
                <a:lnTo>
                  <a:pt x="413347" y="2709243"/>
                </a:lnTo>
                <a:lnTo>
                  <a:pt x="400497" y="2698534"/>
                </a:lnTo>
                <a:lnTo>
                  <a:pt x="391930" y="2689967"/>
                </a:lnTo>
                <a:lnTo>
                  <a:pt x="379080" y="2672834"/>
                </a:lnTo>
                <a:lnTo>
                  <a:pt x="370513" y="2653559"/>
                </a:lnTo>
                <a:lnTo>
                  <a:pt x="368371" y="2638567"/>
                </a:lnTo>
                <a:lnTo>
                  <a:pt x="366230" y="2627858"/>
                </a:lnTo>
                <a:lnTo>
                  <a:pt x="355521" y="2606441"/>
                </a:lnTo>
                <a:lnTo>
                  <a:pt x="334104" y="2570032"/>
                </a:lnTo>
                <a:lnTo>
                  <a:pt x="276278" y="2535765"/>
                </a:lnTo>
                <a:lnTo>
                  <a:pt x="242011" y="2522915"/>
                </a:lnTo>
                <a:lnTo>
                  <a:pt x="227019" y="2516490"/>
                </a:lnTo>
                <a:lnTo>
                  <a:pt x="216311" y="2510065"/>
                </a:lnTo>
                <a:lnTo>
                  <a:pt x="212028" y="2499357"/>
                </a:lnTo>
                <a:lnTo>
                  <a:pt x="212028" y="2490790"/>
                </a:lnTo>
                <a:lnTo>
                  <a:pt x="212028" y="2482223"/>
                </a:lnTo>
                <a:lnTo>
                  <a:pt x="214169" y="2473656"/>
                </a:lnTo>
                <a:lnTo>
                  <a:pt x="222736" y="2458664"/>
                </a:lnTo>
                <a:lnTo>
                  <a:pt x="235586" y="2445814"/>
                </a:lnTo>
                <a:lnTo>
                  <a:pt x="239870" y="2366572"/>
                </a:lnTo>
                <a:lnTo>
                  <a:pt x="229161" y="2338730"/>
                </a:lnTo>
                <a:lnTo>
                  <a:pt x="229161" y="2328021"/>
                </a:lnTo>
                <a:lnTo>
                  <a:pt x="229161" y="2321596"/>
                </a:lnTo>
                <a:lnTo>
                  <a:pt x="233444" y="2317313"/>
                </a:lnTo>
                <a:lnTo>
                  <a:pt x="239870" y="2315171"/>
                </a:lnTo>
                <a:lnTo>
                  <a:pt x="252720" y="2313029"/>
                </a:lnTo>
                <a:lnTo>
                  <a:pt x="269853" y="2313029"/>
                </a:lnTo>
                <a:lnTo>
                  <a:pt x="278420" y="2319454"/>
                </a:lnTo>
                <a:lnTo>
                  <a:pt x="282703" y="2323738"/>
                </a:lnTo>
                <a:lnTo>
                  <a:pt x="289129" y="2332304"/>
                </a:lnTo>
                <a:lnTo>
                  <a:pt x="297695" y="2347296"/>
                </a:lnTo>
                <a:lnTo>
                  <a:pt x="310545" y="2351580"/>
                </a:lnTo>
                <a:lnTo>
                  <a:pt x="316971" y="2343013"/>
                </a:lnTo>
                <a:lnTo>
                  <a:pt x="319112" y="2334446"/>
                </a:lnTo>
                <a:lnTo>
                  <a:pt x="321254" y="2321596"/>
                </a:lnTo>
                <a:lnTo>
                  <a:pt x="323396" y="2310888"/>
                </a:lnTo>
                <a:lnTo>
                  <a:pt x="321254" y="2287329"/>
                </a:lnTo>
                <a:lnTo>
                  <a:pt x="321254" y="2268054"/>
                </a:lnTo>
                <a:lnTo>
                  <a:pt x="297695" y="2197378"/>
                </a:lnTo>
                <a:lnTo>
                  <a:pt x="297695" y="2167394"/>
                </a:lnTo>
                <a:lnTo>
                  <a:pt x="299837" y="2150260"/>
                </a:lnTo>
                <a:lnTo>
                  <a:pt x="301979" y="2141694"/>
                </a:lnTo>
                <a:lnTo>
                  <a:pt x="306262" y="2135269"/>
                </a:lnTo>
                <a:lnTo>
                  <a:pt x="321254" y="2118135"/>
                </a:lnTo>
                <a:lnTo>
                  <a:pt x="329821" y="2103143"/>
                </a:lnTo>
                <a:lnTo>
                  <a:pt x="329821" y="2094576"/>
                </a:lnTo>
                <a:lnTo>
                  <a:pt x="291270" y="2068876"/>
                </a:lnTo>
                <a:lnTo>
                  <a:pt x="286987" y="2066734"/>
                </a:lnTo>
                <a:lnTo>
                  <a:pt x="284845" y="2064593"/>
                </a:lnTo>
                <a:lnTo>
                  <a:pt x="280562" y="2056026"/>
                </a:lnTo>
                <a:lnTo>
                  <a:pt x="274137" y="2047459"/>
                </a:lnTo>
                <a:lnTo>
                  <a:pt x="269853" y="2041034"/>
                </a:lnTo>
                <a:lnTo>
                  <a:pt x="267712" y="2032467"/>
                </a:lnTo>
                <a:lnTo>
                  <a:pt x="265570" y="2023900"/>
                </a:lnTo>
                <a:lnTo>
                  <a:pt x="267712" y="2004625"/>
                </a:lnTo>
                <a:lnTo>
                  <a:pt x="267712" y="1991775"/>
                </a:lnTo>
                <a:lnTo>
                  <a:pt x="271995" y="1985350"/>
                </a:lnTo>
                <a:lnTo>
                  <a:pt x="274137" y="1978925"/>
                </a:lnTo>
                <a:lnTo>
                  <a:pt x="271995" y="1966075"/>
                </a:lnTo>
                <a:lnTo>
                  <a:pt x="267712" y="1957508"/>
                </a:lnTo>
                <a:lnTo>
                  <a:pt x="261287" y="1951083"/>
                </a:lnTo>
                <a:lnTo>
                  <a:pt x="254861" y="1946800"/>
                </a:lnTo>
                <a:lnTo>
                  <a:pt x="246295" y="1944658"/>
                </a:lnTo>
                <a:lnTo>
                  <a:pt x="237728" y="1944658"/>
                </a:lnTo>
                <a:lnTo>
                  <a:pt x="220594" y="1944658"/>
                </a:lnTo>
                <a:lnTo>
                  <a:pt x="209886" y="1938233"/>
                </a:lnTo>
                <a:lnTo>
                  <a:pt x="199177" y="1931808"/>
                </a:lnTo>
                <a:lnTo>
                  <a:pt x="192752" y="1923241"/>
                </a:lnTo>
                <a:lnTo>
                  <a:pt x="184186" y="1912532"/>
                </a:lnTo>
                <a:lnTo>
                  <a:pt x="173477" y="1893257"/>
                </a:lnTo>
                <a:lnTo>
                  <a:pt x="164910" y="1876124"/>
                </a:lnTo>
                <a:lnTo>
                  <a:pt x="134927" y="1867557"/>
                </a:lnTo>
                <a:lnTo>
                  <a:pt x="126360" y="1863273"/>
                </a:lnTo>
                <a:lnTo>
                  <a:pt x="122076" y="1856848"/>
                </a:lnTo>
                <a:lnTo>
                  <a:pt x="119935" y="1850423"/>
                </a:lnTo>
                <a:lnTo>
                  <a:pt x="119935" y="1841857"/>
                </a:lnTo>
                <a:lnTo>
                  <a:pt x="119935" y="1814015"/>
                </a:lnTo>
                <a:lnTo>
                  <a:pt x="132785" y="1777606"/>
                </a:lnTo>
                <a:lnTo>
                  <a:pt x="130643" y="1766897"/>
                </a:lnTo>
                <a:lnTo>
                  <a:pt x="126360" y="1756189"/>
                </a:lnTo>
                <a:lnTo>
                  <a:pt x="119935" y="1747622"/>
                </a:lnTo>
                <a:lnTo>
                  <a:pt x="113510" y="1739055"/>
                </a:lnTo>
                <a:lnTo>
                  <a:pt x="98518" y="1726205"/>
                </a:lnTo>
                <a:lnTo>
                  <a:pt x="83526" y="1715497"/>
                </a:lnTo>
                <a:lnTo>
                  <a:pt x="38550" y="1689796"/>
                </a:lnTo>
                <a:lnTo>
                  <a:pt x="34267" y="1683371"/>
                </a:lnTo>
                <a:lnTo>
                  <a:pt x="34267" y="1651246"/>
                </a:lnTo>
                <a:lnTo>
                  <a:pt x="34267" y="1642679"/>
                </a:lnTo>
                <a:lnTo>
                  <a:pt x="36409" y="1636254"/>
                </a:lnTo>
                <a:lnTo>
                  <a:pt x="40692" y="1631971"/>
                </a:lnTo>
                <a:lnTo>
                  <a:pt x="49259" y="1629829"/>
                </a:lnTo>
                <a:lnTo>
                  <a:pt x="72817" y="1616979"/>
                </a:lnTo>
                <a:lnTo>
                  <a:pt x="89951" y="1608412"/>
                </a:lnTo>
                <a:lnTo>
                  <a:pt x="92093" y="1542019"/>
                </a:lnTo>
                <a:lnTo>
                  <a:pt x="92093" y="1509894"/>
                </a:lnTo>
                <a:lnTo>
                  <a:pt x="87809" y="1494902"/>
                </a:lnTo>
                <a:lnTo>
                  <a:pt x="83526" y="1482052"/>
                </a:lnTo>
                <a:lnTo>
                  <a:pt x="77101" y="1477769"/>
                </a:lnTo>
                <a:lnTo>
                  <a:pt x="70676" y="1475627"/>
                </a:lnTo>
                <a:lnTo>
                  <a:pt x="55684" y="1473485"/>
                </a:lnTo>
                <a:lnTo>
                  <a:pt x="42834" y="1475627"/>
                </a:lnTo>
                <a:lnTo>
                  <a:pt x="32125" y="1477769"/>
                </a:lnTo>
                <a:lnTo>
                  <a:pt x="29984" y="1484194"/>
                </a:lnTo>
                <a:lnTo>
                  <a:pt x="25700" y="1486335"/>
                </a:lnTo>
                <a:lnTo>
                  <a:pt x="21417" y="1488477"/>
                </a:lnTo>
                <a:lnTo>
                  <a:pt x="17133" y="1486335"/>
                </a:lnTo>
                <a:lnTo>
                  <a:pt x="10708" y="1482052"/>
                </a:lnTo>
                <a:lnTo>
                  <a:pt x="6425" y="1477769"/>
                </a:lnTo>
                <a:lnTo>
                  <a:pt x="0" y="1449927"/>
                </a:lnTo>
                <a:lnTo>
                  <a:pt x="0" y="1424226"/>
                </a:lnTo>
                <a:lnTo>
                  <a:pt x="27842" y="1413518"/>
                </a:lnTo>
                <a:lnTo>
                  <a:pt x="27842" y="1404951"/>
                </a:lnTo>
                <a:lnTo>
                  <a:pt x="25700" y="1398526"/>
                </a:lnTo>
                <a:lnTo>
                  <a:pt x="19275" y="1392101"/>
                </a:lnTo>
                <a:lnTo>
                  <a:pt x="12850" y="1385676"/>
                </a:lnTo>
                <a:lnTo>
                  <a:pt x="8567" y="1381392"/>
                </a:lnTo>
                <a:lnTo>
                  <a:pt x="8567" y="1362117"/>
                </a:lnTo>
                <a:lnTo>
                  <a:pt x="10708" y="1357834"/>
                </a:lnTo>
                <a:lnTo>
                  <a:pt x="12850" y="1355692"/>
                </a:lnTo>
                <a:lnTo>
                  <a:pt x="21417" y="1351409"/>
                </a:lnTo>
                <a:lnTo>
                  <a:pt x="38550" y="1344984"/>
                </a:lnTo>
                <a:lnTo>
                  <a:pt x="47117" y="1336417"/>
                </a:lnTo>
                <a:lnTo>
                  <a:pt x="53542" y="1325708"/>
                </a:lnTo>
                <a:lnTo>
                  <a:pt x="66392" y="1304291"/>
                </a:lnTo>
                <a:lnTo>
                  <a:pt x="79243" y="1295725"/>
                </a:lnTo>
                <a:lnTo>
                  <a:pt x="94234" y="1289300"/>
                </a:lnTo>
                <a:lnTo>
                  <a:pt x="117793" y="1280733"/>
                </a:lnTo>
                <a:lnTo>
                  <a:pt x="139210" y="1280733"/>
                </a:lnTo>
                <a:lnTo>
                  <a:pt x="173477" y="1278591"/>
                </a:lnTo>
                <a:lnTo>
                  <a:pt x="190611" y="1276449"/>
                </a:lnTo>
                <a:lnTo>
                  <a:pt x="207744" y="1272166"/>
                </a:lnTo>
                <a:lnTo>
                  <a:pt x="222736" y="1265741"/>
                </a:lnTo>
                <a:lnTo>
                  <a:pt x="233444" y="1259316"/>
                </a:lnTo>
                <a:lnTo>
                  <a:pt x="248436" y="1257174"/>
                </a:lnTo>
                <a:lnTo>
                  <a:pt x="261287" y="1255032"/>
                </a:lnTo>
                <a:lnTo>
                  <a:pt x="263428" y="1257174"/>
                </a:lnTo>
                <a:lnTo>
                  <a:pt x="267712" y="1261457"/>
                </a:lnTo>
                <a:lnTo>
                  <a:pt x="269853" y="1270024"/>
                </a:lnTo>
                <a:lnTo>
                  <a:pt x="271995" y="1282874"/>
                </a:lnTo>
                <a:lnTo>
                  <a:pt x="278420" y="1297866"/>
                </a:lnTo>
                <a:lnTo>
                  <a:pt x="282703" y="1304291"/>
                </a:lnTo>
                <a:lnTo>
                  <a:pt x="286987" y="1308575"/>
                </a:lnTo>
                <a:lnTo>
                  <a:pt x="293412" y="1310716"/>
                </a:lnTo>
                <a:lnTo>
                  <a:pt x="299837" y="1312858"/>
                </a:lnTo>
                <a:lnTo>
                  <a:pt x="323396" y="1310716"/>
                </a:lnTo>
                <a:lnTo>
                  <a:pt x="334104" y="1300008"/>
                </a:lnTo>
                <a:lnTo>
                  <a:pt x="344813" y="1285016"/>
                </a:lnTo>
                <a:lnTo>
                  <a:pt x="355521" y="1272166"/>
                </a:lnTo>
                <a:lnTo>
                  <a:pt x="366230" y="1261457"/>
                </a:lnTo>
                <a:lnTo>
                  <a:pt x="391930" y="1263599"/>
                </a:lnTo>
                <a:lnTo>
                  <a:pt x="404780" y="1263599"/>
                </a:lnTo>
                <a:lnTo>
                  <a:pt x="421914" y="1261457"/>
                </a:lnTo>
                <a:lnTo>
                  <a:pt x="426197" y="1252891"/>
                </a:lnTo>
                <a:lnTo>
                  <a:pt x="432622" y="1246466"/>
                </a:lnTo>
                <a:lnTo>
                  <a:pt x="439047" y="1242182"/>
                </a:lnTo>
                <a:lnTo>
                  <a:pt x="445472" y="1240041"/>
                </a:lnTo>
                <a:lnTo>
                  <a:pt x="462606" y="1235757"/>
                </a:lnTo>
                <a:lnTo>
                  <a:pt x="481881" y="1235757"/>
                </a:lnTo>
                <a:lnTo>
                  <a:pt x="526857" y="1250749"/>
                </a:lnTo>
                <a:lnTo>
                  <a:pt x="533282" y="1246466"/>
                </a:lnTo>
                <a:lnTo>
                  <a:pt x="541848" y="1244324"/>
                </a:lnTo>
                <a:lnTo>
                  <a:pt x="571832" y="1240041"/>
                </a:lnTo>
                <a:lnTo>
                  <a:pt x="603958" y="1235757"/>
                </a:lnTo>
                <a:lnTo>
                  <a:pt x="631800" y="1229332"/>
                </a:lnTo>
                <a:lnTo>
                  <a:pt x="651075" y="1218624"/>
                </a:lnTo>
                <a:lnTo>
                  <a:pt x="672492" y="1207915"/>
                </a:lnTo>
                <a:lnTo>
                  <a:pt x="676775" y="1188640"/>
                </a:lnTo>
                <a:lnTo>
                  <a:pt x="683200" y="1175790"/>
                </a:lnTo>
                <a:lnTo>
                  <a:pt x="691767" y="1167223"/>
                </a:lnTo>
                <a:lnTo>
                  <a:pt x="706759" y="1154373"/>
                </a:lnTo>
                <a:lnTo>
                  <a:pt x="732459" y="1096547"/>
                </a:lnTo>
                <a:lnTo>
                  <a:pt x="766726" y="1077272"/>
                </a:lnTo>
                <a:lnTo>
                  <a:pt x="779576" y="1040863"/>
                </a:lnTo>
                <a:lnTo>
                  <a:pt x="783860" y="991604"/>
                </a:lnTo>
                <a:lnTo>
                  <a:pt x="775293" y="965904"/>
                </a:lnTo>
                <a:lnTo>
                  <a:pt x="775293" y="940203"/>
                </a:lnTo>
                <a:lnTo>
                  <a:pt x="779576" y="927353"/>
                </a:lnTo>
                <a:lnTo>
                  <a:pt x="783860" y="914503"/>
                </a:lnTo>
                <a:lnTo>
                  <a:pt x="783860" y="888803"/>
                </a:lnTo>
                <a:lnTo>
                  <a:pt x="775293" y="878094"/>
                </a:lnTo>
                <a:lnTo>
                  <a:pt x="773151" y="869528"/>
                </a:lnTo>
                <a:lnTo>
                  <a:pt x="773151" y="856677"/>
                </a:lnTo>
                <a:lnTo>
                  <a:pt x="777435" y="854536"/>
                </a:lnTo>
                <a:lnTo>
                  <a:pt x="786001" y="852394"/>
                </a:lnTo>
                <a:lnTo>
                  <a:pt x="813844" y="852394"/>
                </a:lnTo>
                <a:lnTo>
                  <a:pt x="865244" y="854536"/>
                </a:lnTo>
                <a:lnTo>
                  <a:pt x="884519" y="856677"/>
                </a:lnTo>
                <a:lnTo>
                  <a:pt x="903795" y="860961"/>
                </a:lnTo>
                <a:lnTo>
                  <a:pt x="925212" y="865244"/>
                </a:lnTo>
                <a:lnTo>
                  <a:pt x="948770" y="869528"/>
                </a:lnTo>
                <a:lnTo>
                  <a:pt x="989462" y="886661"/>
                </a:lnTo>
                <a:lnTo>
                  <a:pt x="998029" y="875953"/>
                </a:lnTo>
                <a:lnTo>
                  <a:pt x="991604" y="863102"/>
                </a:lnTo>
                <a:lnTo>
                  <a:pt x="991604" y="826694"/>
                </a:lnTo>
                <a:lnTo>
                  <a:pt x="1002313" y="809560"/>
                </a:lnTo>
                <a:lnTo>
                  <a:pt x="1015163" y="792427"/>
                </a:lnTo>
                <a:lnTo>
                  <a:pt x="1040863" y="762443"/>
                </a:lnTo>
                <a:lnTo>
                  <a:pt x="1045146" y="738884"/>
                </a:lnTo>
                <a:lnTo>
                  <a:pt x="1053713" y="723892"/>
                </a:lnTo>
                <a:lnTo>
                  <a:pt x="1064422" y="711042"/>
                </a:lnTo>
                <a:lnTo>
                  <a:pt x="1079414" y="693909"/>
                </a:lnTo>
                <a:lnTo>
                  <a:pt x="1085839" y="676775"/>
                </a:lnTo>
                <a:lnTo>
                  <a:pt x="1087980" y="672492"/>
                </a:lnTo>
                <a:lnTo>
                  <a:pt x="1092264" y="668208"/>
                </a:lnTo>
                <a:lnTo>
                  <a:pt x="1096547" y="666067"/>
                </a:lnTo>
                <a:lnTo>
                  <a:pt x="1102972" y="666067"/>
                </a:lnTo>
                <a:lnTo>
                  <a:pt x="1124389" y="663925"/>
                </a:lnTo>
                <a:lnTo>
                  <a:pt x="1137239" y="674633"/>
                </a:lnTo>
                <a:lnTo>
                  <a:pt x="1156514" y="685342"/>
                </a:lnTo>
                <a:lnTo>
                  <a:pt x="1175790" y="698192"/>
                </a:lnTo>
                <a:lnTo>
                  <a:pt x="1197207" y="706759"/>
                </a:lnTo>
                <a:lnTo>
                  <a:pt x="1207915" y="706759"/>
                </a:lnTo>
                <a:lnTo>
                  <a:pt x="1220765" y="708901"/>
                </a:lnTo>
                <a:lnTo>
                  <a:pt x="1233615" y="713184"/>
                </a:lnTo>
                <a:lnTo>
                  <a:pt x="1240041" y="717467"/>
                </a:lnTo>
                <a:lnTo>
                  <a:pt x="1246466" y="723892"/>
                </a:lnTo>
                <a:lnTo>
                  <a:pt x="1265741" y="723892"/>
                </a:lnTo>
                <a:lnTo>
                  <a:pt x="1287158" y="721751"/>
                </a:lnTo>
                <a:lnTo>
                  <a:pt x="1297866" y="717467"/>
                </a:lnTo>
                <a:lnTo>
                  <a:pt x="1306433" y="713184"/>
                </a:lnTo>
                <a:lnTo>
                  <a:pt x="1312858" y="706759"/>
                </a:lnTo>
                <a:lnTo>
                  <a:pt x="1317142" y="698192"/>
                </a:lnTo>
                <a:lnTo>
                  <a:pt x="1317142" y="670350"/>
                </a:lnTo>
                <a:lnTo>
                  <a:pt x="1315000" y="651075"/>
                </a:lnTo>
                <a:lnTo>
                  <a:pt x="1312858" y="638225"/>
                </a:lnTo>
                <a:lnTo>
                  <a:pt x="1315000" y="627516"/>
                </a:lnTo>
                <a:lnTo>
                  <a:pt x="1317142" y="618949"/>
                </a:lnTo>
                <a:lnTo>
                  <a:pt x="1321425" y="610383"/>
                </a:lnTo>
                <a:lnTo>
                  <a:pt x="1327850" y="601816"/>
                </a:lnTo>
                <a:lnTo>
                  <a:pt x="1344984" y="580399"/>
                </a:lnTo>
                <a:lnTo>
                  <a:pt x="1366400" y="571832"/>
                </a:lnTo>
                <a:lnTo>
                  <a:pt x="1385676" y="567549"/>
                </a:lnTo>
                <a:lnTo>
                  <a:pt x="1409234" y="563265"/>
                </a:lnTo>
                <a:lnTo>
                  <a:pt x="1434935" y="561124"/>
                </a:lnTo>
                <a:lnTo>
                  <a:pt x="1445643" y="556840"/>
                </a:lnTo>
                <a:lnTo>
                  <a:pt x="1456352" y="524715"/>
                </a:lnTo>
                <a:lnTo>
                  <a:pt x="1477769" y="505440"/>
                </a:lnTo>
                <a:lnTo>
                  <a:pt x="1535594" y="503298"/>
                </a:lnTo>
                <a:lnTo>
                  <a:pt x="1542019" y="511865"/>
                </a:lnTo>
                <a:lnTo>
                  <a:pt x="1546303" y="522573"/>
                </a:lnTo>
                <a:lnTo>
                  <a:pt x="1550586" y="535423"/>
                </a:lnTo>
                <a:lnTo>
                  <a:pt x="1552728" y="550415"/>
                </a:lnTo>
                <a:lnTo>
                  <a:pt x="1559153" y="567549"/>
                </a:lnTo>
                <a:lnTo>
                  <a:pt x="1569861" y="586824"/>
                </a:lnTo>
                <a:lnTo>
                  <a:pt x="1595562" y="629658"/>
                </a:lnTo>
                <a:lnTo>
                  <a:pt x="1601987" y="633941"/>
                </a:lnTo>
                <a:lnTo>
                  <a:pt x="1608412" y="640366"/>
                </a:lnTo>
                <a:lnTo>
                  <a:pt x="1623404" y="646791"/>
                </a:lnTo>
                <a:lnTo>
                  <a:pt x="1664096" y="657500"/>
                </a:lnTo>
                <a:lnTo>
                  <a:pt x="1704788" y="689625"/>
                </a:lnTo>
                <a:lnTo>
                  <a:pt x="1717638" y="715326"/>
                </a:lnTo>
                <a:lnTo>
                  <a:pt x="1724063" y="768868"/>
                </a:lnTo>
                <a:lnTo>
                  <a:pt x="1726205" y="771010"/>
                </a:lnTo>
                <a:lnTo>
                  <a:pt x="1745480" y="809560"/>
                </a:lnTo>
                <a:lnTo>
                  <a:pt x="1747622" y="828835"/>
                </a:lnTo>
                <a:lnTo>
                  <a:pt x="1749764" y="854536"/>
                </a:lnTo>
                <a:lnTo>
                  <a:pt x="1749764" y="880236"/>
                </a:lnTo>
                <a:lnTo>
                  <a:pt x="1747622" y="893086"/>
                </a:lnTo>
                <a:lnTo>
                  <a:pt x="1743339" y="903795"/>
                </a:lnTo>
                <a:lnTo>
                  <a:pt x="1700505" y="940203"/>
                </a:lnTo>
                <a:lnTo>
                  <a:pt x="1698363" y="961620"/>
                </a:lnTo>
                <a:lnTo>
                  <a:pt x="1700505" y="976612"/>
                </a:lnTo>
                <a:lnTo>
                  <a:pt x="1704788" y="989462"/>
                </a:lnTo>
                <a:lnTo>
                  <a:pt x="1711213" y="1004454"/>
                </a:lnTo>
                <a:lnTo>
                  <a:pt x="1749764" y="1030155"/>
                </a:lnTo>
                <a:lnTo>
                  <a:pt x="1790456" y="1038721"/>
                </a:lnTo>
                <a:lnTo>
                  <a:pt x="1833290" y="1057997"/>
                </a:lnTo>
                <a:lnTo>
                  <a:pt x="1918958" y="1068705"/>
                </a:lnTo>
                <a:lnTo>
                  <a:pt x="1940375" y="1081555"/>
                </a:lnTo>
                <a:lnTo>
                  <a:pt x="1966075" y="1109397"/>
                </a:lnTo>
                <a:lnTo>
                  <a:pt x="1993917" y="1135098"/>
                </a:lnTo>
                <a:lnTo>
                  <a:pt x="2008909" y="1145806"/>
                </a:lnTo>
                <a:lnTo>
                  <a:pt x="2026042" y="1156514"/>
                </a:lnTo>
                <a:lnTo>
                  <a:pt x="2043176" y="1165081"/>
                </a:lnTo>
                <a:lnTo>
                  <a:pt x="2062451" y="1171506"/>
                </a:lnTo>
                <a:lnTo>
                  <a:pt x="2088151" y="1195065"/>
                </a:lnTo>
                <a:lnTo>
                  <a:pt x="2103143" y="1250749"/>
                </a:lnTo>
                <a:lnTo>
                  <a:pt x="2107427" y="1259316"/>
                </a:lnTo>
                <a:lnTo>
                  <a:pt x="2113852" y="1267883"/>
                </a:lnTo>
                <a:lnTo>
                  <a:pt x="2126702" y="1282874"/>
                </a:lnTo>
                <a:lnTo>
                  <a:pt x="2130985" y="1291441"/>
                </a:lnTo>
                <a:lnTo>
                  <a:pt x="2135269" y="1302150"/>
                </a:lnTo>
                <a:lnTo>
                  <a:pt x="2135269" y="1315000"/>
                </a:lnTo>
                <a:lnTo>
                  <a:pt x="2133127" y="1329992"/>
                </a:lnTo>
                <a:lnTo>
                  <a:pt x="2139552" y="1344984"/>
                </a:lnTo>
                <a:lnTo>
                  <a:pt x="2145977" y="1355692"/>
                </a:lnTo>
                <a:lnTo>
                  <a:pt x="2158827" y="1364259"/>
                </a:lnTo>
                <a:lnTo>
                  <a:pt x="2188811" y="1368542"/>
                </a:lnTo>
                <a:lnTo>
                  <a:pt x="2218795" y="1372826"/>
                </a:lnTo>
                <a:lnTo>
                  <a:pt x="2250920" y="1379251"/>
                </a:lnTo>
                <a:lnTo>
                  <a:pt x="2285187" y="1389959"/>
                </a:lnTo>
                <a:lnTo>
                  <a:pt x="2368713" y="1409234"/>
                </a:lnTo>
                <a:lnTo>
                  <a:pt x="2552899" y="1411376"/>
                </a:lnTo>
                <a:lnTo>
                  <a:pt x="2589308" y="1419943"/>
                </a:lnTo>
                <a:lnTo>
                  <a:pt x="2610725" y="1424226"/>
                </a:lnTo>
                <a:lnTo>
                  <a:pt x="2627858" y="1432793"/>
                </a:lnTo>
                <a:lnTo>
                  <a:pt x="2683542" y="1477769"/>
                </a:lnTo>
                <a:lnTo>
                  <a:pt x="2704959" y="1488477"/>
                </a:lnTo>
                <a:lnTo>
                  <a:pt x="2760643" y="1497044"/>
                </a:lnTo>
                <a:lnTo>
                  <a:pt x="2784202" y="1514177"/>
                </a:lnTo>
                <a:lnTo>
                  <a:pt x="2854878" y="1537736"/>
                </a:lnTo>
                <a:lnTo>
                  <a:pt x="2861303" y="1542019"/>
                </a:lnTo>
                <a:lnTo>
                  <a:pt x="2869870" y="1548444"/>
                </a:lnTo>
                <a:lnTo>
                  <a:pt x="2887003" y="1563436"/>
                </a:lnTo>
                <a:lnTo>
                  <a:pt x="2895570" y="1567720"/>
                </a:lnTo>
                <a:lnTo>
                  <a:pt x="2906278" y="1569861"/>
                </a:lnTo>
                <a:lnTo>
                  <a:pt x="2910562" y="1569861"/>
                </a:lnTo>
                <a:lnTo>
                  <a:pt x="2916987" y="1565578"/>
                </a:lnTo>
                <a:lnTo>
                  <a:pt x="2921270" y="1561295"/>
                </a:lnTo>
                <a:lnTo>
                  <a:pt x="2925554" y="1554870"/>
                </a:lnTo>
                <a:lnTo>
                  <a:pt x="2949112" y="1539878"/>
                </a:lnTo>
                <a:lnTo>
                  <a:pt x="2961962" y="1535594"/>
                </a:lnTo>
                <a:lnTo>
                  <a:pt x="2974813" y="1527028"/>
                </a:lnTo>
                <a:lnTo>
                  <a:pt x="2998371" y="1509894"/>
                </a:lnTo>
                <a:lnTo>
                  <a:pt x="3047630" y="1494902"/>
                </a:lnTo>
                <a:lnTo>
                  <a:pt x="3064764" y="1484194"/>
                </a:lnTo>
                <a:lnTo>
                  <a:pt x="3086181" y="1475627"/>
                </a:lnTo>
                <a:lnTo>
                  <a:pt x="3107598" y="1467060"/>
                </a:lnTo>
                <a:lnTo>
                  <a:pt x="3116164" y="1462777"/>
                </a:lnTo>
                <a:lnTo>
                  <a:pt x="3126873" y="1456352"/>
                </a:lnTo>
                <a:lnTo>
                  <a:pt x="3144006" y="1449927"/>
                </a:lnTo>
                <a:lnTo>
                  <a:pt x="3156857" y="1443501"/>
                </a:lnTo>
                <a:lnTo>
                  <a:pt x="3169707" y="1439218"/>
                </a:lnTo>
                <a:lnTo>
                  <a:pt x="3182557" y="1437076"/>
                </a:lnTo>
                <a:lnTo>
                  <a:pt x="3197549" y="1437076"/>
                </a:lnTo>
                <a:lnTo>
                  <a:pt x="3229674" y="1441360"/>
                </a:lnTo>
                <a:lnTo>
                  <a:pt x="3263941" y="1449927"/>
                </a:lnTo>
                <a:lnTo>
                  <a:pt x="3313200" y="1449927"/>
                </a:lnTo>
                <a:lnTo>
                  <a:pt x="3323909" y="1443501"/>
                </a:lnTo>
                <a:lnTo>
                  <a:pt x="3336759" y="1439218"/>
                </a:lnTo>
                <a:lnTo>
                  <a:pt x="3362459" y="1432793"/>
                </a:lnTo>
                <a:lnTo>
                  <a:pt x="3377451" y="1424226"/>
                </a:lnTo>
                <a:lnTo>
                  <a:pt x="3390301" y="1415659"/>
                </a:lnTo>
                <a:lnTo>
                  <a:pt x="3409577" y="1394243"/>
                </a:lnTo>
                <a:lnTo>
                  <a:pt x="3426710" y="1372826"/>
                </a:lnTo>
                <a:lnTo>
                  <a:pt x="3443844" y="1353550"/>
                </a:lnTo>
                <a:lnTo>
                  <a:pt x="3454552" y="1344984"/>
                </a:lnTo>
                <a:lnTo>
                  <a:pt x="3467402" y="1338558"/>
                </a:lnTo>
                <a:lnTo>
                  <a:pt x="3490961" y="1315000"/>
                </a:lnTo>
                <a:lnTo>
                  <a:pt x="3503811" y="1302150"/>
                </a:lnTo>
                <a:lnTo>
                  <a:pt x="3510236" y="1300008"/>
                </a:lnTo>
                <a:lnTo>
                  <a:pt x="3514519" y="1297866"/>
                </a:lnTo>
                <a:lnTo>
                  <a:pt x="3514519" y="1295725"/>
                </a:lnTo>
                <a:lnTo>
                  <a:pt x="3529511" y="1285016"/>
                </a:lnTo>
                <a:lnTo>
                  <a:pt x="3546645" y="1276449"/>
                </a:lnTo>
                <a:lnTo>
                  <a:pt x="3546645" y="1259316"/>
                </a:lnTo>
                <a:lnTo>
                  <a:pt x="3531653" y="1248607"/>
                </a:lnTo>
                <a:lnTo>
                  <a:pt x="3518803" y="1231474"/>
                </a:lnTo>
                <a:lnTo>
                  <a:pt x="3510236" y="1218624"/>
                </a:lnTo>
                <a:lnTo>
                  <a:pt x="3505953" y="1205773"/>
                </a:lnTo>
                <a:lnTo>
                  <a:pt x="3503811" y="1192923"/>
                </a:lnTo>
                <a:lnTo>
                  <a:pt x="3503811" y="1180073"/>
                </a:lnTo>
                <a:lnTo>
                  <a:pt x="3505953" y="1167223"/>
                </a:lnTo>
                <a:lnTo>
                  <a:pt x="3512378" y="1137239"/>
                </a:lnTo>
                <a:lnTo>
                  <a:pt x="3518803" y="1126531"/>
                </a:lnTo>
                <a:lnTo>
                  <a:pt x="3525228" y="1115822"/>
                </a:lnTo>
                <a:lnTo>
                  <a:pt x="3535936" y="1100830"/>
                </a:lnTo>
                <a:lnTo>
                  <a:pt x="3546645" y="1094405"/>
                </a:lnTo>
                <a:lnTo>
                  <a:pt x="3576629" y="1100830"/>
                </a:lnTo>
                <a:lnTo>
                  <a:pt x="3595904" y="1117964"/>
                </a:lnTo>
                <a:lnTo>
                  <a:pt x="3606613" y="1124389"/>
                </a:lnTo>
                <a:lnTo>
                  <a:pt x="3619463" y="1130814"/>
                </a:lnTo>
                <a:lnTo>
                  <a:pt x="3632313" y="1135098"/>
                </a:lnTo>
                <a:lnTo>
                  <a:pt x="3647305" y="1137239"/>
                </a:lnTo>
                <a:lnTo>
                  <a:pt x="3662296" y="1135098"/>
                </a:lnTo>
                <a:lnTo>
                  <a:pt x="3677288" y="1128672"/>
                </a:lnTo>
                <a:lnTo>
                  <a:pt x="3694422" y="1107256"/>
                </a:lnTo>
                <a:lnTo>
                  <a:pt x="3702989" y="1098689"/>
                </a:lnTo>
                <a:lnTo>
                  <a:pt x="3711556" y="1094405"/>
                </a:lnTo>
                <a:lnTo>
                  <a:pt x="3713697" y="1085839"/>
                </a:lnTo>
                <a:lnTo>
                  <a:pt x="3717981" y="1079414"/>
                </a:lnTo>
                <a:lnTo>
                  <a:pt x="3730831" y="1064422"/>
                </a:lnTo>
                <a:lnTo>
                  <a:pt x="3745823" y="1049430"/>
                </a:lnTo>
                <a:lnTo>
                  <a:pt x="3758673" y="1038721"/>
                </a:lnTo>
                <a:lnTo>
                  <a:pt x="3807932" y="1040863"/>
                </a:lnTo>
                <a:lnTo>
                  <a:pt x="3814357" y="1032296"/>
                </a:lnTo>
                <a:lnTo>
                  <a:pt x="3831490" y="1025871"/>
                </a:lnTo>
                <a:lnTo>
                  <a:pt x="3848624" y="1017304"/>
                </a:lnTo>
                <a:lnTo>
                  <a:pt x="3863616" y="1006596"/>
                </a:lnTo>
                <a:lnTo>
                  <a:pt x="3878608" y="991604"/>
                </a:lnTo>
                <a:lnTo>
                  <a:pt x="3885033" y="965904"/>
                </a:lnTo>
                <a:lnTo>
                  <a:pt x="3889316" y="955195"/>
                </a:lnTo>
                <a:lnTo>
                  <a:pt x="3893600" y="944487"/>
                </a:lnTo>
                <a:lnTo>
                  <a:pt x="3900025" y="935920"/>
                </a:lnTo>
                <a:lnTo>
                  <a:pt x="3908591" y="927353"/>
                </a:lnTo>
                <a:lnTo>
                  <a:pt x="3919300" y="920928"/>
                </a:lnTo>
                <a:lnTo>
                  <a:pt x="3932150" y="914503"/>
                </a:lnTo>
                <a:lnTo>
                  <a:pt x="3968559" y="905936"/>
                </a:lnTo>
                <a:lnTo>
                  <a:pt x="3987834" y="886661"/>
                </a:lnTo>
                <a:lnTo>
                  <a:pt x="4017818" y="869528"/>
                </a:lnTo>
                <a:lnTo>
                  <a:pt x="4030668" y="860961"/>
                </a:lnTo>
                <a:lnTo>
                  <a:pt x="4047801" y="854536"/>
                </a:lnTo>
                <a:lnTo>
                  <a:pt x="4152744" y="858819"/>
                </a:lnTo>
                <a:lnTo>
                  <a:pt x="4167736" y="852394"/>
                </a:lnTo>
                <a:lnTo>
                  <a:pt x="4172020" y="843827"/>
                </a:lnTo>
                <a:lnTo>
                  <a:pt x="4174161" y="835260"/>
                </a:lnTo>
                <a:lnTo>
                  <a:pt x="4176303" y="826694"/>
                </a:lnTo>
                <a:lnTo>
                  <a:pt x="4174161" y="820269"/>
                </a:lnTo>
                <a:lnTo>
                  <a:pt x="4167736" y="807418"/>
                </a:lnTo>
                <a:lnTo>
                  <a:pt x="4161311" y="794568"/>
                </a:lnTo>
                <a:lnTo>
                  <a:pt x="4084210" y="738884"/>
                </a:lnTo>
                <a:lnTo>
                  <a:pt x="4071360" y="721751"/>
                </a:lnTo>
                <a:lnTo>
                  <a:pt x="4060652" y="711042"/>
                </a:lnTo>
                <a:lnTo>
                  <a:pt x="4056368" y="706759"/>
                </a:lnTo>
                <a:lnTo>
                  <a:pt x="4049943" y="704617"/>
                </a:lnTo>
                <a:lnTo>
                  <a:pt x="4032810" y="704617"/>
                </a:lnTo>
                <a:lnTo>
                  <a:pt x="4019959" y="723892"/>
                </a:lnTo>
                <a:lnTo>
                  <a:pt x="3987834" y="723892"/>
                </a:lnTo>
                <a:lnTo>
                  <a:pt x="3985692" y="751734"/>
                </a:lnTo>
                <a:lnTo>
                  <a:pt x="3983551" y="758159"/>
                </a:lnTo>
                <a:lnTo>
                  <a:pt x="3979267" y="762443"/>
                </a:lnTo>
                <a:lnTo>
                  <a:pt x="3974984" y="764585"/>
                </a:lnTo>
                <a:lnTo>
                  <a:pt x="3970700" y="766726"/>
                </a:lnTo>
                <a:lnTo>
                  <a:pt x="3957850" y="766726"/>
                </a:lnTo>
                <a:lnTo>
                  <a:pt x="3945000" y="764585"/>
                </a:lnTo>
                <a:lnTo>
                  <a:pt x="3930008" y="760301"/>
                </a:lnTo>
                <a:lnTo>
                  <a:pt x="3919300" y="753876"/>
                </a:lnTo>
                <a:lnTo>
                  <a:pt x="3902166" y="747451"/>
                </a:lnTo>
                <a:lnTo>
                  <a:pt x="3885033" y="747451"/>
                </a:lnTo>
                <a:lnTo>
                  <a:pt x="3867899" y="753876"/>
                </a:lnTo>
                <a:lnTo>
                  <a:pt x="3855049" y="760301"/>
                </a:lnTo>
                <a:lnTo>
                  <a:pt x="3844340" y="773151"/>
                </a:lnTo>
                <a:lnTo>
                  <a:pt x="3818640" y="773151"/>
                </a:lnTo>
                <a:lnTo>
                  <a:pt x="3805790" y="768868"/>
                </a:lnTo>
                <a:lnTo>
                  <a:pt x="3797223" y="762443"/>
                </a:lnTo>
                <a:lnTo>
                  <a:pt x="3790798" y="753876"/>
                </a:lnTo>
                <a:lnTo>
                  <a:pt x="3786515" y="747451"/>
                </a:lnTo>
                <a:lnTo>
                  <a:pt x="3786515" y="738884"/>
                </a:lnTo>
                <a:lnTo>
                  <a:pt x="3784373" y="730317"/>
                </a:lnTo>
                <a:lnTo>
                  <a:pt x="3784373" y="715326"/>
                </a:lnTo>
                <a:lnTo>
                  <a:pt x="3801507" y="702475"/>
                </a:lnTo>
                <a:lnTo>
                  <a:pt x="3807932" y="693909"/>
                </a:lnTo>
                <a:lnTo>
                  <a:pt x="3816498" y="685342"/>
                </a:lnTo>
                <a:lnTo>
                  <a:pt x="3816498" y="653216"/>
                </a:lnTo>
                <a:lnTo>
                  <a:pt x="3818640" y="627516"/>
                </a:lnTo>
                <a:lnTo>
                  <a:pt x="3827207" y="606099"/>
                </a:lnTo>
                <a:lnTo>
                  <a:pt x="3837915" y="584682"/>
                </a:lnTo>
                <a:lnTo>
                  <a:pt x="3837915" y="561124"/>
                </a:lnTo>
                <a:lnTo>
                  <a:pt x="3840057" y="541848"/>
                </a:lnTo>
                <a:lnTo>
                  <a:pt x="3844340" y="526857"/>
                </a:lnTo>
                <a:lnTo>
                  <a:pt x="3852907" y="509723"/>
                </a:lnTo>
                <a:lnTo>
                  <a:pt x="3891458" y="507581"/>
                </a:lnTo>
                <a:lnTo>
                  <a:pt x="3917158" y="511865"/>
                </a:lnTo>
                <a:lnTo>
                  <a:pt x="3932150" y="511865"/>
                </a:lnTo>
                <a:lnTo>
                  <a:pt x="3947142" y="511865"/>
                </a:lnTo>
                <a:lnTo>
                  <a:pt x="3962133" y="509723"/>
                </a:lnTo>
                <a:lnTo>
                  <a:pt x="3977126" y="503298"/>
                </a:lnTo>
                <a:lnTo>
                  <a:pt x="3992117" y="496873"/>
                </a:lnTo>
                <a:lnTo>
                  <a:pt x="4002826" y="484023"/>
                </a:lnTo>
                <a:lnTo>
                  <a:pt x="4030668" y="462606"/>
                </a:lnTo>
                <a:lnTo>
                  <a:pt x="4047801" y="443330"/>
                </a:lnTo>
                <a:lnTo>
                  <a:pt x="4049943" y="389788"/>
                </a:lnTo>
                <a:lnTo>
                  <a:pt x="4052085" y="366230"/>
                </a:lnTo>
                <a:lnTo>
                  <a:pt x="4054227" y="344813"/>
                </a:lnTo>
                <a:lnTo>
                  <a:pt x="4064935" y="325537"/>
                </a:lnTo>
                <a:lnTo>
                  <a:pt x="4073502" y="310545"/>
                </a:lnTo>
                <a:lnTo>
                  <a:pt x="4084210" y="293412"/>
                </a:lnTo>
                <a:lnTo>
                  <a:pt x="4090635" y="278420"/>
                </a:lnTo>
                <a:lnTo>
                  <a:pt x="4092777" y="261287"/>
                </a:lnTo>
                <a:lnTo>
                  <a:pt x="4094919" y="248436"/>
                </a:lnTo>
                <a:lnTo>
                  <a:pt x="4101344" y="235586"/>
                </a:lnTo>
                <a:lnTo>
                  <a:pt x="4109911" y="224878"/>
                </a:lnTo>
                <a:lnTo>
                  <a:pt x="4109911" y="192752"/>
                </a:lnTo>
                <a:lnTo>
                  <a:pt x="4079927" y="158485"/>
                </a:lnTo>
                <a:lnTo>
                  <a:pt x="4067077" y="154202"/>
                </a:lnTo>
                <a:lnTo>
                  <a:pt x="4058510" y="147777"/>
                </a:lnTo>
                <a:lnTo>
                  <a:pt x="4060652" y="130643"/>
                </a:lnTo>
                <a:lnTo>
                  <a:pt x="4062793" y="117793"/>
                </a:lnTo>
                <a:lnTo>
                  <a:pt x="4064935" y="107085"/>
                </a:lnTo>
                <a:lnTo>
                  <a:pt x="4069218" y="98518"/>
                </a:lnTo>
                <a:lnTo>
                  <a:pt x="4075644" y="92093"/>
                </a:lnTo>
                <a:lnTo>
                  <a:pt x="4084210" y="85668"/>
                </a:lnTo>
                <a:lnTo>
                  <a:pt x="4109911" y="72817"/>
                </a:lnTo>
                <a:lnTo>
                  <a:pt x="4118477" y="70676"/>
                </a:lnTo>
                <a:lnTo>
                  <a:pt x="4129186" y="68534"/>
                </a:lnTo>
                <a:lnTo>
                  <a:pt x="4150603" y="59967"/>
                </a:lnTo>
                <a:lnTo>
                  <a:pt x="4172020" y="49259"/>
                </a:lnTo>
                <a:lnTo>
                  <a:pt x="4182728" y="44975"/>
                </a:lnTo>
                <a:lnTo>
                  <a:pt x="4195578" y="42834"/>
                </a:lnTo>
                <a:lnTo>
                  <a:pt x="4219137" y="25700"/>
                </a:lnTo>
                <a:lnTo>
                  <a:pt x="4246979" y="10708"/>
                </a:lnTo>
                <a:lnTo>
                  <a:pt x="4259829" y="4283"/>
                </a:lnTo>
                <a:close/>
              </a:path>
            </a:pathLst>
          </a:custGeom>
          <a:solidFill>
            <a:srgbClr val="FFC000"/>
          </a:solidFill>
          <a:ln>
            <a:noFill/>
          </a:ln>
        </p:spPr>
        <p:txBody>
          <a:bodyPr/>
          <a:lstStyle/>
          <a:p>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文本框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8347215" y="2633202"/>
            <a:ext cx="1800493" cy="461665"/>
          </a:xfrm>
          <a:prstGeom prst="rect">
            <a:avLst/>
          </a:prstGeom>
          <a:noFill/>
        </p:spPr>
        <p:txBody>
          <a:bodyPr wrap="none" rtlCol="0">
            <a:spAutoFit/>
          </a:bodyPr>
          <a:lstStyle/>
          <a:p>
            <a:r>
              <a:rPr lang="zh-CN" altLang="en-US" sz="2400" spc="-300" dirty="0">
                <a:solidFill>
                  <a:srgbClr val="7030A0"/>
                </a:solidFill>
                <a:effectLst>
                  <a:outerShdw blurRad="38100" dist="38100" dir="2700000" algn="tl">
                    <a:srgbClr val="000000">
                      <a:alpha val="43137"/>
                    </a:srgbClr>
                  </a:outerShdw>
                </a:effectLst>
                <a:latin typeface="苹方-简" panose="020B0400000000000000" pitchFamily="34" charset="-128"/>
                <a:ea typeface="苹方-简" panose="020B0400000000000000" pitchFamily="34" charset="-128"/>
                <a:cs typeface="+mn-ea"/>
                <a:sym typeface="苹方-简" panose="020B0400000000000000" pitchFamily="34" charset="-128"/>
              </a:rPr>
              <a:t>小伙伴我在这</a:t>
            </a:r>
          </a:p>
        </p:txBody>
      </p:sp>
      <p:sp>
        <p:nvSpPr>
          <p:cNvPr id="9" name="矩形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470249" y="3128826"/>
            <a:ext cx="1578077" cy="4350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椭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621362" y="4252948"/>
            <a:ext cx="180000" cy="1800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椭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567362" y="4198948"/>
            <a:ext cx="288000" cy="2880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13" name="组合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rot="20014304">
            <a:off x="4842368" y="3879860"/>
            <a:ext cx="3736224" cy="973879"/>
            <a:chOff x="3379684" y="3305908"/>
            <a:chExt cx="3736224" cy="973879"/>
          </a:xfrm>
        </p:grpSpPr>
        <p:cxnSp>
          <p:nvCxnSpPr>
            <p:cNvPr id="14" name="直接连接符 13"/>
            <p:cNvCxnSpPr/>
            <p:nvPr/>
          </p:nvCxnSpPr>
          <p:spPr>
            <a:xfrm flipV="1">
              <a:off x="5255376" y="3305908"/>
              <a:ext cx="1860532" cy="48151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379684" y="3798277"/>
              <a:ext cx="1860532" cy="481510"/>
            </a:xfrm>
            <a:prstGeom prst="line">
              <a:avLst/>
            </a:prstGeom>
            <a:ln w="19050">
              <a:solidFill>
                <a:srgbClr val="FFFFFF">
                  <a:alpha val="0"/>
                </a:srgbClr>
              </a:solidFill>
            </a:ln>
          </p:spPr>
          <p:style>
            <a:lnRef idx="1">
              <a:schemeClr val="accent1"/>
            </a:lnRef>
            <a:fillRef idx="0">
              <a:schemeClr val="accent1"/>
            </a:fillRef>
            <a:effectRef idx="0">
              <a:schemeClr val="accent1"/>
            </a:effectRef>
            <a:fontRef idx="minor">
              <a:schemeClr val="tx1"/>
            </a:fontRef>
          </p:style>
        </p:cxnSp>
      </p:grpSp>
      <p:grpSp>
        <p:nvGrpSpPr>
          <p:cNvPr id="16" name="组合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8021024" y="2968025"/>
            <a:ext cx="288000" cy="288000"/>
            <a:chOff x="6652124" y="2007212"/>
            <a:chExt cx="288000" cy="288000"/>
          </a:xfrm>
        </p:grpSpPr>
        <p:sp>
          <p:nvSpPr>
            <p:cNvPr id="17" name="椭圆 16"/>
            <p:cNvSpPr/>
            <p:nvPr/>
          </p:nvSpPr>
          <p:spPr>
            <a:xfrm>
              <a:off x="6706124" y="2061212"/>
              <a:ext cx="180000" cy="1800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 name="椭圆 17"/>
            <p:cNvSpPr/>
            <p:nvPr/>
          </p:nvSpPr>
          <p:spPr>
            <a:xfrm>
              <a:off x="6652124" y="2007212"/>
              <a:ext cx="288000" cy="2880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9" name="组合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rot="856649">
            <a:off x="6342922" y="2625493"/>
            <a:ext cx="3736224" cy="973879"/>
            <a:chOff x="3379684" y="3305908"/>
            <a:chExt cx="3736224" cy="973879"/>
          </a:xfrm>
        </p:grpSpPr>
        <p:cxnSp>
          <p:nvCxnSpPr>
            <p:cNvPr id="20" name="直接连接符 19"/>
            <p:cNvCxnSpPr/>
            <p:nvPr/>
          </p:nvCxnSpPr>
          <p:spPr>
            <a:xfrm flipV="1">
              <a:off x="5255376" y="3305908"/>
              <a:ext cx="1860532" cy="48151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379684" y="3798277"/>
              <a:ext cx="1860532" cy="481510"/>
            </a:xfrm>
            <a:prstGeom prst="line">
              <a:avLst/>
            </a:prstGeom>
            <a:ln w="19050">
              <a:solidFill>
                <a:srgbClr val="FFFFFF">
                  <a:alpha val="0"/>
                </a:srgbClr>
              </a:solidFill>
            </a:ln>
          </p:spPr>
          <p:style>
            <a:lnRef idx="1">
              <a:schemeClr val="accent1"/>
            </a:lnRef>
            <a:fillRef idx="0">
              <a:schemeClr val="accent1"/>
            </a:fillRef>
            <a:effectRef idx="0">
              <a:schemeClr val="accent1"/>
            </a:effectRef>
            <a:fontRef idx="minor">
              <a:schemeClr val="tx1"/>
            </a:fontRef>
          </p:style>
        </p:cxnSp>
      </p:gr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39691818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40" fill="hold"/>
                                        <p:tgtEl>
                                          <p:spTgt spid="13"/>
                                        </p:tgtEl>
                                        <p:attrNameLst>
                                          <p:attrName>ppt_w</p:attrName>
                                        </p:attrNameLst>
                                      </p:cBhvr>
                                      <p:tavLst>
                                        <p:tav tm="0">
                                          <p:val>
                                            <p:fltVal val="0"/>
                                          </p:val>
                                        </p:tav>
                                        <p:tav tm="100000">
                                          <p:val>
                                            <p:strVal val="#ppt_w"/>
                                          </p:val>
                                        </p:tav>
                                      </p:tavLst>
                                    </p:anim>
                                    <p:anim calcmode="lin" valueType="num">
                                      <p:cBhvr>
                                        <p:cTn id="8" dur="240" fill="hold"/>
                                        <p:tgtEl>
                                          <p:spTgt spid="13"/>
                                        </p:tgtEl>
                                        <p:attrNameLst>
                                          <p:attrName>ppt_h</p:attrName>
                                        </p:attrNameLst>
                                      </p:cBhvr>
                                      <p:tavLst>
                                        <p:tav tm="0">
                                          <p:val>
                                            <p:fltVal val="0"/>
                                          </p:val>
                                        </p:tav>
                                        <p:tav tm="100000">
                                          <p:val>
                                            <p:strVal val="#ppt_h"/>
                                          </p:val>
                                        </p:tav>
                                      </p:tavLst>
                                    </p:anim>
                                    <p:anim calcmode="lin" valueType="num">
                                      <p:cBhvr>
                                        <p:cTn id="9" dur="240" fill="hold"/>
                                        <p:tgtEl>
                                          <p:spTgt spid="13"/>
                                        </p:tgtEl>
                                        <p:attrNameLst>
                                          <p:attrName>style.rotation</p:attrName>
                                        </p:attrNameLst>
                                      </p:cBhvr>
                                      <p:tavLst>
                                        <p:tav tm="0">
                                          <p:val>
                                            <p:fltVal val="360"/>
                                          </p:val>
                                        </p:tav>
                                        <p:tav tm="100000">
                                          <p:val>
                                            <p:fltVal val="0"/>
                                          </p:val>
                                        </p:tav>
                                      </p:tavLst>
                                    </p:anim>
                                    <p:animEffect transition="in" filter="fade">
                                      <p:cBhvr>
                                        <p:cTn id="10" dur="240"/>
                                        <p:tgtEl>
                                          <p:spTgt spid="13"/>
                                        </p:tgtEl>
                                      </p:cBhvr>
                                    </p:animEffect>
                                  </p:childTnLst>
                                </p:cTn>
                              </p:par>
                              <p:par>
                                <p:cTn id="11" presetID="8" presetClass="emph" presetSubtype="0" autoRev="1" fill="hold" nodeType="withEffect">
                                  <p:stCondLst>
                                    <p:cond delay="240"/>
                                  </p:stCondLst>
                                  <p:childTnLst>
                                    <p:animRot by="600000">
                                      <p:cBhvr>
                                        <p:cTn id="12" dur="120" fill="hold"/>
                                        <p:tgtEl>
                                          <p:spTgt spid="13"/>
                                        </p:tgtEl>
                                        <p:attrNameLst>
                                          <p:attrName>r</p:attrName>
                                        </p:attrNameLst>
                                      </p:cBhvr>
                                    </p:animRot>
                                  </p:childTnLst>
                                </p:cTn>
                              </p:par>
                              <p:par>
                                <p:cTn id="13" presetID="53" presetClass="entr" presetSubtype="16" fill="hold" nodeType="withEffect">
                                  <p:stCondLst>
                                    <p:cond delay="24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20" fill="hold"/>
                                        <p:tgtEl>
                                          <p:spTgt spid="16"/>
                                        </p:tgtEl>
                                        <p:attrNameLst>
                                          <p:attrName>ppt_w</p:attrName>
                                        </p:attrNameLst>
                                      </p:cBhvr>
                                      <p:tavLst>
                                        <p:tav tm="0">
                                          <p:val>
                                            <p:fltVal val="0"/>
                                          </p:val>
                                        </p:tav>
                                        <p:tav tm="100000">
                                          <p:val>
                                            <p:strVal val="#ppt_w"/>
                                          </p:val>
                                        </p:tav>
                                      </p:tavLst>
                                    </p:anim>
                                    <p:anim calcmode="lin" valueType="num">
                                      <p:cBhvr>
                                        <p:cTn id="16" dur="120" fill="hold"/>
                                        <p:tgtEl>
                                          <p:spTgt spid="16"/>
                                        </p:tgtEl>
                                        <p:attrNameLst>
                                          <p:attrName>ppt_h</p:attrName>
                                        </p:attrNameLst>
                                      </p:cBhvr>
                                      <p:tavLst>
                                        <p:tav tm="0">
                                          <p:val>
                                            <p:fltVal val="0"/>
                                          </p:val>
                                        </p:tav>
                                        <p:tav tm="100000">
                                          <p:val>
                                            <p:strVal val="#ppt_h"/>
                                          </p:val>
                                        </p:tav>
                                      </p:tavLst>
                                    </p:anim>
                                    <p:animEffect transition="in" filter="fade">
                                      <p:cBhvr>
                                        <p:cTn id="17" dur="120"/>
                                        <p:tgtEl>
                                          <p:spTgt spid="16"/>
                                        </p:tgtEl>
                                      </p:cBhvr>
                                    </p:animEffect>
                                  </p:childTnLst>
                                </p:cTn>
                              </p:par>
                              <p:par>
                                <p:cTn id="18" presetID="49" presetClass="entr" presetSubtype="0" decel="100000" fill="hold" nodeType="withEffect">
                                  <p:stCondLst>
                                    <p:cond delay="240"/>
                                  </p:stCondLst>
                                  <p:childTnLst>
                                    <p:set>
                                      <p:cBhvr>
                                        <p:cTn id="19" dur="1" fill="hold">
                                          <p:stCondLst>
                                            <p:cond delay="0"/>
                                          </p:stCondLst>
                                        </p:cTn>
                                        <p:tgtEl>
                                          <p:spTgt spid="19"/>
                                        </p:tgtEl>
                                        <p:attrNameLst>
                                          <p:attrName>style.visibility</p:attrName>
                                        </p:attrNameLst>
                                      </p:cBhvr>
                                      <p:to>
                                        <p:strVal val="visible"/>
                                      </p:to>
                                    </p:set>
                                    <p:anim calcmode="lin" valueType="num">
                                      <p:cBhvr>
                                        <p:cTn id="20" dur="240" fill="hold"/>
                                        <p:tgtEl>
                                          <p:spTgt spid="19"/>
                                        </p:tgtEl>
                                        <p:attrNameLst>
                                          <p:attrName>ppt_w</p:attrName>
                                        </p:attrNameLst>
                                      </p:cBhvr>
                                      <p:tavLst>
                                        <p:tav tm="0">
                                          <p:val>
                                            <p:fltVal val="0"/>
                                          </p:val>
                                        </p:tav>
                                        <p:tav tm="100000">
                                          <p:val>
                                            <p:strVal val="#ppt_w"/>
                                          </p:val>
                                        </p:tav>
                                      </p:tavLst>
                                    </p:anim>
                                    <p:anim calcmode="lin" valueType="num">
                                      <p:cBhvr>
                                        <p:cTn id="21" dur="240" fill="hold"/>
                                        <p:tgtEl>
                                          <p:spTgt spid="19"/>
                                        </p:tgtEl>
                                        <p:attrNameLst>
                                          <p:attrName>ppt_h</p:attrName>
                                        </p:attrNameLst>
                                      </p:cBhvr>
                                      <p:tavLst>
                                        <p:tav tm="0">
                                          <p:val>
                                            <p:fltVal val="0"/>
                                          </p:val>
                                        </p:tav>
                                        <p:tav tm="100000">
                                          <p:val>
                                            <p:strVal val="#ppt_h"/>
                                          </p:val>
                                        </p:tav>
                                      </p:tavLst>
                                    </p:anim>
                                    <p:anim calcmode="lin" valueType="num">
                                      <p:cBhvr>
                                        <p:cTn id="22" dur="240" fill="hold"/>
                                        <p:tgtEl>
                                          <p:spTgt spid="19"/>
                                        </p:tgtEl>
                                        <p:attrNameLst>
                                          <p:attrName>style.rotation</p:attrName>
                                        </p:attrNameLst>
                                      </p:cBhvr>
                                      <p:tavLst>
                                        <p:tav tm="0">
                                          <p:val>
                                            <p:fltVal val="360"/>
                                          </p:val>
                                        </p:tav>
                                        <p:tav tm="100000">
                                          <p:val>
                                            <p:fltVal val="0"/>
                                          </p:val>
                                        </p:tav>
                                      </p:tavLst>
                                    </p:anim>
                                    <p:animEffect transition="in" filter="fade">
                                      <p:cBhvr>
                                        <p:cTn id="23" dur="240"/>
                                        <p:tgtEl>
                                          <p:spTgt spid="19"/>
                                        </p:tgtEl>
                                      </p:cBhvr>
                                    </p:animEffect>
                                  </p:childTnLst>
                                </p:cTn>
                              </p:par>
                              <p:par>
                                <p:cTn id="24" presetID="8" presetClass="emph" presetSubtype="0" autoRev="1" fill="hold" nodeType="withEffect">
                                  <p:stCondLst>
                                    <p:cond delay="480"/>
                                  </p:stCondLst>
                                  <p:childTnLst>
                                    <p:animRot by="600000">
                                      <p:cBhvr>
                                        <p:cTn id="25" dur="120" fill="hold"/>
                                        <p:tgtEl>
                                          <p:spTgt spid="19"/>
                                        </p:tgtEl>
                                        <p:attrNameLst>
                                          <p:attrName>r</p:attrName>
                                        </p:attrNameLst>
                                      </p:cBhvr>
                                    </p:animRot>
                                  </p:childTnLst>
                                </p:cTn>
                              </p:par>
                              <p:par>
                                <p:cTn id="26" presetID="1" presetClass="entr" presetSubtype="0" fill="hold" grpId="1" nodeType="withEffect">
                                  <p:stCondLst>
                                    <p:cond delay="600"/>
                                  </p:stCondLst>
                                  <p:childTnLst>
                                    <p:set>
                                      <p:cBhvr>
                                        <p:cTn id="27" dur="1" fill="hold">
                                          <p:stCondLst>
                                            <p:cond delay="0"/>
                                          </p:stCondLst>
                                        </p:cTn>
                                        <p:tgtEl>
                                          <p:spTgt spid="8"/>
                                        </p:tgtEl>
                                        <p:attrNameLst>
                                          <p:attrName>style.visibility</p:attrName>
                                        </p:attrNameLst>
                                      </p:cBhvr>
                                      <p:to>
                                        <p:strVal val="visible"/>
                                      </p:to>
                                    </p:set>
                                  </p:childTnLst>
                                </p:cTn>
                              </p:par>
                              <p:par>
                                <p:cTn id="28" presetID="42" presetClass="path" presetSubtype="0" decel="50000" fill="hold" grpId="0" nodeType="withEffect">
                                  <p:stCondLst>
                                    <p:cond delay="600"/>
                                  </p:stCondLst>
                                  <p:childTnLst>
                                    <p:animMotion origin="layout" path="M -3.54167E-6 -2.59259E-6 L -3.54167E-6 0.06783 " pathEditMode="relative" rAng="0" ptsTypes="AA">
                                      <p:cBhvr>
                                        <p:cTn id="29" dur="240" spd="-100000" fill="hold"/>
                                        <p:tgtEl>
                                          <p:spTgt spid="8"/>
                                        </p:tgtEl>
                                        <p:attrNameLst>
                                          <p:attrName>ppt_x</p:attrName>
                                          <p:attrName>ppt_y</p:attrName>
                                        </p:attrNameLst>
                                      </p:cBhvr>
                                      <p:rCtr x="0" y="3380"/>
                                    </p:animMotion>
                                  </p:childTnLst>
                                </p:cTn>
                              </p:par>
                              <p:par>
                                <p:cTn id="30" presetID="1" presetClass="entr" presetSubtype="0" fill="hold" grpId="0" nodeType="withEffect">
                                  <p:stCondLst>
                                    <p:cond delay="88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71.92+1=72.92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11498" y="3198168"/>
            <a:ext cx="369012" cy="461665"/>
          </a:xfrm>
          <a:prstGeom prst="rect">
            <a:avLst/>
          </a:prstGeom>
          <a:noFill/>
        </p:spPr>
        <p:txBody>
          <a:bodyPr wrap="none" rtlCol="0">
            <a:spAutoFit/>
          </a:bodyPr>
          <a:lstStyle/>
          <a:p>
            <a:pPr algn="ct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4</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5" y="3198168"/>
            <a:ext cx="800219" cy="461665"/>
          </a:xfrm>
          <a:prstGeom prst="rect">
            <a:avLst/>
          </a:prstGeom>
          <a:noFill/>
        </p:spPr>
        <p:txBody>
          <a:bodyPr wrap="none" rtlCol="0">
            <a:spAutoFit/>
          </a:bodyPr>
          <a:lstStyle/>
          <a:p>
            <a:pPr algn="ctr"/>
            <a:r>
              <a:rPr kumimoji="1" lang="zh-CN" altLang="en-US" sz="24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路径</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542007" y="3198168"/>
            <a:ext cx="1107996"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路径动</a:t>
            </a: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19" y="3198168"/>
            <a:ext cx="1415772"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路径动画</a:t>
            </a:r>
          </a:p>
        </p:txBody>
      </p:sp>
      <p:sp>
        <p:nvSpPr>
          <p:cNvPr id="15" name="矩形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9536917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grpId="1" nodeType="withEffect">
                                  <p:stCondLst>
                                    <p:cond delay="24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ntr" presetSubtype="0" fill="hold" grpId="0" nodeType="withEffect">
                                  <p:stCondLst>
                                    <p:cond delay="24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xit" presetSubtype="0" fill="hold" grpId="1" nodeType="withEffect">
                                  <p:stCondLst>
                                    <p:cond delay="48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ntr" presetSubtype="0" fill="hold" grpId="0" nodeType="withEffect">
                                  <p:stCondLst>
                                    <p:cond delay="48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xit" presetSubtype="0" fill="hold" grpId="1" nodeType="withEffect">
                                  <p:stCondLst>
                                    <p:cond delay="60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ntr" presetSubtype="0" fill="hold" grpId="0" nodeType="withEffect">
                                  <p:stCondLst>
                                    <p:cond delay="600"/>
                                  </p:stCondLst>
                                  <p:childTnLst>
                                    <p:set>
                                      <p:cBhvr>
                                        <p:cTn id="18" dur="1" fill="hold">
                                          <p:stCondLst>
                                            <p:cond delay="0"/>
                                          </p:stCondLst>
                                        </p:cTn>
                                        <p:tgtEl>
                                          <p:spTgt spid="14"/>
                                        </p:tgtEl>
                                        <p:attrNameLst>
                                          <p:attrName>style.visibility</p:attrName>
                                        </p:attrNameLst>
                                      </p:cBhvr>
                                      <p:to>
                                        <p:strVal val="visible"/>
                                      </p:to>
                                    </p:set>
                                  </p:childTnLst>
                                </p:cTn>
                              </p:par>
                              <p:par>
                                <p:cTn id="19" presetID="2" presetClass="exit" presetSubtype="8" fill="hold" grpId="1" nodeType="withEffect">
                                  <p:stCondLst>
                                    <p:cond delay="800"/>
                                  </p:stCondLst>
                                  <p:childTnLst>
                                    <p:anim calcmode="lin" valueType="num">
                                      <p:cBhvr additive="base">
                                        <p:cTn id="20" dur="200"/>
                                        <p:tgtEl>
                                          <p:spTgt spid="14"/>
                                        </p:tgtEl>
                                        <p:attrNameLst>
                                          <p:attrName>ppt_x</p:attrName>
                                        </p:attrNameLst>
                                      </p:cBhvr>
                                      <p:tavLst>
                                        <p:tav tm="0">
                                          <p:val>
                                            <p:strVal val="ppt_x"/>
                                          </p:val>
                                        </p:tav>
                                        <p:tav tm="100000">
                                          <p:val>
                                            <p:strVal val="0-ppt_w/2"/>
                                          </p:val>
                                        </p:tav>
                                      </p:tavLst>
                                    </p:anim>
                                    <p:anim calcmode="lin" valueType="num">
                                      <p:cBhvr additive="base">
                                        <p:cTn id="21" dur="200"/>
                                        <p:tgtEl>
                                          <p:spTgt spid="14"/>
                                        </p:tgtEl>
                                        <p:attrNameLst>
                                          <p:attrName>ppt_y</p:attrName>
                                        </p:attrNameLst>
                                      </p:cBhvr>
                                      <p:tavLst>
                                        <p:tav tm="0">
                                          <p:val>
                                            <p:strVal val="ppt_y"/>
                                          </p:val>
                                        </p:tav>
                                        <p:tav tm="100000">
                                          <p:val>
                                            <p:strVal val="ppt_y"/>
                                          </p:val>
                                        </p:tav>
                                      </p:tavLst>
                                    </p:anim>
                                    <p:set>
                                      <p:cBhvr>
                                        <p:cTn id="22" dur="1" fill="hold">
                                          <p:stCondLst>
                                            <p:cond delay="199"/>
                                          </p:stCondLst>
                                        </p:cTn>
                                        <p:tgtEl>
                                          <p:spTgt spid="14"/>
                                        </p:tgtEl>
                                        <p:attrNameLst>
                                          <p:attrName>style.visibility</p:attrName>
                                        </p:attrNameLst>
                                      </p:cBhvr>
                                      <p:to>
                                        <p:strVal val="hidden"/>
                                      </p:to>
                                    </p:set>
                                  </p:childTnLst>
                                </p:cTn>
                              </p:par>
                              <p:par>
                                <p:cTn id="23" presetID="1" presetClass="entr" presetSubtype="0" fill="hold" grpId="0" nodeType="withEffect">
                                  <p:stCondLst>
                                    <p:cond delay="100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2" grpId="0"/>
      <p:bldP spid="12" grpId="1"/>
      <p:bldP spid="13" grpId="0"/>
      <p:bldP spid="13" grpId="1"/>
      <p:bldP spid="14" grpId="0"/>
      <p:bldP spid="14" grpId="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72.92+4.72=77.64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7" name="组合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18988418">
            <a:off x="750511" y="556404"/>
            <a:ext cx="4160835" cy="4881429"/>
            <a:chOff x="2469442" y="1958816"/>
            <a:chExt cx="2773890" cy="3254286"/>
          </a:xfrm>
        </p:grpSpPr>
        <p:sp>
          <p:nvSpPr>
            <p:cNvPr id="8" name="矩形 7"/>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r="53841" b="35195"/>
            <a:stretch/>
          </p:blipFill>
          <p:spPr>
            <a:xfrm>
              <a:off x="2568332" y="2060294"/>
              <a:ext cx="2550289" cy="2685327"/>
            </a:xfrm>
            <a:prstGeom prst="rect">
              <a:avLst/>
            </a:prstGeom>
          </p:spPr>
        </p:pic>
      </p:grpSp>
      <p:grpSp>
        <p:nvGrpSpPr>
          <p:cNvPr id="10" name="组合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20580492">
            <a:off x="1940095" y="-229524"/>
            <a:ext cx="4160835" cy="4881429"/>
            <a:chOff x="2469442" y="1958816"/>
            <a:chExt cx="2773890" cy="3254286"/>
          </a:xfrm>
        </p:grpSpPr>
        <p:sp>
          <p:nvSpPr>
            <p:cNvPr id="11" name="矩形 10"/>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15748" r="15799"/>
            <a:stretch/>
          </p:blipFill>
          <p:spPr>
            <a:xfrm>
              <a:off x="2620787" y="2074782"/>
              <a:ext cx="2470244" cy="2706538"/>
            </a:xfrm>
            <a:prstGeom prst="rect">
              <a:avLst/>
            </a:prstGeom>
          </p:spPr>
        </p:pic>
      </p:grpSp>
      <p:grpSp>
        <p:nvGrpSpPr>
          <p:cNvPr id="13" name="组合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20814923">
            <a:off x="2971082" y="2130616"/>
            <a:ext cx="4160835" cy="4881429"/>
            <a:chOff x="2469442" y="1958816"/>
            <a:chExt cx="2773890" cy="3254286"/>
          </a:xfrm>
        </p:grpSpPr>
        <p:sp>
          <p:nvSpPr>
            <p:cNvPr id="14" name="矩形 13"/>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l="15064" r="14953"/>
            <a:stretch/>
          </p:blipFill>
          <p:spPr>
            <a:xfrm>
              <a:off x="2614474" y="2095496"/>
              <a:ext cx="2486824" cy="2665108"/>
            </a:xfrm>
            <a:prstGeom prst="rect">
              <a:avLst/>
            </a:prstGeom>
          </p:spPr>
        </p:pic>
      </p:grpSp>
      <p:grpSp>
        <p:nvGrpSpPr>
          <p:cNvPr id="17" name="组合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19169621">
            <a:off x="3896763" y="26888"/>
            <a:ext cx="4160835" cy="4881429"/>
            <a:chOff x="2469442" y="1958816"/>
            <a:chExt cx="2773890" cy="3254286"/>
          </a:xfrm>
        </p:grpSpPr>
        <p:sp>
          <p:nvSpPr>
            <p:cNvPr id="18" name="矩形 17"/>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19" name="图片 18"/>
            <p:cNvPicPr>
              <a:picLocks noChangeAspect="1"/>
            </p:cNvPicPr>
            <p:nvPr/>
          </p:nvPicPr>
          <p:blipFill rotWithShape="1">
            <a:blip r:embed="rId8" cstate="print">
              <a:extLst>
                <a:ext uri="{28A0092B-C50C-407E-A947-70E740481C1C}">
                  <a14:useLocalDpi xmlns:a14="http://schemas.microsoft.com/office/drawing/2010/main" val="0"/>
                </a:ext>
              </a:extLst>
            </a:blip>
            <a:srcRect l="14913" r="15729"/>
            <a:stretch/>
          </p:blipFill>
          <p:spPr>
            <a:xfrm>
              <a:off x="2609729" y="2094043"/>
              <a:ext cx="2467275" cy="2668012"/>
            </a:xfrm>
            <a:prstGeom prst="rect">
              <a:avLst/>
            </a:prstGeom>
          </p:spPr>
        </p:pic>
      </p:grpSp>
      <p:grpSp>
        <p:nvGrpSpPr>
          <p:cNvPr id="20" name="组合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21070135">
            <a:off x="5343193" y="-456626"/>
            <a:ext cx="4160835" cy="4881429"/>
            <a:chOff x="2469442" y="1958816"/>
            <a:chExt cx="2773890" cy="3254286"/>
          </a:xfrm>
        </p:grpSpPr>
        <p:sp>
          <p:nvSpPr>
            <p:cNvPr id="21" name="矩形 20"/>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22" name="图片 21"/>
            <p:cNvPicPr>
              <a:picLocks noChangeAspect="1"/>
            </p:cNvPicPr>
            <p:nvPr/>
          </p:nvPicPr>
          <p:blipFill rotWithShape="1">
            <a:blip r:embed="rId9" cstate="print">
              <a:extLst>
                <a:ext uri="{28A0092B-C50C-407E-A947-70E740481C1C}">
                  <a14:useLocalDpi xmlns:a14="http://schemas.microsoft.com/office/drawing/2010/main" val="0"/>
                </a:ext>
              </a:extLst>
            </a:blip>
            <a:srcRect l="16873" r="14671" b="3263"/>
            <a:stretch/>
          </p:blipFill>
          <p:spPr>
            <a:xfrm>
              <a:off x="2605550" y="2114375"/>
              <a:ext cx="2485450" cy="2634198"/>
            </a:xfrm>
            <a:prstGeom prst="rect">
              <a:avLst/>
            </a:prstGeom>
          </p:spPr>
        </p:pic>
      </p:grpSp>
      <p:grpSp>
        <p:nvGrpSpPr>
          <p:cNvPr id="23" name="组合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20750111">
            <a:off x="4015682" y="2681483"/>
            <a:ext cx="4160835" cy="4881429"/>
            <a:chOff x="2469442" y="1958816"/>
            <a:chExt cx="2773890" cy="3254286"/>
          </a:xfrm>
        </p:grpSpPr>
        <p:sp>
          <p:nvSpPr>
            <p:cNvPr id="24" name="矩形 23"/>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25" name="图片 24"/>
            <p:cNvPicPr>
              <a:picLocks noChangeAspect="1"/>
            </p:cNvPicPr>
            <p:nvPr/>
          </p:nvPicPr>
          <p:blipFill rotWithShape="1">
            <a:blip r:embed="rId10" cstate="print">
              <a:extLst>
                <a:ext uri="{28A0092B-C50C-407E-A947-70E740481C1C}">
                  <a14:useLocalDpi xmlns:a14="http://schemas.microsoft.com/office/drawing/2010/main" val="0"/>
                </a:ext>
              </a:extLst>
            </a:blip>
            <a:srcRect l="14854" r="14635"/>
            <a:stretch/>
          </p:blipFill>
          <p:spPr>
            <a:xfrm>
              <a:off x="2592671" y="2155248"/>
              <a:ext cx="2502055" cy="2661314"/>
            </a:xfrm>
            <a:prstGeom prst="rect">
              <a:avLst/>
            </a:prstGeom>
          </p:spPr>
        </p:pic>
      </p:grpSp>
      <p:grpSp>
        <p:nvGrpSpPr>
          <p:cNvPr id="26" name="组合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19500771">
            <a:off x="5857942" y="1327928"/>
            <a:ext cx="4160835" cy="4881429"/>
            <a:chOff x="2469442" y="1958816"/>
            <a:chExt cx="2773890" cy="3254286"/>
          </a:xfrm>
        </p:grpSpPr>
        <p:sp>
          <p:nvSpPr>
            <p:cNvPr id="27" name="矩形 26"/>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29" name="图片 28"/>
            <p:cNvPicPr>
              <a:picLocks noChangeAspect="1"/>
            </p:cNvPicPr>
            <p:nvPr/>
          </p:nvPicPr>
          <p:blipFill rotWithShape="1">
            <a:blip r:embed="rId5">
              <a:extLst>
                <a:ext uri="{28A0092B-C50C-407E-A947-70E740481C1C}">
                  <a14:useLocalDpi xmlns:a14="http://schemas.microsoft.com/office/drawing/2010/main" val="0"/>
                </a:ext>
              </a:extLst>
            </a:blip>
            <a:srcRect r="53841" b="35195"/>
            <a:stretch/>
          </p:blipFill>
          <p:spPr>
            <a:xfrm>
              <a:off x="2568332" y="2060294"/>
              <a:ext cx="2550289" cy="2685327"/>
            </a:xfrm>
            <a:prstGeom prst="rect">
              <a:avLst/>
            </a:prstGeom>
          </p:spPr>
        </p:pic>
      </p:grpSp>
      <p:grpSp>
        <p:nvGrpSpPr>
          <p:cNvPr id="30" name="组合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20580492">
            <a:off x="6832459" y="212890"/>
            <a:ext cx="4160835" cy="4881429"/>
            <a:chOff x="2469442" y="1958816"/>
            <a:chExt cx="2773890" cy="3254286"/>
          </a:xfrm>
        </p:grpSpPr>
        <p:sp>
          <p:nvSpPr>
            <p:cNvPr id="31" name="矩形 30"/>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32" name="图片 31"/>
            <p:cNvPicPr>
              <a:picLocks noChangeAspect="1"/>
            </p:cNvPicPr>
            <p:nvPr/>
          </p:nvPicPr>
          <p:blipFill rotWithShape="1">
            <a:blip r:embed="rId6" cstate="print">
              <a:extLst>
                <a:ext uri="{28A0092B-C50C-407E-A947-70E740481C1C}">
                  <a14:useLocalDpi xmlns:a14="http://schemas.microsoft.com/office/drawing/2010/main" val="0"/>
                </a:ext>
              </a:extLst>
            </a:blip>
            <a:srcRect l="15748" r="15799"/>
            <a:stretch/>
          </p:blipFill>
          <p:spPr>
            <a:xfrm>
              <a:off x="2620787" y="2074782"/>
              <a:ext cx="2470244" cy="2706538"/>
            </a:xfrm>
            <a:prstGeom prst="rect">
              <a:avLst/>
            </a:prstGeom>
          </p:spPr>
        </p:pic>
      </p:grpSp>
      <p:grpSp>
        <p:nvGrpSpPr>
          <p:cNvPr id="33" name="组合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20329343">
            <a:off x="5878869" y="2801938"/>
            <a:ext cx="4160835" cy="4881429"/>
            <a:chOff x="2469442" y="1958816"/>
            <a:chExt cx="2773890" cy="3254286"/>
          </a:xfrm>
        </p:grpSpPr>
        <p:sp>
          <p:nvSpPr>
            <p:cNvPr id="34" name="矩形 33"/>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36" name="图片 35"/>
            <p:cNvPicPr>
              <a:picLocks noChangeAspect="1"/>
            </p:cNvPicPr>
            <p:nvPr/>
          </p:nvPicPr>
          <p:blipFill rotWithShape="1">
            <a:blip r:embed="rId7" cstate="print">
              <a:extLst>
                <a:ext uri="{28A0092B-C50C-407E-A947-70E740481C1C}">
                  <a14:useLocalDpi xmlns:a14="http://schemas.microsoft.com/office/drawing/2010/main" val="0"/>
                </a:ext>
              </a:extLst>
            </a:blip>
            <a:srcRect l="15064" r="14953"/>
            <a:stretch/>
          </p:blipFill>
          <p:spPr>
            <a:xfrm>
              <a:off x="2614474" y="2095496"/>
              <a:ext cx="2486824" cy="2665108"/>
            </a:xfrm>
            <a:prstGeom prst="rect">
              <a:avLst/>
            </a:prstGeom>
          </p:spPr>
        </p:pic>
      </p:grpSp>
      <p:grpSp>
        <p:nvGrpSpPr>
          <p:cNvPr id="37" name="组合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noChangeAspect="1"/>
          </p:cNvGrpSpPr>
          <p:nvPr/>
        </p:nvGrpSpPr>
        <p:grpSpPr>
          <a:xfrm rot="19773947">
            <a:off x="7322485" y="1225535"/>
            <a:ext cx="4160835" cy="4881429"/>
            <a:chOff x="2469442" y="1958816"/>
            <a:chExt cx="2773890" cy="3254286"/>
          </a:xfrm>
        </p:grpSpPr>
        <p:sp>
          <p:nvSpPr>
            <p:cNvPr id="38" name="矩形 37"/>
            <p:cNvSpPr/>
            <p:nvPr/>
          </p:nvSpPr>
          <p:spPr>
            <a:xfrm>
              <a:off x="2469442" y="1958816"/>
              <a:ext cx="2773890" cy="3254286"/>
            </a:xfrm>
            <a:prstGeom prst="rect">
              <a:avLst/>
            </a:prstGeom>
            <a:blipFill dpi="0" rotWithShape="1">
              <a:blip r:embed="rId3">
                <a:duotone>
                  <a:prstClr val="black"/>
                  <a:schemeClr val="accent3">
                    <a:tint val="45000"/>
                    <a:satMod val="400000"/>
                  </a:schemeClr>
                </a:duotone>
                <a:extLst>
                  <a:ext uri="{BEBA8EAE-BF5A-486C-A8C5-ECC9F3942E4B}">
                    <a14:imgProps xmlns:a14="http://schemas.microsoft.com/office/drawing/2010/main">
                      <a14:imgLayer r:embed="rId4">
                        <a14:imgEffect>
                          <a14:artisticMarker/>
                        </a14:imgEffect>
                      </a14:imgLayer>
                    </a14:imgProps>
                  </a:ext>
                </a:extLst>
              </a:blip>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39" name="图片 38"/>
            <p:cNvPicPr>
              <a:picLocks noChangeAspect="1"/>
            </p:cNvPicPr>
            <p:nvPr/>
          </p:nvPicPr>
          <p:blipFill rotWithShape="1">
            <a:blip r:embed="rId8" cstate="print">
              <a:extLst>
                <a:ext uri="{28A0092B-C50C-407E-A947-70E740481C1C}">
                  <a14:useLocalDpi xmlns:a14="http://schemas.microsoft.com/office/drawing/2010/main" val="0"/>
                </a:ext>
              </a:extLst>
            </a:blip>
            <a:srcRect l="14913" r="15729"/>
            <a:stretch/>
          </p:blipFill>
          <p:spPr>
            <a:xfrm>
              <a:off x="2609729" y="2094043"/>
              <a:ext cx="2467275" cy="2668012"/>
            </a:xfrm>
            <a:prstGeom prst="rect">
              <a:avLst/>
            </a:prstGeom>
          </p:spPr>
        </p:pic>
      </p:gr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47213148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14"/>
                                        <p:tgtEl>
                                          <p:spTgt spid="7"/>
                                        </p:tgtEl>
                                      </p:cBhvr>
                                    </p:animEffect>
                                  </p:childTnLst>
                                </p:cTn>
                              </p:par>
                              <p:par>
                                <p:cTn id="8" presetID="42" presetClass="path" presetSubtype="0" decel="50000" fill="hold" nodeType="withEffect">
                                  <p:stCondLst>
                                    <p:cond delay="0"/>
                                  </p:stCondLst>
                                  <p:childTnLst>
                                    <p:animMotion origin="layout" path="M -1.45833E-6 4.44444E-6 L -0.1487 0.52407 " pathEditMode="relative" rAng="0" ptsTypes="AA">
                                      <p:cBhvr>
                                        <p:cTn id="9" dur="228" spd="-100000" fill="hold"/>
                                        <p:tgtEl>
                                          <p:spTgt spid="7"/>
                                        </p:tgtEl>
                                        <p:attrNameLst>
                                          <p:attrName>ppt_x</p:attrName>
                                          <p:attrName>ppt_y</p:attrName>
                                        </p:attrNameLst>
                                      </p:cBhvr>
                                      <p:rCtr x="-7435" y="26204"/>
                                    </p:animMotion>
                                  </p:childTnLst>
                                </p:cTn>
                              </p:par>
                              <p:par>
                                <p:cTn id="10" presetID="8" presetClass="emph" presetSubtype="0" fill="hold" nodeType="withEffect">
                                  <p:stCondLst>
                                    <p:cond delay="0"/>
                                  </p:stCondLst>
                                  <p:childTnLst>
                                    <p:animRot by="2400000">
                                      <p:cBhvr>
                                        <p:cTn id="11" dur="171" fill="hold"/>
                                        <p:tgtEl>
                                          <p:spTgt spid="7"/>
                                        </p:tgtEl>
                                        <p:attrNameLst>
                                          <p:attrName>r</p:attrName>
                                        </p:attrNameLst>
                                      </p:cBhvr>
                                    </p:animRot>
                                  </p:childTnLst>
                                </p:cTn>
                              </p:par>
                              <p:par>
                                <p:cTn id="12" presetID="6" presetClass="emph" presetSubtype="0" fill="hold" nodeType="withEffect">
                                  <p:stCondLst>
                                    <p:cond delay="0"/>
                                  </p:stCondLst>
                                  <p:childTnLst>
                                    <p:animScale>
                                      <p:cBhvr>
                                        <p:cTn id="13" dur="171" fill="hold"/>
                                        <p:tgtEl>
                                          <p:spTgt spid="7"/>
                                        </p:tgtEl>
                                      </p:cBhvr>
                                      <p:by x="70000" y="70000"/>
                                    </p:animScale>
                                  </p:childTnLst>
                                </p:cTn>
                              </p:par>
                              <p:par>
                                <p:cTn id="14" presetID="35" presetClass="path" presetSubtype="0" fill="hold" nodeType="withEffect">
                                  <p:stCondLst>
                                    <p:cond delay="228"/>
                                  </p:stCondLst>
                                  <p:childTnLst>
                                    <p:animMotion origin="layout" path="M -1.45833E-6 4.44444E-6 L -0.91094 4.44444E-6 " pathEditMode="relative" rAng="0" ptsTypes="AA">
                                      <p:cBhvr>
                                        <p:cTn id="15" dur="2964" fill="hold"/>
                                        <p:tgtEl>
                                          <p:spTgt spid="7"/>
                                        </p:tgtEl>
                                        <p:attrNameLst>
                                          <p:attrName>ppt_x</p:attrName>
                                          <p:attrName>ppt_y</p:attrName>
                                        </p:attrNameLst>
                                      </p:cBhvr>
                                      <p:rCtr x="-45547" y="0"/>
                                    </p:animMotion>
                                  </p:childTnLst>
                                </p:cTn>
                              </p:par>
                              <p:par>
                                <p:cTn id="16" presetID="10" presetClass="entr" presetSubtype="0" fill="hold" nodeType="withEffect">
                                  <p:stCondLst>
                                    <p:cond delay="228"/>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14"/>
                                        <p:tgtEl>
                                          <p:spTgt spid="10"/>
                                        </p:tgtEl>
                                      </p:cBhvr>
                                    </p:animEffect>
                                  </p:childTnLst>
                                </p:cTn>
                              </p:par>
                              <p:par>
                                <p:cTn id="19" presetID="42" presetClass="path" presetSubtype="0" decel="50000" fill="hold" nodeType="withEffect">
                                  <p:stCondLst>
                                    <p:cond delay="228"/>
                                  </p:stCondLst>
                                  <p:childTnLst>
                                    <p:animMotion origin="layout" path="M 2.5E-6 -2.22222E-6 L -0.1487 0.52408 " pathEditMode="relative" rAng="0" ptsTypes="AA">
                                      <p:cBhvr>
                                        <p:cTn id="20" dur="228" spd="-100000" fill="hold"/>
                                        <p:tgtEl>
                                          <p:spTgt spid="10"/>
                                        </p:tgtEl>
                                        <p:attrNameLst>
                                          <p:attrName>ppt_x</p:attrName>
                                          <p:attrName>ppt_y</p:attrName>
                                        </p:attrNameLst>
                                      </p:cBhvr>
                                      <p:rCtr x="-7435" y="26204"/>
                                    </p:animMotion>
                                  </p:childTnLst>
                                </p:cTn>
                              </p:par>
                              <p:par>
                                <p:cTn id="21" presetID="8" presetClass="emph" presetSubtype="0" fill="hold" nodeType="withEffect">
                                  <p:stCondLst>
                                    <p:cond delay="228"/>
                                  </p:stCondLst>
                                  <p:childTnLst>
                                    <p:animRot by="2400000">
                                      <p:cBhvr>
                                        <p:cTn id="22" dur="171" fill="hold"/>
                                        <p:tgtEl>
                                          <p:spTgt spid="10"/>
                                        </p:tgtEl>
                                        <p:attrNameLst>
                                          <p:attrName>r</p:attrName>
                                        </p:attrNameLst>
                                      </p:cBhvr>
                                    </p:animRot>
                                  </p:childTnLst>
                                </p:cTn>
                              </p:par>
                              <p:par>
                                <p:cTn id="23" presetID="6" presetClass="emph" presetSubtype="0" fill="hold" nodeType="withEffect">
                                  <p:stCondLst>
                                    <p:cond delay="228"/>
                                  </p:stCondLst>
                                  <p:childTnLst>
                                    <p:animScale>
                                      <p:cBhvr>
                                        <p:cTn id="24" dur="171" fill="hold"/>
                                        <p:tgtEl>
                                          <p:spTgt spid="10"/>
                                        </p:tgtEl>
                                      </p:cBhvr>
                                      <p:by x="70000" y="70000"/>
                                    </p:animScale>
                                  </p:childTnLst>
                                </p:cTn>
                              </p:par>
                              <p:par>
                                <p:cTn id="25" presetID="35" presetClass="path" presetSubtype="0" fill="hold" nodeType="withEffect">
                                  <p:stCondLst>
                                    <p:cond delay="456"/>
                                  </p:stCondLst>
                                  <p:childTnLst>
                                    <p:animMotion origin="layout" path="M 2.5E-6 -2.22222E-6 L -0.91094 -2.22222E-6 " pathEditMode="relative" rAng="0" ptsTypes="AA">
                                      <p:cBhvr>
                                        <p:cTn id="26" dur="2964" fill="hold"/>
                                        <p:tgtEl>
                                          <p:spTgt spid="10"/>
                                        </p:tgtEl>
                                        <p:attrNameLst>
                                          <p:attrName>ppt_x</p:attrName>
                                          <p:attrName>ppt_y</p:attrName>
                                        </p:attrNameLst>
                                      </p:cBhvr>
                                      <p:rCtr x="-45547" y="0"/>
                                    </p:animMotion>
                                  </p:childTnLst>
                                </p:cTn>
                              </p:par>
                              <p:par>
                                <p:cTn id="27" presetID="10" presetClass="entr" presetSubtype="0" fill="hold" nodeType="withEffect">
                                  <p:stCondLst>
                                    <p:cond delay="456"/>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14"/>
                                        <p:tgtEl>
                                          <p:spTgt spid="13"/>
                                        </p:tgtEl>
                                      </p:cBhvr>
                                    </p:animEffect>
                                  </p:childTnLst>
                                </p:cTn>
                              </p:par>
                              <p:par>
                                <p:cTn id="30" presetID="42" presetClass="path" presetSubtype="0" decel="50000" fill="hold" nodeType="withEffect">
                                  <p:stCondLst>
                                    <p:cond delay="456"/>
                                  </p:stCondLst>
                                  <p:childTnLst>
                                    <p:animMotion origin="layout" path="M -2.91667E-6 4.81481E-6 L -0.14869 0.52407 " pathEditMode="relative" rAng="0" ptsTypes="AA">
                                      <p:cBhvr>
                                        <p:cTn id="31" dur="228" spd="-100000" fill="hold"/>
                                        <p:tgtEl>
                                          <p:spTgt spid="13"/>
                                        </p:tgtEl>
                                        <p:attrNameLst>
                                          <p:attrName>ppt_x</p:attrName>
                                          <p:attrName>ppt_y</p:attrName>
                                        </p:attrNameLst>
                                      </p:cBhvr>
                                      <p:rCtr x="-7435" y="26204"/>
                                    </p:animMotion>
                                  </p:childTnLst>
                                </p:cTn>
                              </p:par>
                              <p:par>
                                <p:cTn id="32" presetID="8" presetClass="emph" presetSubtype="0" fill="hold" nodeType="withEffect">
                                  <p:stCondLst>
                                    <p:cond delay="456"/>
                                  </p:stCondLst>
                                  <p:childTnLst>
                                    <p:animRot by="1200000">
                                      <p:cBhvr>
                                        <p:cTn id="33" dur="171" fill="hold"/>
                                        <p:tgtEl>
                                          <p:spTgt spid="13"/>
                                        </p:tgtEl>
                                        <p:attrNameLst>
                                          <p:attrName>r</p:attrName>
                                        </p:attrNameLst>
                                      </p:cBhvr>
                                    </p:animRot>
                                  </p:childTnLst>
                                </p:cTn>
                              </p:par>
                              <p:par>
                                <p:cTn id="34" presetID="6" presetClass="emph" presetSubtype="0" fill="hold" nodeType="withEffect">
                                  <p:stCondLst>
                                    <p:cond delay="456"/>
                                  </p:stCondLst>
                                  <p:childTnLst>
                                    <p:animScale>
                                      <p:cBhvr>
                                        <p:cTn id="35" dur="171" fill="hold"/>
                                        <p:tgtEl>
                                          <p:spTgt spid="13"/>
                                        </p:tgtEl>
                                      </p:cBhvr>
                                      <p:by x="70000" y="70000"/>
                                    </p:animScale>
                                  </p:childTnLst>
                                </p:cTn>
                              </p:par>
                              <p:par>
                                <p:cTn id="36" presetID="35" presetClass="path" presetSubtype="0" fill="hold" nodeType="withEffect">
                                  <p:stCondLst>
                                    <p:cond delay="684"/>
                                  </p:stCondLst>
                                  <p:childTnLst>
                                    <p:animMotion origin="layout" path="M -2.91667E-6 4.81481E-6 L -0.91093 4.81481E-6 " pathEditMode="relative" rAng="0" ptsTypes="AA">
                                      <p:cBhvr>
                                        <p:cTn id="37" dur="2964" fill="hold"/>
                                        <p:tgtEl>
                                          <p:spTgt spid="13"/>
                                        </p:tgtEl>
                                        <p:attrNameLst>
                                          <p:attrName>ppt_x</p:attrName>
                                          <p:attrName>ppt_y</p:attrName>
                                        </p:attrNameLst>
                                      </p:cBhvr>
                                      <p:rCtr x="-45547" y="0"/>
                                    </p:animMotion>
                                  </p:childTnLst>
                                </p:cTn>
                              </p:par>
                              <p:par>
                                <p:cTn id="38" presetID="10" presetClass="entr" presetSubtype="0" fill="hold" nodeType="withEffect">
                                  <p:stCondLst>
                                    <p:cond delay="684"/>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14"/>
                                        <p:tgtEl>
                                          <p:spTgt spid="17"/>
                                        </p:tgtEl>
                                      </p:cBhvr>
                                    </p:animEffect>
                                  </p:childTnLst>
                                </p:cTn>
                              </p:par>
                              <p:par>
                                <p:cTn id="41" presetID="42" presetClass="path" presetSubtype="0" decel="50000" fill="hold" nodeType="withEffect">
                                  <p:stCondLst>
                                    <p:cond delay="684"/>
                                  </p:stCondLst>
                                  <p:childTnLst>
                                    <p:animMotion origin="layout" path="M -4.375E-6 -2.22222E-6 L -0.14869 0.52408 " pathEditMode="relative" rAng="0" ptsTypes="AA">
                                      <p:cBhvr>
                                        <p:cTn id="42" dur="228" spd="-100000" fill="hold"/>
                                        <p:tgtEl>
                                          <p:spTgt spid="17"/>
                                        </p:tgtEl>
                                        <p:attrNameLst>
                                          <p:attrName>ppt_x</p:attrName>
                                          <p:attrName>ppt_y</p:attrName>
                                        </p:attrNameLst>
                                      </p:cBhvr>
                                      <p:rCtr x="-7435" y="26204"/>
                                    </p:animMotion>
                                  </p:childTnLst>
                                </p:cTn>
                              </p:par>
                              <p:par>
                                <p:cTn id="43" presetID="8" presetClass="emph" presetSubtype="0" fill="hold" nodeType="withEffect">
                                  <p:stCondLst>
                                    <p:cond delay="684"/>
                                  </p:stCondLst>
                                  <p:childTnLst>
                                    <p:animRot by="1800000">
                                      <p:cBhvr>
                                        <p:cTn id="44" dur="171" fill="hold"/>
                                        <p:tgtEl>
                                          <p:spTgt spid="17"/>
                                        </p:tgtEl>
                                        <p:attrNameLst>
                                          <p:attrName>r</p:attrName>
                                        </p:attrNameLst>
                                      </p:cBhvr>
                                    </p:animRot>
                                  </p:childTnLst>
                                </p:cTn>
                              </p:par>
                              <p:par>
                                <p:cTn id="45" presetID="6" presetClass="emph" presetSubtype="0" fill="hold" nodeType="withEffect">
                                  <p:stCondLst>
                                    <p:cond delay="684"/>
                                  </p:stCondLst>
                                  <p:childTnLst>
                                    <p:animScale>
                                      <p:cBhvr>
                                        <p:cTn id="46" dur="171" fill="hold"/>
                                        <p:tgtEl>
                                          <p:spTgt spid="17"/>
                                        </p:tgtEl>
                                      </p:cBhvr>
                                      <p:by x="70000" y="70000"/>
                                    </p:animScale>
                                  </p:childTnLst>
                                </p:cTn>
                              </p:par>
                              <p:par>
                                <p:cTn id="47" presetID="35" presetClass="path" presetSubtype="0" fill="hold" nodeType="withEffect">
                                  <p:stCondLst>
                                    <p:cond delay="912"/>
                                  </p:stCondLst>
                                  <p:childTnLst>
                                    <p:animMotion origin="layout" path="M -4.375E-6 -2.22222E-6 L -0.91093 -2.22222E-6 " pathEditMode="relative" rAng="0" ptsTypes="AA">
                                      <p:cBhvr>
                                        <p:cTn id="48" dur="2964" fill="hold"/>
                                        <p:tgtEl>
                                          <p:spTgt spid="17"/>
                                        </p:tgtEl>
                                        <p:attrNameLst>
                                          <p:attrName>ppt_x</p:attrName>
                                          <p:attrName>ppt_y</p:attrName>
                                        </p:attrNameLst>
                                      </p:cBhvr>
                                      <p:rCtr x="-45547" y="0"/>
                                    </p:animMotion>
                                  </p:childTnLst>
                                </p:cTn>
                              </p:par>
                              <p:par>
                                <p:cTn id="49" presetID="10" presetClass="entr" presetSubtype="0" fill="hold" nodeType="withEffect">
                                  <p:stCondLst>
                                    <p:cond delay="912"/>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14"/>
                                        <p:tgtEl>
                                          <p:spTgt spid="20"/>
                                        </p:tgtEl>
                                      </p:cBhvr>
                                    </p:animEffect>
                                  </p:childTnLst>
                                </p:cTn>
                              </p:par>
                              <p:par>
                                <p:cTn id="52" presetID="42" presetClass="path" presetSubtype="0" decel="50000" fill="hold" nodeType="withEffect">
                                  <p:stCondLst>
                                    <p:cond delay="912"/>
                                  </p:stCondLst>
                                  <p:childTnLst>
                                    <p:animMotion origin="layout" path="M -4.16667E-6 -3.7037E-7 L -0.14869 0.52407 " pathEditMode="relative" rAng="0" ptsTypes="AA">
                                      <p:cBhvr>
                                        <p:cTn id="53" dur="228" spd="-100000" fill="hold"/>
                                        <p:tgtEl>
                                          <p:spTgt spid="20"/>
                                        </p:tgtEl>
                                        <p:attrNameLst>
                                          <p:attrName>ppt_x</p:attrName>
                                          <p:attrName>ppt_y</p:attrName>
                                        </p:attrNameLst>
                                      </p:cBhvr>
                                      <p:rCtr x="-7435" y="26204"/>
                                    </p:animMotion>
                                  </p:childTnLst>
                                </p:cTn>
                              </p:par>
                              <p:par>
                                <p:cTn id="54" presetID="8" presetClass="emph" presetSubtype="0" fill="hold" nodeType="withEffect">
                                  <p:stCondLst>
                                    <p:cond delay="912"/>
                                  </p:stCondLst>
                                  <p:childTnLst>
                                    <p:animRot by="1800000">
                                      <p:cBhvr>
                                        <p:cTn id="55" dur="171" fill="hold"/>
                                        <p:tgtEl>
                                          <p:spTgt spid="20"/>
                                        </p:tgtEl>
                                        <p:attrNameLst>
                                          <p:attrName>r</p:attrName>
                                        </p:attrNameLst>
                                      </p:cBhvr>
                                    </p:animRot>
                                  </p:childTnLst>
                                </p:cTn>
                              </p:par>
                              <p:par>
                                <p:cTn id="56" presetID="6" presetClass="emph" presetSubtype="0" fill="hold" nodeType="withEffect">
                                  <p:stCondLst>
                                    <p:cond delay="912"/>
                                  </p:stCondLst>
                                  <p:childTnLst>
                                    <p:animScale>
                                      <p:cBhvr>
                                        <p:cTn id="57" dur="171" fill="hold"/>
                                        <p:tgtEl>
                                          <p:spTgt spid="20"/>
                                        </p:tgtEl>
                                      </p:cBhvr>
                                      <p:by x="70000" y="70000"/>
                                    </p:animScale>
                                  </p:childTnLst>
                                </p:cTn>
                              </p:par>
                              <p:par>
                                <p:cTn id="58" presetID="35" presetClass="path" presetSubtype="0" fill="hold" nodeType="withEffect">
                                  <p:stCondLst>
                                    <p:cond delay="1140"/>
                                  </p:stCondLst>
                                  <p:childTnLst>
                                    <p:animMotion origin="layout" path="M -4.16667E-6 -3.7037E-7 L -0.91093 -3.7037E-7 " pathEditMode="relative" rAng="0" ptsTypes="AA">
                                      <p:cBhvr>
                                        <p:cTn id="59" dur="2964" fill="hold"/>
                                        <p:tgtEl>
                                          <p:spTgt spid="20"/>
                                        </p:tgtEl>
                                        <p:attrNameLst>
                                          <p:attrName>ppt_x</p:attrName>
                                          <p:attrName>ppt_y</p:attrName>
                                        </p:attrNameLst>
                                      </p:cBhvr>
                                      <p:rCtr x="-45547" y="0"/>
                                    </p:animMotion>
                                  </p:childTnLst>
                                </p:cTn>
                              </p:par>
                              <p:par>
                                <p:cTn id="60" presetID="10" presetClass="entr" presetSubtype="0" fill="hold" nodeType="withEffect">
                                  <p:stCondLst>
                                    <p:cond delay="114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14"/>
                                        <p:tgtEl>
                                          <p:spTgt spid="23"/>
                                        </p:tgtEl>
                                      </p:cBhvr>
                                    </p:animEffect>
                                  </p:childTnLst>
                                </p:cTn>
                              </p:par>
                              <p:par>
                                <p:cTn id="63" presetID="42" presetClass="path" presetSubtype="0" decel="50000" fill="hold" nodeType="withEffect">
                                  <p:stCondLst>
                                    <p:cond delay="1140"/>
                                  </p:stCondLst>
                                  <p:childTnLst>
                                    <p:animMotion origin="layout" path="M 0 7.40741E-7 L -0.1487 0.52407 " pathEditMode="relative" rAng="0" ptsTypes="AA">
                                      <p:cBhvr>
                                        <p:cTn id="64" dur="228" spd="-100000" fill="hold"/>
                                        <p:tgtEl>
                                          <p:spTgt spid="23"/>
                                        </p:tgtEl>
                                        <p:attrNameLst>
                                          <p:attrName>ppt_x</p:attrName>
                                          <p:attrName>ppt_y</p:attrName>
                                        </p:attrNameLst>
                                      </p:cBhvr>
                                      <p:rCtr x="-7435" y="26204"/>
                                    </p:animMotion>
                                  </p:childTnLst>
                                </p:cTn>
                              </p:par>
                              <p:par>
                                <p:cTn id="65" presetID="8" presetClass="emph" presetSubtype="0" fill="hold" nodeType="withEffect">
                                  <p:stCondLst>
                                    <p:cond delay="1140"/>
                                  </p:stCondLst>
                                  <p:childTnLst>
                                    <p:animRot by="600000">
                                      <p:cBhvr>
                                        <p:cTn id="66" dur="171" fill="hold"/>
                                        <p:tgtEl>
                                          <p:spTgt spid="23"/>
                                        </p:tgtEl>
                                        <p:attrNameLst>
                                          <p:attrName>r</p:attrName>
                                        </p:attrNameLst>
                                      </p:cBhvr>
                                    </p:animRot>
                                  </p:childTnLst>
                                </p:cTn>
                              </p:par>
                              <p:par>
                                <p:cTn id="67" presetID="6" presetClass="emph" presetSubtype="0" fill="hold" nodeType="withEffect">
                                  <p:stCondLst>
                                    <p:cond delay="1140"/>
                                  </p:stCondLst>
                                  <p:childTnLst>
                                    <p:animScale>
                                      <p:cBhvr>
                                        <p:cTn id="68" dur="171" fill="hold"/>
                                        <p:tgtEl>
                                          <p:spTgt spid="23"/>
                                        </p:tgtEl>
                                      </p:cBhvr>
                                      <p:by x="70000" y="70000"/>
                                    </p:animScale>
                                  </p:childTnLst>
                                </p:cTn>
                              </p:par>
                              <p:par>
                                <p:cTn id="69" presetID="35" presetClass="path" presetSubtype="0" repeatCount="990" fill="hold" nodeType="withEffect">
                                  <p:stCondLst>
                                    <p:cond delay="1368"/>
                                  </p:stCondLst>
                                  <p:childTnLst>
                                    <p:animMotion origin="layout" path="M 0 7.40741E-7 L -0.91094 7.40741E-7 " pathEditMode="relative" rAng="0" ptsTypes="AA">
                                      <p:cBhvr>
                                        <p:cTn id="70" dur="2964" fill="hold"/>
                                        <p:tgtEl>
                                          <p:spTgt spid="23"/>
                                        </p:tgtEl>
                                        <p:attrNameLst>
                                          <p:attrName>ppt_x</p:attrName>
                                          <p:attrName>ppt_y</p:attrName>
                                        </p:attrNameLst>
                                      </p:cBhvr>
                                      <p:rCtr x="-45547" y="0"/>
                                    </p:animMotion>
                                  </p:childTnLst>
                                </p:cTn>
                              </p:par>
                              <p:par>
                                <p:cTn id="71" presetID="10" presetClass="entr" presetSubtype="0" fill="hold" nodeType="withEffect">
                                  <p:stCondLst>
                                    <p:cond delay="1368"/>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14"/>
                                        <p:tgtEl>
                                          <p:spTgt spid="26"/>
                                        </p:tgtEl>
                                      </p:cBhvr>
                                    </p:animEffect>
                                  </p:childTnLst>
                                </p:cTn>
                              </p:par>
                              <p:par>
                                <p:cTn id="74" presetID="42" presetClass="path" presetSubtype="0" decel="50000" fill="hold" nodeType="withEffect">
                                  <p:stCondLst>
                                    <p:cond delay="1368"/>
                                  </p:stCondLst>
                                  <p:childTnLst>
                                    <p:animMotion origin="layout" path="M -1.66667E-6 4.44444E-6 L -0.1487 0.52407 " pathEditMode="relative" rAng="0" ptsTypes="AA">
                                      <p:cBhvr>
                                        <p:cTn id="75" dur="228" spd="-100000" fill="hold"/>
                                        <p:tgtEl>
                                          <p:spTgt spid="26"/>
                                        </p:tgtEl>
                                        <p:attrNameLst>
                                          <p:attrName>ppt_x</p:attrName>
                                          <p:attrName>ppt_y</p:attrName>
                                        </p:attrNameLst>
                                      </p:cBhvr>
                                      <p:rCtr x="-7435" y="26204"/>
                                    </p:animMotion>
                                  </p:childTnLst>
                                </p:cTn>
                              </p:par>
                              <p:par>
                                <p:cTn id="76" presetID="8" presetClass="emph" presetSubtype="0" fill="hold" nodeType="withEffect">
                                  <p:stCondLst>
                                    <p:cond delay="1368"/>
                                  </p:stCondLst>
                                  <p:childTnLst>
                                    <p:animRot by="2400000">
                                      <p:cBhvr>
                                        <p:cTn id="77" dur="171" fill="hold"/>
                                        <p:tgtEl>
                                          <p:spTgt spid="26"/>
                                        </p:tgtEl>
                                        <p:attrNameLst>
                                          <p:attrName>r</p:attrName>
                                        </p:attrNameLst>
                                      </p:cBhvr>
                                    </p:animRot>
                                  </p:childTnLst>
                                </p:cTn>
                              </p:par>
                              <p:par>
                                <p:cTn id="78" presetID="6" presetClass="emph" presetSubtype="0" fill="hold" nodeType="withEffect">
                                  <p:stCondLst>
                                    <p:cond delay="1368"/>
                                  </p:stCondLst>
                                  <p:childTnLst>
                                    <p:animScale>
                                      <p:cBhvr>
                                        <p:cTn id="79" dur="171" fill="hold"/>
                                        <p:tgtEl>
                                          <p:spTgt spid="26"/>
                                        </p:tgtEl>
                                      </p:cBhvr>
                                      <p:by x="70000" y="70000"/>
                                    </p:animScale>
                                  </p:childTnLst>
                                </p:cTn>
                              </p:par>
                              <p:par>
                                <p:cTn id="80" presetID="35" presetClass="path" presetSubtype="0" repeatCount="910" fill="hold" nodeType="withEffect">
                                  <p:stCondLst>
                                    <p:cond delay="1596"/>
                                  </p:stCondLst>
                                  <p:childTnLst>
                                    <p:animMotion origin="layout" path="M -1.66667E-6 4.44444E-6 L -0.91094 4.44444E-6 " pathEditMode="relative" rAng="0" ptsTypes="AA">
                                      <p:cBhvr>
                                        <p:cTn id="81" dur="2964" fill="hold"/>
                                        <p:tgtEl>
                                          <p:spTgt spid="26"/>
                                        </p:tgtEl>
                                        <p:attrNameLst>
                                          <p:attrName>ppt_x</p:attrName>
                                          <p:attrName>ppt_y</p:attrName>
                                        </p:attrNameLst>
                                      </p:cBhvr>
                                      <p:rCtr x="-45547" y="0"/>
                                    </p:animMotion>
                                  </p:childTnLst>
                                </p:cTn>
                              </p:par>
                              <p:par>
                                <p:cTn id="82" presetID="10" presetClass="entr" presetSubtype="0" fill="hold" nodeType="withEffect">
                                  <p:stCondLst>
                                    <p:cond delay="1596"/>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14"/>
                                        <p:tgtEl>
                                          <p:spTgt spid="30"/>
                                        </p:tgtEl>
                                      </p:cBhvr>
                                    </p:animEffect>
                                  </p:childTnLst>
                                </p:cTn>
                              </p:par>
                              <p:par>
                                <p:cTn id="85" presetID="42" presetClass="path" presetSubtype="0" decel="50000" fill="hold" nodeType="withEffect">
                                  <p:stCondLst>
                                    <p:cond delay="1596"/>
                                  </p:stCondLst>
                                  <p:childTnLst>
                                    <p:animMotion origin="layout" path="M 4.16667E-7 4.44444E-6 L -0.1487 0.52407 " pathEditMode="relative" rAng="0" ptsTypes="AA">
                                      <p:cBhvr>
                                        <p:cTn id="86" dur="228" spd="-100000" fill="hold"/>
                                        <p:tgtEl>
                                          <p:spTgt spid="30"/>
                                        </p:tgtEl>
                                        <p:attrNameLst>
                                          <p:attrName>ppt_x</p:attrName>
                                          <p:attrName>ppt_y</p:attrName>
                                        </p:attrNameLst>
                                      </p:cBhvr>
                                      <p:rCtr x="-7435" y="26204"/>
                                    </p:animMotion>
                                  </p:childTnLst>
                                </p:cTn>
                              </p:par>
                              <p:par>
                                <p:cTn id="87" presetID="8" presetClass="emph" presetSubtype="0" fill="hold" nodeType="withEffect">
                                  <p:stCondLst>
                                    <p:cond delay="1596"/>
                                  </p:stCondLst>
                                  <p:childTnLst>
                                    <p:animRot by="2400000">
                                      <p:cBhvr>
                                        <p:cTn id="88" dur="171" fill="hold"/>
                                        <p:tgtEl>
                                          <p:spTgt spid="30"/>
                                        </p:tgtEl>
                                        <p:attrNameLst>
                                          <p:attrName>r</p:attrName>
                                        </p:attrNameLst>
                                      </p:cBhvr>
                                    </p:animRot>
                                  </p:childTnLst>
                                </p:cTn>
                              </p:par>
                              <p:par>
                                <p:cTn id="89" presetID="6" presetClass="emph" presetSubtype="0" fill="hold" nodeType="withEffect">
                                  <p:stCondLst>
                                    <p:cond delay="1596"/>
                                  </p:stCondLst>
                                  <p:childTnLst>
                                    <p:animScale>
                                      <p:cBhvr>
                                        <p:cTn id="90" dur="171" fill="hold"/>
                                        <p:tgtEl>
                                          <p:spTgt spid="30"/>
                                        </p:tgtEl>
                                      </p:cBhvr>
                                      <p:by x="70000" y="70000"/>
                                    </p:animScale>
                                  </p:childTnLst>
                                </p:cTn>
                              </p:par>
                              <p:par>
                                <p:cTn id="91" presetID="35" presetClass="path" presetSubtype="0" repeatCount="830" fill="hold" nodeType="withEffect">
                                  <p:stCondLst>
                                    <p:cond delay="1824"/>
                                  </p:stCondLst>
                                  <p:childTnLst>
                                    <p:animMotion origin="layout" path="M 4.16667E-7 4.44444E-6 L -0.91094 4.44444E-6 " pathEditMode="relative" rAng="0" ptsTypes="AA">
                                      <p:cBhvr>
                                        <p:cTn id="92" dur="2964" fill="hold"/>
                                        <p:tgtEl>
                                          <p:spTgt spid="30"/>
                                        </p:tgtEl>
                                        <p:attrNameLst>
                                          <p:attrName>ppt_x</p:attrName>
                                          <p:attrName>ppt_y</p:attrName>
                                        </p:attrNameLst>
                                      </p:cBhvr>
                                      <p:rCtr x="-45547" y="0"/>
                                    </p:animMotion>
                                  </p:childTnLst>
                                </p:cTn>
                              </p:par>
                              <p:par>
                                <p:cTn id="93" presetID="10" presetClass="entr" presetSubtype="0" fill="hold" nodeType="withEffect">
                                  <p:stCondLst>
                                    <p:cond delay="1824"/>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114"/>
                                        <p:tgtEl>
                                          <p:spTgt spid="33"/>
                                        </p:tgtEl>
                                      </p:cBhvr>
                                    </p:animEffect>
                                  </p:childTnLst>
                                </p:cTn>
                              </p:par>
                              <p:par>
                                <p:cTn id="96" presetID="42" presetClass="path" presetSubtype="0" decel="50000" fill="hold" nodeType="withEffect">
                                  <p:stCondLst>
                                    <p:cond delay="1824"/>
                                  </p:stCondLst>
                                  <p:childTnLst>
                                    <p:animMotion origin="layout" path="M -4.375E-6 -1.85185E-6 L -0.14869 0.52408 " pathEditMode="relative" rAng="0" ptsTypes="AA">
                                      <p:cBhvr>
                                        <p:cTn id="97" dur="228" spd="-100000" fill="hold"/>
                                        <p:tgtEl>
                                          <p:spTgt spid="33"/>
                                        </p:tgtEl>
                                        <p:attrNameLst>
                                          <p:attrName>ppt_x</p:attrName>
                                          <p:attrName>ppt_y</p:attrName>
                                        </p:attrNameLst>
                                      </p:cBhvr>
                                      <p:rCtr x="-7435" y="26204"/>
                                    </p:animMotion>
                                  </p:childTnLst>
                                </p:cTn>
                              </p:par>
                              <p:par>
                                <p:cTn id="98" presetID="8" presetClass="emph" presetSubtype="0" fill="hold" nodeType="withEffect">
                                  <p:stCondLst>
                                    <p:cond delay="1824"/>
                                  </p:stCondLst>
                                  <p:childTnLst>
                                    <p:animRot by="1200000">
                                      <p:cBhvr>
                                        <p:cTn id="99" dur="171" fill="hold"/>
                                        <p:tgtEl>
                                          <p:spTgt spid="33"/>
                                        </p:tgtEl>
                                        <p:attrNameLst>
                                          <p:attrName>r</p:attrName>
                                        </p:attrNameLst>
                                      </p:cBhvr>
                                    </p:animRot>
                                  </p:childTnLst>
                                </p:cTn>
                              </p:par>
                              <p:par>
                                <p:cTn id="100" presetID="6" presetClass="emph" presetSubtype="0" fill="hold" nodeType="withEffect">
                                  <p:stCondLst>
                                    <p:cond delay="1824"/>
                                  </p:stCondLst>
                                  <p:childTnLst>
                                    <p:animScale>
                                      <p:cBhvr>
                                        <p:cTn id="101" dur="171" fill="hold"/>
                                        <p:tgtEl>
                                          <p:spTgt spid="33"/>
                                        </p:tgtEl>
                                      </p:cBhvr>
                                      <p:by x="70000" y="70000"/>
                                    </p:animScale>
                                  </p:childTnLst>
                                </p:cTn>
                              </p:par>
                              <p:par>
                                <p:cTn id="102" presetID="35" presetClass="path" presetSubtype="0" repeatCount="760" fill="hold" nodeType="withEffect">
                                  <p:stCondLst>
                                    <p:cond delay="2052"/>
                                  </p:stCondLst>
                                  <p:childTnLst>
                                    <p:animMotion origin="layout" path="M -4.375E-6 -1.85185E-6 L -0.91093 -1.85185E-6 " pathEditMode="relative" rAng="0" ptsTypes="AA">
                                      <p:cBhvr>
                                        <p:cTn id="103" dur="2964" fill="hold"/>
                                        <p:tgtEl>
                                          <p:spTgt spid="33"/>
                                        </p:tgtEl>
                                        <p:attrNameLst>
                                          <p:attrName>ppt_x</p:attrName>
                                          <p:attrName>ppt_y</p:attrName>
                                        </p:attrNameLst>
                                      </p:cBhvr>
                                      <p:rCtr x="-45547" y="0"/>
                                    </p:animMotion>
                                  </p:childTnLst>
                                </p:cTn>
                              </p:par>
                              <p:par>
                                <p:cTn id="104" presetID="10" presetClass="entr" presetSubtype="0" fill="hold" nodeType="withEffect">
                                  <p:stCondLst>
                                    <p:cond delay="2166"/>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114"/>
                                        <p:tgtEl>
                                          <p:spTgt spid="37"/>
                                        </p:tgtEl>
                                      </p:cBhvr>
                                    </p:animEffect>
                                  </p:childTnLst>
                                </p:cTn>
                              </p:par>
                              <p:par>
                                <p:cTn id="107" presetID="42" presetClass="path" presetSubtype="0" decel="50000" fill="hold" nodeType="withEffect">
                                  <p:stCondLst>
                                    <p:cond delay="2166"/>
                                  </p:stCondLst>
                                  <p:childTnLst>
                                    <p:animMotion origin="layout" path="M -3.95833E-6 -7.40741E-7 L -0.14869 0.52407 " pathEditMode="relative" rAng="0" ptsTypes="AA">
                                      <p:cBhvr>
                                        <p:cTn id="108" dur="228" spd="-100000" fill="hold"/>
                                        <p:tgtEl>
                                          <p:spTgt spid="37"/>
                                        </p:tgtEl>
                                        <p:attrNameLst>
                                          <p:attrName>ppt_x</p:attrName>
                                          <p:attrName>ppt_y</p:attrName>
                                        </p:attrNameLst>
                                      </p:cBhvr>
                                      <p:rCtr x="-7435" y="26204"/>
                                    </p:animMotion>
                                  </p:childTnLst>
                                </p:cTn>
                              </p:par>
                              <p:par>
                                <p:cTn id="109" presetID="8" presetClass="emph" presetSubtype="0" fill="hold" nodeType="withEffect">
                                  <p:stCondLst>
                                    <p:cond delay="2166"/>
                                  </p:stCondLst>
                                  <p:childTnLst>
                                    <p:animRot by="1800000">
                                      <p:cBhvr>
                                        <p:cTn id="110" dur="171" fill="hold"/>
                                        <p:tgtEl>
                                          <p:spTgt spid="37"/>
                                        </p:tgtEl>
                                        <p:attrNameLst>
                                          <p:attrName>r</p:attrName>
                                        </p:attrNameLst>
                                      </p:cBhvr>
                                    </p:animRot>
                                  </p:childTnLst>
                                </p:cTn>
                              </p:par>
                              <p:par>
                                <p:cTn id="111" presetID="6" presetClass="emph" presetSubtype="0" fill="hold" nodeType="withEffect">
                                  <p:stCondLst>
                                    <p:cond delay="2166"/>
                                  </p:stCondLst>
                                  <p:childTnLst>
                                    <p:animScale>
                                      <p:cBhvr>
                                        <p:cTn id="112" dur="171" fill="hold"/>
                                        <p:tgtEl>
                                          <p:spTgt spid="37"/>
                                        </p:tgtEl>
                                      </p:cBhvr>
                                      <p:by x="70000" y="70000"/>
                                    </p:animScale>
                                  </p:childTnLst>
                                </p:cTn>
                              </p:par>
                              <p:par>
                                <p:cTn id="113" presetID="35" presetClass="path" presetSubtype="0" repeatCount="640" fill="hold" nodeType="withEffect">
                                  <p:stCondLst>
                                    <p:cond delay="2394"/>
                                  </p:stCondLst>
                                  <p:childTnLst>
                                    <p:animMotion origin="layout" path="M -3.95833E-6 -7.40741E-7 L -0.91093 -7.40741E-7 " pathEditMode="relative" rAng="0" ptsTypes="AA">
                                      <p:cBhvr>
                                        <p:cTn id="114" dur="2964" fill="hold"/>
                                        <p:tgtEl>
                                          <p:spTgt spid="37"/>
                                        </p:tgtEl>
                                        <p:attrNameLst>
                                          <p:attrName>ppt_x</p:attrName>
                                          <p:attrName>ppt_y</p:attrName>
                                        </p:attrNameLst>
                                      </p:cBhvr>
                                      <p:rCtr x="-45547" y="0"/>
                                    </p:animMotion>
                                  </p:childTnLst>
                                </p:cTn>
                              </p:par>
                            </p:childTnLst>
                          </p:cTn>
                        </p:par>
                        <p:par>
                          <p:cTn id="115" fill="hold">
                            <p:stCondLst>
                              <p:cond delay="4305"/>
                            </p:stCondLst>
                            <p:childTnLst>
                              <p:par>
                                <p:cTn id="116" presetID="1" presetClass="entr" presetSubtype="0" fill="hold" grpId="0" nodeType="afterEffect">
                                  <p:stCondLst>
                                    <p:cond delay="0"/>
                                  </p:stCondLst>
                                  <p:childTnLst>
                                    <p:set>
                                      <p:cBhvr>
                                        <p:cTn id="117"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77.64+2.2=79.84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6"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熟悉</a:t>
            </a: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03775" y="3015734"/>
            <a:ext cx="1784464"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这</a:t>
            </a: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4</a:t>
            </a: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个</a:t>
            </a: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6"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动画</a:t>
            </a: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72280" y="3198168"/>
            <a:ext cx="1247457"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就</a:t>
            </a: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OK</a:t>
            </a: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了</a:t>
            </a: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85479" y="3198168"/>
            <a:ext cx="82105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其他</a:t>
            </a: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23" y="3198168"/>
            <a:ext cx="1415772"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其他动画</a:t>
            </a:r>
          </a:p>
        </p:txBody>
      </p:sp>
      <p:sp>
        <p:nvSpPr>
          <p:cNvPr id="18" name="文本框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900"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基本</a:t>
            </a:r>
          </a:p>
        </p:txBody>
      </p:sp>
      <p:sp>
        <p:nvSpPr>
          <p:cNvPr id="19" name="文本框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849788" y="3198168"/>
            <a:ext cx="492443"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由</a:t>
            </a:r>
          </a:p>
        </p:txBody>
      </p:sp>
      <p:sp>
        <p:nvSpPr>
          <p:cNvPr id="20" name="文本框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03728" y="3198168"/>
            <a:ext cx="984565"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这</a:t>
            </a: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4</a:t>
            </a: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个</a:t>
            </a: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7629243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6" presetClass="emph" presetSubtype="0" accel="50000" fill="hold" grpId="2" nodeType="withEffect">
                                  <p:stCondLst>
                                    <p:cond delay="200"/>
                                  </p:stCondLst>
                                  <p:childTnLst>
                                    <p:animScale>
                                      <p:cBhvr>
                                        <p:cTn id="8" dur="80" fill="hold"/>
                                        <p:tgtEl>
                                          <p:spTgt spid="7"/>
                                        </p:tgtEl>
                                      </p:cBhvr>
                                      <p:by x="200000" y="200000"/>
                                    </p:animScale>
                                  </p:childTnLst>
                                  <p:subTnLst>
                                    <p:set>
                                      <p:cBhvr override="childStyle">
                                        <p:cTn dur="1" fill="hold" display="0" masterRel="sameClick" afterEffect="1">
                                          <p:stCondLst>
                                            <p:cond evt="end" delay="0">
                                              <p:tn val="7"/>
                                            </p:cond>
                                          </p:stCondLst>
                                        </p:cTn>
                                        <p:tgtEl>
                                          <p:spTgt spid="7"/>
                                        </p:tgtEl>
                                        <p:attrNameLst>
                                          <p:attrName>style.visibility</p:attrName>
                                        </p:attrNameLst>
                                      </p:cBhvr>
                                      <p:to>
                                        <p:strVal val="hidden"/>
                                      </p:to>
                                    </p:set>
                                  </p:subTnLst>
                                </p:cTn>
                              </p:par>
                              <p:par>
                                <p:cTn id="9" presetID="1" presetClass="entr" presetSubtype="0" fill="hold" grpId="0" nodeType="withEffect">
                                  <p:stCondLst>
                                    <p:cond delay="28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280"/>
                                  </p:stCondLst>
                                  <p:childTnLst>
                                    <p:set>
                                      <p:cBhvr>
                                        <p:cTn id="12" dur="1" fill="hold">
                                          <p:stCondLst>
                                            <p:cond delay="0"/>
                                          </p:stCondLst>
                                        </p:cTn>
                                        <p:tgtEl>
                                          <p:spTgt spid="2"/>
                                        </p:tgtEl>
                                        <p:attrNameLst>
                                          <p:attrName>style.visibility</p:attrName>
                                        </p:attrNameLst>
                                      </p:cBhvr>
                                      <p:to>
                                        <p:strVal val="visible"/>
                                      </p:to>
                                    </p:set>
                                  </p:childTnLst>
                                </p:cTn>
                              </p:par>
                              <p:par>
                                <p:cTn id="13" presetID="6" presetClass="emph" presetSubtype="0" accel="50000" fill="hold" grpId="1" nodeType="withEffect">
                                  <p:stCondLst>
                                    <p:cond delay="560"/>
                                  </p:stCondLst>
                                  <p:childTnLst>
                                    <p:animScale>
                                      <p:cBhvr>
                                        <p:cTn id="14" dur="80" fill="hold"/>
                                        <p:tgtEl>
                                          <p:spTgt spid="11"/>
                                        </p:tgtEl>
                                      </p:cBhvr>
                                      <p:by x="50000" y="50000"/>
                                    </p:animScale>
                                  </p:childTnLst>
                                  <p:subTnLst>
                                    <p:set>
                                      <p:cBhvr override="childStyle">
                                        <p:cTn dur="1" fill="hold" display="0" masterRel="sameClick" afterEffect="1">
                                          <p:stCondLst>
                                            <p:cond evt="end" delay="0">
                                              <p:tn val="13"/>
                                            </p:cond>
                                          </p:stCondLst>
                                        </p:cTn>
                                        <p:tgtEl>
                                          <p:spTgt spid="11"/>
                                        </p:tgtEl>
                                        <p:attrNameLst>
                                          <p:attrName>style.visibility</p:attrName>
                                        </p:attrNameLst>
                                      </p:cBhvr>
                                      <p:to>
                                        <p:strVal val="hidden"/>
                                      </p:to>
                                    </p:set>
                                  </p:subTnLst>
                                </p:cTn>
                              </p:par>
                              <p:par>
                                <p:cTn id="15" presetID="1" presetClass="exit" presetSubtype="0" fill="hold" grpId="1" nodeType="withEffect">
                                  <p:stCondLst>
                                    <p:cond delay="640"/>
                                  </p:stCondLst>
                                  <p:childTnLst>
                                    <p:set>
                                      <p:cBhvr>
                                        <p:cTn id="16" dur="1" fill="hold">
                                          <p:stCondLst>
                                            <p:cond delay="0"/>
                                          </p:stCondLst>
                                        </p:cTn>
                                        <p:tgtEl>
                                          <p:spTgt spid="2"/>
                                        </p:tgtEl>
                                        <p:attrNameLst>
                                          <p:attrName>style.visibility</p:attrName>
                                        </p:attrNameLst>
                                      </p:cBhvr>
                                      <p:to>
                                        <p:strVal val="hidden"/>
                                      </p:to>
                                    </p:set>
                                  </p:childTnLst>
                                </p:cTn>
                              </p:par>
                              <p:par>
                                <p:cTn id="17" presetID="1" presetClass="entr" presetSubtype="0" fill="hold" grpId="0" nodeType="withEffect">
                                  <p:stCondLst>
                                    <p:cond delay="64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xit" presetSubtype="0" fill="hold" grpId="1" nodeType="withEffect">
                                  <p:stCondLst>
                                    <p:cond delay="840"/>
                                  </p:stCondLst>
                                  <p:childTnLst>
                                    <p:set>
                                      <p:cBhvr>
                                        <p:cTn id="20" dur="1" fill="hold">
                                          <p:stCondLst>
                                            <p:cond delay="0"/>
                                          </p:stCondLst>
                                        </p:cTn>
                                        <p:tgtEl>
                                          <p:spTgt spid="13"/>
                                        </p:tgtEl>
                                        <p:attrNameLst>
                                          <p:attrName>style.visibility</p:attrName>
                                        </p:attrNameLst>
                                      </p:cBhvr>
                                      <p:to>
                                        <p:strVal val="hidden"/>
                                      </p:to>
                                    </p:set>
                                  </p:childTnLst>
                                </p:cTn>
                              </p:par>
                              <p:par>
                                <p:cTn id="21" presetID="1" presetClass="entr" presetSubtype="0" fill="hold" grpId="0" nodeType="withEffect">
                                  <p:stCondLst>
                                    <p:cond delay="84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xit" presetSubtype="0" fill="hold" grpId="1" nodeType="withEffect">
                                  <p:stCondLst>
                                    <p:cond delay="1120"/>
                                  </p:stCondLst>
                                  <p:childTnLst>
                                    <p:set>
                                      <p:cBhvr>
                                        <p:cTn id="24" dur="1" fill="hold">
                                          <p:stCondLst>
                                            <p:cond delay="0"/>
                                          </p:stCondLst>
                                        </p:cTn>
                                        <p:tgtEl>
                                          <p:spTgt spid="14"/>
                                        </p:tgtEl>
                                        <p:attrNameLst>
                                          <p:attrName>style.visibility</p:attrName>
                                        </p:attrNameLst>
                                      </p:cBhvr>
                                      <p:to>
                                        <p:strVal val="hidden"/>
                                      </p:to>
                                    </p:set>
                                  </p:childTnLst>
                                </p:cTn>
                              </p:par>
                              <p:par>
                                <p:cTn id="25" presetID="1" presetClass="entr" presetSubtype="0" fill="hold" grpId="0" nodeType="withEffect">
                                  <p:stCondLst>
                                    <p:cond delay="112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xit" presetSubtype="0" fill="hold" grpId="1" nodeType="withEffect">
                                  <p:stCondLst>
                                    <p:cond delay="1360"/>
                                  </p:stCondLst>
                                  <p:childTnLst>
                                    <p:set>
                                      <p:cBhvr>
                                        <p:cTn id="28" dur="1" fill="hold">
                                          <p:stCondLst>
                                            <p:cond delay="0"/>
                                          </p:stCondLst>
                                        </p:cTn>
                                        <p:tgtEl>
                                          <p:spTgt spid="15"/>
                                        </p:tgtEl>
                                        <p:attrNameLst>
                                          <p:attrName>style.visibility</p:attrName>
                                        </p:attrNameLst>
                                      </p:cBhvr>
                                      <p:to>
                                        <p:strVal val="hidden"/>
                                      </p:to>
                                    </p:set>
                                  </p:childTnLst>
                                </p:cTn>
                              </p:par>
                              <p:par>
                                <p:cTn id="29" presetID="1" presetClass="entr" presetSubtype="0" fill="hold" grpId="0" nodeType="withEffect">
                                  <p:stCondLst>
                                    <p:cond delay="136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xit" presetSubtype="0" fill="hold" grpId="1" nodeType="withEffect">
                                  <p:stCondLst>
                                    <p:cond delay="1560"/>
                                  </p:stCondLst>
                                  <p:childTnLst>
                                    <p:set>
                                      <p:cBhvr>
                                        <p:cTn id="32" dur="1" fill="hold">
                                          <p:stCondLst>
                                            <p:cond delay="0"/>
                                          </p:stCondLst>
                                        </p:cTn>
                                        <p:tgtEl>
                                          <p:spTgt spid="17"/>
                                        </p:tgtEl>
                                        <p:attrNameLst>
                                          <p:attrName>style.visibility</p:attrName>
                                        </p:attrNameLst>
                                      </p:cBhvr>
                                      <p:to>
                                        <p:strVal val="hidden"/>
                                      </p:to>
                                    </p:set>
                                  </p:childTnLst>
                                </p:cTn>
                              </p:par>
                              <p:par>
                                <p:cTn id="33" presetID="1" presetClass="entr" presetSubtype="0" fill="hold" grpId="0" nodeType="withEffect">
                                  <p:stCondLst>
                                    <p:cond delay="156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xit" presetSubtype="0" fill="hold" grpId="1" nodeType="withEffect">
                                  <p:stCondLst>
                                    <p:cond delay="1760"/>
                                  </p:stCondLst>
                                  <p:childTnLst>
                                    <p:set>
                                      <p:cBhvr>
                                        <p:cTn id="36" dur="1" fill="hold">
                                          <p:stCondLst>
                                            <p:cond delay="0"/>
                                          </p:stCondLst>
                                        </p:cTn>
                                        <p:tgtEl>
                                          <p:spTgt spid="18"/>
                                        </p:tgtEl>
                                        <p:attrNameLst>
                                          <p:attrName>style.visibility</p:attrName>
                                        </p:attrNameLst>
                                      </p:cBhvr>
                                      <p:to>
                                        <p:strVal val="hidden"/>
                                      </p:to>
                                    </p:set>
                                  </p:childTnLst>
                                </p:cTn>
                              </p:par>
                              <p:par>
                                <p:cTn id="37" presetID="1" presetClass="entr" presetSubtype="0" fill="hold" grpId="0" nodeType="withEffect">
                                  <p:stCondLst>
                                    <p:cond delay="176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xit" presetSubtype="0" fill="hold" grpId="1" nodeType="withEffect">
                                  <p:stCondLst>
                                    <p:cond delay="1960"/>
                                  </p:stCondLst>
                                  <p:childTnLst>
                                    <p:set>
                                      <p:cBhvr>
                                        <p:cTn id="40" dur="1" fill="hold">
                                          <p:stCondLst>
                                            <p:cond delay="0"/>
                                          </p:stCondLst>
                                        </p:cTn>
                                        <p:tgtEl>
                                          <p:spTgt spid="19"/>
                                        </p:tgtEl>
                                        <p:attrNameLst>
                                          <p:attrName>style.visibility</p:attrName>
                                        </p:attrNameLst>
                                      </p:cBhvr>
                                      <p:to>
                                        <p:strVal val="hidden"/>
                                      </p:to>
                                    </p:set>
                                  </p:childTnLst>
                                </p:cTn>
                              </p:par>
                              <p:par>
                                <p:cTn id="41" presetID="1" presetClass="entr" presetSubtype="0" fill="hold" grpId="0" nodeType="withEffect">
                                  <p:stCondLst>
                                    <p:cond delay="196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xit" presetSubtype="0" fill="hold" grpId="1" nodeType="withEffect">
                                  <p:stCondLst>
                                    <p:cond delay="2160"/>
                                  </p:stCondLst>
                                  <p:childTnLst>
                                    <p:set>
                                      <p:cBhvr>
                                        <p:cTn id="44" dur="1" fill="hold">
                                          <p:stCondLst>
                                            <p:cond delay="0"/>
                                          </p:stCondLst>
                                        </p:cTn>
                                        <p:tgtEl>
                                          <p:spTgt spid="20"/>
                                        </p:tgtEl>
                                        <p:attrNameLst>
                                          <p:attrName>style.visibility</p:attrName>
                                        </p:attrNameLst>
                                      </p:cBhvr>
                                      <p:to>
                                        <p:strVal val="hidden"/>
                                      </p:to>
                                    </p:set>
                                  </p:childTnLst>
                                </p:cTn>
                              </p:par>
                              <p:par>
                                <p:cTn id="45" presetID="1" presetClass="entr" presetSubtype="0" fill="hold" grpId="0" nodeType="withEffect">
                                  <p:stCondLst>
                                    <p:cond delay="220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2"/>
      <p:bldP spid="2" grpId="0" animBg="1"/>
      <p:bldP spid="2" grpId="1" animBg="1"/>
      <p:bldP spid="11" grpId="0"/>
      <p:bldP spid="11" grpId="1"/>
      <p:bldP spid="13" grpId="0"/>
      <p:bldP spid="13" grpId="1"/>
      <p:bldP spid="14" grpId="0"/>
      <p:bldP spid="14" grpId="1"/>
      <p:bldP spid="15" grpId="0"/>
      <p:bldP spid="15" grpId="1"/>
      <p:bldP spid="17" grpId="0"/>
      <p:bldP spid="17" grpId="1"/>
      <p:bldP spid="18" grpId="0"/>
      <p:bldP spid="18" grpId="1"/>
      <p:bldP spid="19" grpId="0"/>
      <p:bldP spid="19" grpId="1"/>
      <p:bldP spid="20" grpId="0"/>
      <p:bldP spid="20" grpId="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grpSp>
        <p:nvGrpSpPr>
          <p:cNvPr id="4" name="组合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428750" y="-4095750"/>
            <a:ext cx="15049500" cy="15049500"/>
            <a:chOff x="-1428750" y="-4095750"/>
            <a:chExt cx="15049500" cy="15049500"/>
          </a:xfrm>
        </p:grpSpPr>
        <p:sp>
          <p:nvSpPr>
            <p:cNvPr id="5" name="椭圆 4"/>
            <p:cNvSpPr/>
            <p:nvPr/>
          </p:nvSpPr>
          <p:spPr>
            <a:xfrm>
              <a:off x="1205408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 name="椭圆 5"/>
            <p:cNvSpPr/>
            <p:nvPr/>
          </p:nvSpPr>
          <p:spPr>
            <a:xfrm>
              <a:off x="-1428750" y="-4095750"/>
              <a:ext cx="15049500" cy="15049500"/>
            </a:xfrm>
            <a:prstGeom prst="ellipse">
              <a:avLst/>
            </a:prstGeom>
            <a:noFill/>
            <a:ln>
              <a:solidFill>
                <a:srgbClr val="00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 name="组合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428750" y="-4095750"/>
            <a:ext cx="15049500" cy="15049500"/>
            <a:chOff x="-1428750" y="-4095750"/>
            <a:chExt cx="15049500" cy="15049500"/>
          </a:xfrm>
        </p:grpSpPr>
        <p:grpSp>
          <p:nvGrpSpPr>
            <p:cNvPr id="9" name="组合 8"/>
            <p:cNvGrpSpPr/>
            <p:nvPr/>
          </p:nvGrpSpPr>
          <p:grpSpPr>
            <a:xfrm>
              <a:off x="11701488" y="18000"/>
              <a:ext cx="424593" cy="393429"/>
              <a:chOff x="11701488" y="18000"/>
              <a:chExt cx="424593" cy="393429"/>
            </a:xfrm>
          </p:grpSpPr>
          <p:sp>
            <p:nvSpPr>
              <p:cNvPr id="11" name="椭圆 10"/>
              <p:cNvSpPr/>
              <p:nvPr/>
            </p:nvSpPr>
            <p:spPr>
              <a:xfrm>
                <a:off x="1170148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 name="椭圆 11"/>
              <p:cNvSpPr/>
              <p:nvPr/>
            </p:nvSpPr>
            <p:spPr>
              <a:xfrm>
                <a:off x="1205408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0" name="椭圆 9"/>
            <p:cNvSpPr/>
            <p:nvPr/>
          </p:nvSpPr>
          <p:spPr>
            <a:xfrm>
              <a:off x="-1428750" y="-4095750"/>
              <a:ext cx="15049500" cy="15049500"/>
            </a:xfrm>
            <a:prstGeom prst="ellipse">
              <a:avLst/>
            </a:prstGeom>
            <a:noFill/>
            <a:ln>
              <a:solidFill>
                <a:srgbClr val="385D8A">
                  <a:alpha val="6588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3" name="组合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4" name="组合 13"/>
            <p:cNvGrpSpPr/>
            <p:nvPr/>
          </p:nvGrpSpPr>
          <p:grpSpPr>
            <a:xfrm>
              <a:off x="11348895" y="18000"/>
              <a:ext cx="777186" cy="714858"/>
              <a:chOff x="11348895" y="18000"/>
              <a:chExt cx="777186" cy="714858"/>
            </a:xfrm>
          </p:grpSpPr>
          <p:sp>
            <p:nvSpPr>
              <p:cNvPr id="17" name="椭圆 16"/>
              <p:cNvSpPr/>
              <p:nvPr/>
            </p:nvSpPr>
            <p:spPr>
              <a:xfrm>
                <a:off x="1170148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 name="椭圆 17"/>
              <p:cNvSpPr/>
              <p:nvPr/>
            </p:nvSpPr>
            <p:spPr>
              <a:xfrm>
                <a:off x="1134889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 name="椭圆 18"/>
              <p:cNvSpPr/>
              <p:nvPr/>
            </p:nvSpPr>
            <p:spPr>
              <a:xfrm>
                <a:off x="1205408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6" name="椭圆 1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0" name="组合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21" name="组合 20"/>
            <p:cNvGrpSpPr/>
            <p:nvPr/>
          </p:nvGrpSpPr>
          <p:grpSpPr>
            <a:xfrm>
              <a:off x="10996302" y="18000"/>
              <a:ext cx="1129779" cy="1036287"/>
              <a:chOff x="10996302" y="18000"/>
              <a:chExt cx="1129779" cy="1036287"/>
            </a:xfrm>
          </p:grpSpPr>
          <p:sp>
            <p:nvSpPr>
              <p:cNvPr id="23" name="椭圆 22"/>
              <p:cNvSpPr/>
              <p:nvPr/>
            </p:nvSpPr>
            <p:spPr>
              <a:xfrm>
                <a:off x="1134889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 name="椭圆 23"/>
              <p:cNvSpPr/>
              <p:nvPr/>
            </p:nvSpPr>
            <p:spPr>
              <a:xfrm>
                <a:off x="1170148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 name="椭圆 24"/>
              <p:cNvSpPr/>
              <p:nvPr/>
            </p:nvSpPr>
            <p:spPr>
              <a:xfrm>
                <a:off x="1099630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 name="椭圆 25"/>
              <p:cNvSpPr/>
              <p:nvPr/>
            </p:nvSpPr>
            <p:spPr>
              <a:xfrm>
                <a:off x="1205408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2" name="椭圆 21"/>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7" name="组合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28" name="组合 27"/>
            <p:cNvGrpSpPr/>
            <p:nvPr/>
          </p:nvGrpSpPr>
          <p:grpSpPr>
            <a:xfrm>
              <a:off x="10643709" y="18000"/>
              <a:ext cx="1482372" cy="1357716"/>
              <a:chOff x="10643709" y="18000"/>
              <a:chExt cx="1482372" cy="1357716"/>
            </a:xfrm>
          </p:grpSpPr>
          <p:sp>
            <p:nvSpPr>
              <p:cNvPr id="30" name="椭圆 29"/>
              <p:cNvSpPr/>
              <p:nvPr/>
            </p:nvSpPr>
            <p:spPr>
              <a:xfrm>
                <a:off x="1134889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 name="椭圆 30"/>
              <p:cNvSpPr/>
              <p:nvPr/>
            </p:nvSpPr>
            <p:spPr>
              <a:xfrm>
                <a:off x="1099630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 name="椭圆 31"/>
              <p:cNvSpPr/>
              <p:nvPr/>
            </p:nvSpPr>
            <p:spPr>
              <a:xfrm>
                <a:off x="1170148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椭圆 32"/>
              <p:cNvSpPr/>
              <p:nvPr/>
            </p:nvSpPr>
            <p:spPr>
              <a:xfrm>
                <a:off x="1064370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椭圆 33"/>
              <p:cNvSpPr/>
              <p:nvPr/>
            </p:nvSpPr>
            <p:spPr>
              <a:xfrm>
                <a:off x="1205408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9" name="椭圆 2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35" name="组合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36" name="组合 35"/>
            <p:cNvGrpSpPr/>
            <p:nvPr/>
          </p:nvGrpSpPr>
          <p:grpSpPr>
            <a:xfrm>
              <a:off x="10291116" y="18000"/>
              <a:ext cx="1834965" cy="1679145"/>
              <a:chOff x="10291116" y="18000"/>
              <a:chExt cx="1834965" cy="1679145"/>
            </a:xfrm>
          </p:grpSpPr>
          <p:sp>
            <p:nvSpPr>
              <p:cNvPr id="38" name="椭圆 37"/>
              <p:cNvSpPr/>
              <p:nvPr/>
            </p:nvSpPr>
            <p:spPr>
              <a:xfrm>
                <a:off x="1099630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 name="椭圆 38"/>
              <p:cNvSpPr/>
              <p:nvPr/>
            </p:nvSpPr>
            <p:spPr>
              <a:xfrm>
                <a:off x="1134889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 name="椭圆 39"/>
              <p:cNvSpPr/>
              <p:nvPr/>
            </p:nvSpPr>
            <p:spPr>
              <a:xfrm>
                <a:off x="1064370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 name="椭圆 40"/>
              <p:cNvSpPr/>
              <p:nvPr/>
            </p:nvSpPr>
            <p:spPr>
              <a:xfrm>
                <a:off x="1170148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 name="椭圆 41"/>
              <p:cNvSpPr/>
              <p:nvPr/>
            </p:nvSpPr>
            <p:spPr>
              <a:xfrm>
                <a:off x="1029111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 name="椭圆 42"/>
              <p:cNvSpPr/>
              <p:nvPr/>
            </p:nvSpPr>
            <p:spPr>
              <a:xfrm>
                <a:off x="1205408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37" name="椭圆 3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4" name="组合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45" name="组合 44"/>
            <p:cNvGrpSpPr/>
            <p:nvPr/>
          </p:nvGrpSpPr>
          <p:grpSpPr>
            <a:xfrm>
              <a:off x="9938523" y="18000"/>
              <a:ext cx="2187558" cy="2000574"/>
              <a:chOff x="9938523" y="18000"/>
              <a:chExt cx="2187558" cy="2000574"/>
            </a:xfrm>
          </p:grpSpPr>
          <p:sp>
            <p:nvSpPr>
              <p:cNvPr id="47" name="椭圆 46"/>
              <p:cNvSpPr/>
              <p:nvPr/>
            </p:nvSpPr>
            <p:spPr>
              <a:xfrm>
                <a:off x="1099630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椭圆 47"/>
              <p:cNvSpPr/>
              <p:nvPr/>
            </p:nvSpPr>
            <p:spPr>
              <a:xfrm>
                <a:off x="1064370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 name="椭圆 48"/>
              <p:cNvSpPr/>
              <p:nvPr/>
            </p:nvSpPr>
            <p:spPr>
              <a:xfrm>
                <a:off x="1134889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 name="椭圆 49"/>
              <p:cNvSpPr/>
              <p:nvPr/>
            </p:nvSpPr>
            <p:spPr>
              <a:xfrm>
                <a:off x="1029111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 name="椭圆 50"/>
              <p:cNvSpPr/>
              <p:nvPr/>
            </p:nvSpPr>
            <p:spPr>
              <a:xfrm>
                <a:off x="1170148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 name="椭圆 51"/>
              <p:cNvSpPr/>
              <p:nvPr/>
            </p:nvSpPr>
            <p:spPr>
              <a:xfrm>
                <a:off x="993852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 name="椭圆 52"/>
              <p:cNvSpPr/>
              <p:nvPr/>
            </p:nvSpPr>
            <p:spPr>
              <a:xfrm>
                <a:off x="1205408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6" name="椭圆 4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4" name="组合 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55" name="组合 54"/>
            <p:cNvGrpSpPr/>
            <p:nvPr/>
          </p:nvGrpSpPr>
          <p:grpSpPr>
            <a:xfrm>
              <a:off x="9585930" y="18000"/>
              <a:ext cx="2540151" cy="2322003"/>
              <a:chOff x="9585930" y="18000"/>
              <a:chExt cx="2540151" cy="2322003"/>
            </a:xfrm>
          </p:grpSpPr>
          <p:sp>
            <p:nvSpPr>
              <p:cNvPr id="57" name="椭圆 56"/>
              <p:cNvSpPr/>
              <p:nvPr/>
            </p:nvSpPr>
            <p:spPr>
              <a:xfrm>
                <a:off x="1064370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 name="椭圆 57"/>
              <p:cNvSpPr/>
              <p:nvPr/>
            </p:nvSpPr>
            <p:spPr>
              <a:xfrm>
                <a:off x="1099630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 name="椭圆 58"/>
              <p:cNvSpPr/>
              <p:nvPr/>
            </p:nvSpPr>
            <p:spPr>
              <a:xfrm>
                <a:off x="1029111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 name="椭圆 59"/>
              <p:cNvSpPr/>
              <p:nvPr/>
            </p:nvSpPr>
            <p:spPr>
              <a:xfrm>
                <a:off x="1134889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 name="椭圆 60"/>
              <p:cNvSpPr/>
              <p:nvPr/>
            </p:nvSpPr>
            <p:spPr>
              <a:xfrm>
                <a:off x="993852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 name="椭圆 61"/>
              <p:cNvSpPr/>
              <p:nvPr/>
            </p:nvSpPr>
            <p:spPr>
              <a:xfrm>
                <a:off x="1170148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 name="椭圆 62"/>
              <p:cNvSpPr/>
              <p:nvPr/>
            </p:nvSpPr>
            <p:spPr>
              <a:xfrm>
                <a:off x="958593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4" name="椭圆 63"/>
              <p:cNvSpPr/>
              <p:nvPr/>
            </p:nvSpPr>
            <p:spPr>
              <a:xfrm>
                <a:off x="1205408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56" name="椭圆 5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5" name="组合 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66" name="组合 65"/>
            <p:cNvGrpSpPr/>
            <p:nvPr/>
          </p:nvGrpSpPr>
          <p:grpSpPr>
            <a:xfrm>
              <a:off x="9233337" y="18000"/>
              <a:ext cx="2892744" cy="2643432"/>
              <a:chOff x="9233337" y="18000"/>
              <a:chExt cx="2892744" cy="2643432"/>
            </a:xfrm>
          </p:grpSpPr>
          <p:sp>
            <p:nvSpPr>
              <p:cNvPr id="68" name="椭圆 67"/>
              <p:cNvSpPr/>
              <p:nvPr/>
            </p:nvSpPr>
            <p:spPr>
              <a:xfrm>
                <a:off x="1064370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 name="椭圆 68"/>
              <p:cNvSpPr/>
              <p:nvPr/>
            </p:nvSpPr>
            <p:spPr>
              <a:xfrm>
                <a:off x="1029111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 name="椭圆 69"/>
              <p:cNvSpPr/>
              <p:nvPr/>
            </p:nvSpPr>
            <p:spPr>
              <a:xfrm>
                <a:off x="1099630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 name="椭圆 70"/>
              <p:cNvSpPr/>
              <p:nvPr/>
            </p:nvSpPr>
            <p:spPr>
              <a:xfrm>
                <a:off x="993852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 name="椭圆 71"/>
              <p:cNvSpPr/>
              <p:nvPr/>
            </p:nvSpPr>
            <p:spPr>
              <a:xfrm>
                <a:off x="1134889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3" name="椭圆 72"/>
              <p:cNvSpPr/>
              <p:nvPr/>
            </p:nvSpPr>
            <p:spPr>
              <a:xfrm>
                <a:off x="1170148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 name="椭圆 73"/>
              <p:cNvSpPr/>
              <p:nvPr/>
            </p:nvSpPr>
            <p:spPr>
              <a:xfrm>
                <a:off x="958593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 name="椭圆 74"/>
              <p:cNvSpPr/>
              <p:nvPr/>
            </p:nvSpPr>
            <p:spPr>
              <a:xfrm>
                <a:off x="9233337"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 name="椭圆 75"/>
              <p:cNvSpPr/>
              <p:nvPr/>
            </p:nvSpPr>
            <p:spPr>
              <a:xfrm>
                <a:off x="1205408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7" name="椭圆 6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7" name="组合 7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78" name="组合 77"/>
            <p:cNvGrpSpPr/>
            <p:nvPr/>
          </p:nvGrpSpPr>
          <p:grpSpPr>
            <a:xfrm>
              <a:off x="8880744" y="18000"/>
              <a:ext cx="3245337" cy="2964861"/>
              <a:chOff x="8880744" y="18000"/>
              <a:chExt cx="3245337" cy="2964861"/>
            </a:xfrm>
          </p:grpSpPr>
          <p:sp>
            <p:nvSpPr>
              <p:cNvPr id="80" name="椭圆 79"/>
              <p:cNvSpPr/>
              <p:nvPr/>
            </p:nvSpPr>
            <p:spPr>
              <a:xfrm>
                <a:off x="10291116"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1" name="椭圆 80"/>
              <p:cNvSpPr/>
              <p:nvPr/>
            </p:nvSpPr>
            <p:spPr>
              <a:xfrm>
                <a:off x="10643709"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 name="椭圆 81"/>
              <p:cNvSpPr/>
              <p:nvPr/>
            </p:nvSpPr>
            <p:spPr>
              <a:xfrm>
                <a:off x="9938523"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 name="椭圆 82"/>
              <p:cNvSpPr/>
              <p:nvPr/>
            </p:nvSpPr>
            <p:spPr>
              <a:xfrm>
                <a:off x="10996302"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 name="椭圆 83"/>
              <p:cNvSpPr/>
              <p:nvPr/>
            </p:nvSpPr>
            <p:spPr>
              <a:xfrm>
                <a:off x="11348895"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5" name="椭圆 84"/>
              <p:cNvSpPr/>
              <p:nvPr/>
            </p:nvSpPr>
            <p:spPr>
              <a:xfrm>
                <a:off x="9233337"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6" name="椭圆 85"/>
              <p:cNvSpPr/>
              <p:nvPr/>
            </p:nvSpPr>
            <p:spPr>
              <a:xfrm>
                <a:off x="11701488"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7" name="椭圆 86"/>
              <p:cNvSpPr/>
              <p:nvPr/>
            </p:nvSpPr>
            <p:spPr>
              <a:xfrm>
                <a:off x="9585930"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8" name="椭圆 87"/>
              <p:cNvSpPr/>
              <p:nvPr/>
            </p:nvSpPr>
            <p:spPr>
              <a:xfrm>
                <a:off x="8880744"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9" name="椭圆 88"/>
              <p:cNvSpPr/>
              <p:nvPr/>
            </p:nvSpPr>
            <p:spPr>
              <a:xfrm>
                <a:off x="12054081"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79" name="椭圆 7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90" name="组合 8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428750" y="-4059750"/>
            <a:chExt cx="14977500" cy="14977500"/>
          </a:xfrm>
        </p:grpSpPr>
        <p:grpSp>
          <p:nvGrpSpPr>
            <p:cNvPr id="91" name="组合 90"/>
            <p:cNvGrpSpPr/>
            <p:nvPr/>
          </p:nvGrpSpPr>
          <p:grpSpPr>
            <a:xfrm>
              <a:off x="8528151" y="18000"/>
              <a:ext cx="3597930" cy="3286290"/>
              <a:chOff x="8528151" y="18000"/>
              <a:chExt cx="3597930" cy="3286290"/>
            </a:xfrm>
          </p:grpSpPr>
          <p:sp>
            <p:nvSpPr>
              <p:cNvPr id="93" name="椭圆 92"/>
              <p:cNvSpPr/>
              <p:nvPr/>
            </p:nvSpPr>
            <p:spPr>
              <a:xfrm>
                <a:off x="10291116"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4" name="椭圆 93"/>
              <p:cNvSpPr/>
              <p:nvPr/>
            </p:nvSpPr>
            <p:spPr>
              <a:xfrm>
                <a:off x="9938523"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5" name="椭圆 94"/>
              <p:cNvSpPr/>
              <p:nvPr/>
            </p:nvSpPr>
            <p:spPr>
              <a:xfrm>
                <a:off x="10643709"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6" name="椭圆 95"/>
              <p:cNvSpPr/>
              <p:nvPr/>
            </p:nvSpPr>
            <p:spPr>
              <a:xfrm>
                <a:off x="10996302"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7" name="椭圆 96"/>
              <p:cNvSpPr/>
              <p:nvPr/>
            </p:nvSpPr>
            <p:spPr>
              <a:xfrm>
                <a:off x="11348895"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8" name="椭圆 97"/>
              <p:cNvSpPr/>
              <p:nvPr/>
            </p:nvSpPr>
            <p:spPr>
              <a:xfrm>
                <a:off x="9233337"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9" name="椭圆 98"/>
              <p:cNvSpPr/>
              <p:nvPr/>
            </p:nvSpPr>
            <p:spPr>
              <a:xfrm>
                <a:off x="8880744"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0" name="椭圆 99"/>
              <p:cNvSpPr/>
              <p:nvPr/>
            </p:nvSpPr>
            <p:spPr>
              <a:xfrm>
                <a:off x="11701488"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1" name="椭圆 100"/>
              <p:cNvSpPr/>
              <p:nvPr/>
            </p:nvSpPr>
            <p:spPr>
              <a:xfrm>
                <a:off x="9585930"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2" name="椭圆 101"/>
              <p:cNvSpPr/>
              <p:nvPr/>
            </p:nvSpPr>
            <p:spPr>
              <a:xfrm>
                <a:off x="852815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3" name="椭圆 102"/>
              <p:cNvSpPr/>
              <p:nvPr/>
            </p:nvSpPr>
            <p:spPr>
              <a:xfrm>
                <a:off x="12054081"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92" name="椭圆 91"/>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4" name="组合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05" name="组合 104"/>
            <p:cNvGrpSpPr/>
            <p:nvPr/>
          </p:nvGrpSpPr>
          <p:grpSpPr>
            <a:xfrm>
              <a:off x="8175558" y="18000"/>
              <a:ext cx="3597930" cy="3286290"/>
              <a:chOff x="8175558" y="18000"/>
              <a:chExt cx="3597930" cy="3286290"/>
            </a:xfrm>
          </p:grpSpPr>
          <p:sp>
            <p:nvSpPr>
              <p:cNvPr id="107" name="椭圆 106"/>
              <p:cNvSpPr/>
              <p:nvPr/>
            </p:nvSpPr>
            <p:spPr>
              <a:xfrm>
                <a:off x="9938523"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8" name="椭圆 107"/>
              <p:cNvSpPr/>
              <p:nvPr/>
            </p:nvSpPr>
            <p:spPr>
              <a:xfrm>
                <a:off x="10291116"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9" name="椭圆 108"/>
              <p:cNvSpPr/>
              <p:nvPr/>
            </p:nvSpPr>
            <p:spPr>
              <a:xfrm>
                <a:off x="10643709"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0" name="椭圆 109"/>
              <p:cNvSpPr/>
              <p:nvPr/>
            </p:nvSpPr>
            <p:spPr>
              <a:xfrm>
                <a:off x="10996302"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1" name="椭圆 110"/>
              <p:cNvSpPr/>
              <p:nvPr/>
            </p:nvSpPr>
            <p:spPr>
              <a:xfrm>
                <a:off x="8880744"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2" name="椭圆 111"/>
              <p:cNvSpPr/>
              <p:nvPr/>
            </p:nvSpPr>
            <p:spPr>
              <a:xfrm>
                <a:off x="11348895"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3" name="椭圆 112"/>
              <p:cNvSpPr/>
              <p:nvPr/>
            </p:nvSpPr>
            <p:spPr>
              <a:xfrm>
                <a:off x="9233337"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4" name="椭圆 113"/>
              <p:cNvSpPr/>
              <p:nvPr/>
            </p:nvSpPr>
            <p:spPr>
              <a:xfrm>
                <a:off x="852815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5" name="椭圆 114"/>
              <p:cNvSpPr/>
              <p:nvPr/>
            </p:nvSpPr>
            <p:spPr>
              <a:xfrm>
                <a:off x="11701488"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6" name="椭圆 115"/>
              <p:cNvSpPr/>
              <p:nvPr/>
            </p:nvSpPr>
            <p:spPr>
              <a:xfrm>
                <a:off x="9585930"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7" name="椭圆 116"/>
              <p:cNvSpPr/>
              <p:nvPr/>
            </p:nvSpPr>
            <p:spPr>
              <a:xfrm>
                <a:off x="817555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06" name="椭圆 10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18" name="组合 1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428750" y="-4059750"/>
            <a:chExt cx="14977500" cy="14977500"/>
          </a:xfrm>
        </p:grpSpPr>
        <p:grpSp>
          <p:nvGrpSpPr>
            <p:cNvPr id="119" name="组合 118"/>
            <p:cNvGrpSpPr/>
            <p:nvPr/>
          </p:nvGrpSpPr>
          <p:grpSpPr>
            <a:xfrm>
              <a:off x="7822965" y="18000"/>
              <a:ext cx="3597930" cy="3286290"/>
              <a:chOff x="7822965" y="18000"/>
              <a:chExt cx="3597930" cy="3286290"/>
            </a:xfrm>
          </p:grpSpPr>
          <p:sp>
            <p:nvSpPr>
              <p:cNvPr id="121" name="椭圆 120"/>
              <p:cNvSpPr/>
              <p:nvPr/>
            </p:nvSpPr>
            <p:spPr>
              <a:xfrm>
                <a:off x="9938523"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2" name="椭圆 121"/>
              <p:cNvSpPr/>
              <p:nvPr/>
            </p:nvSpPr>
            <p:spPr>
              <a:xfrm>
                <a:off x="10291116"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3" name="椭圆 122"/>
              <p:cNvSpPr/>
              <p:nvPr/>
            </p:nvSpPr>
            <p:spPr>
              <a:xfrm>
                <a:off x="10643709"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4" name="椭圆 123"/>
              <p:cNvSpPr/>
              <p:nvPr/>
            </p:nvSpPr>
            <p:spPr>
              <a:xfrm>
                <a:off x="10996302"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5" name="椭圆 124"/>
              <p:cNvSpPr/>
              <p:nvPr/>
            </p:nvSpPr>
            <p:spPr>
              <a:xfrm>
                <a:off x="8880744"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6" name="椭圆 125"/>
              <p:cNvSpPr/>
              <p:nvPr/>
            </p:nvSpPr>
            <p:spPr>
              <a:xfrm>
                <a:off x="852815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7" name="椭圆 126"/>
              <p:cNvSpPr/>
              <p:nvPr/>
            </p:nvSpPr>
            <p:spPr>
              <a:xfrm>
                <a:off x="11348895"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8" name="椭圆 127"/>
              <p:cNvSpPr/>
              <p:nvPr/>
            </p:nvSpPr>
            <p:spPr>
              <a:xfrm>
                <a:off x="9233337"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9" name="椭圆 128"/>
              <p:cNvSpPr/>
              <p:nvPr/>
            </p:nvSpPr>
            <p:spPr>
              <a:xfrm>
                <a:off x="817555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0" name="椭圆 129"/>
              <p:cNvSpPr/>
              <p:nvPr/>
            </p:nvSpPr>
            <p:spPr>
              <a:xfrm>
                <a:off x="9585930"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1" name="椭圆 130"/>
              <p:cNvSpPr/>
              <p:nvPr/>
            </p:nvSpPr>
            <p:spPr>
              <a:xfrm>
                <a:off x="782296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20" name="椭圆 119"/>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32" name="组合 1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33" name="组合 132"/>
            <p:cNvGrpSpPr/>
            <p:nvPr/>
          </p:nvGrpSpPr>
          <p:grpSpPr>
            <a:xfrm>
              <a:off x="7470372" y="18000"/>
              <a:ext cx="3597930" cy="3286290"/>
              <a:chOff x="7470372" y="18000"/>
              <a:chExt cx="3597930" cy="3286290"/>
            </a:xfrm>
          </p:grpSpPr>
          <p:sp>
            <p:nvSpPr>
              <p:cNvPr id="135" name="椭圆 134"/>
              <p:cNvSpPr/>
              <p:nvPr/>
            </p:nvSpPr>
            <p:spPr>
              <a:xfrm>
                <a:off x="9938523"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6" name="椭圆 135"/>
              <p:cNvSpPr/>
              <p:nvPr/>
            </p:nvSpPr>
            <p:spPr>
              <a:xfrm>
                <a:off x="10291116"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7" name="椭圆 136"/>
              <p:cNvSpPr/>
              <p:nvPr/>
            </p:nvSpPr>
            <p:spPr>
              <a:xfrm>
                <a:off x="10643709"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8" name="椭圆 137"/>
              <p:cNvSpPr/>
              <p:nvPr/>
            </p:nvSpPr>
            <p:spPr>
              <a:xfrm>
                <a:off x="852815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9" name="椭圆 138"/>
              <p:cNvSpPr/>
              <p:nvPr/>
            </p:nvSpPr>
            <p:spPr>
              <a:xfrm>
                <a:off x="10996302"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0" name="椭圆 139"/>
              <p:cNvSpPr/>
              <p:nvPr/>
            </p:nvSpPr>
            <p:spPr>
              <a:xfrm>
                <a:off x="8880744"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1" name="椭圆 140"/>
              <p:cNvSpPr/>
              <p:nvPr/>
            </p:nvSpPr>
            <p:spPr>
              <a:xfrm>
                <a:off x="817555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2" name="椭圆 141"/>
              <p:cNvSpPr/>
              <p:nvPr/>
            </p:nvSpPr>
            <p:spPr>
              <a:xfrm>
                <a:off x="9233337"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3" name="椭圆 142"/>
              <p:cNvSpPr/>
              <p:nvPr/>
            </p:nvSpPr>
            <p:spPr>
              <a:xfrm>
                <a:off x="782296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4" name="椭圆 143"/>
              <p:cNvSpPr/>
              <p:nvPr/>
            </p:nvSpPr>
            <p:spPr>
              <a:xfrm>
                <a:off x="9585930"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5" name="椭圆 144"/>
              <p:cNvSpPr/>
              <p:nvPr/>
            </p:nvSpPr>
            <p:spPr>
              <a:xfrm>
                <a:off x="747037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34" name="椭圆 13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46" name="组合 1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428750" y="-4059750"/>
            <a:chExt cx="14977500" cy="14977500"/>
          </a:xfrm>
        </p:grpSpPr>
        <p:grpSp>
          <p:nvGrpSpPr>
            <p:cNvPr id="147" name="组合 146"/>
            <p:cNvGrpSpPr/>
            <p:nvPr/>
          </p:nvGrpSpPr>
          <p:grpSpPr>
            <a:xfrm>
              <a:off x="7117779" y="18000"/>
              <a:ext cx="3597930" cy="3286290"/>
              <a:chOff x="7117779" y="18000"/>
              <a:chExt cx="3597930" cy="3286290"/>
            </a:xfrm>
          </p:grpSpPr>
          <p:sp>
            <p:nvSpPr>
              <p:cNvPr id="149" name="椭圆 148"/>
              <p:cNvSpPr/>
              <p:nvPr/>
            </p:nvSpPr>
            <p:spPr>
              <a:xfrm>
                <a:off x="9938523"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0" name="椭圆 149"/>
              <p:cNvSpPr/>
              <p:nvPr/>
            </p:nvSpPr>
            <p:spPr>
              <a:xfrm>
                <a:off x="10291116"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1" name="椭圆 150"/>
              <p:cNvSpPr/>
              <p:nvPr/>
            </p:nvSpPr>
            <p:spPr>
              <a:xfrm>
                <a:off x="10643709"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2" name="椭圆 151"/>
              <p:cNvSpPr/>
              <p:nvPr/>
            </p:nvSpPr>
            <p:spPr>
              <a:xfrm>
                <a:off x="852815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3" name="椭圆 152"/>
              <p:cNvSpPr/>
              <p:nvPr/>
            </p:nvSpPr>
            <p:spPr>
              <a:xfrm>
                <a:off x="817555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4" name="椭圆 153"/>
              <p:cNvSpPr/>
              <p:nvPr/>
            </p:nvSpPr>
            <p:spPr>
              <a:xfrm>
                <a:off x="8880744"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5" name="椭圆 154"/>
              <p:cNvSpPr/>
              <p:nvPr/>
            </p:nvSpPr>
            <p:spPr>
              <a:xfrm>
                <a:off x="782296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6" name="椭圆 155"/>
              <p:cNvSpPr/>
              <p:nvPr/>
            </p:nvSpPr>
            <p:spPr>
              <a:xfrm>
                <a:off x="9233337"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7" name="椭圆 156"/>
              <p:cNvSpPr/>
              <p:nvPr/>
            </p:nvSpPr>
            <p:spPr>
              <a:xfrm>
                <a:off x="747037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8" name="椭圆 157"/>
              <p:cNvSpPr/>
              <p:nvPr/>
            </p:nvSpPr>
            <p:spPr>
              <a:xfrm>
                <a:off x="9585930"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9" name="椭圆 158"/>
              <p:cNvSpPr/>
              <p:nvPr/>
            </p:nvSpPr>
            <p:spPr>
              <a:xfrm>
                <a:off x="711777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48" name="椭圆 147"/>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60" name="组合 15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61" name="组合 160"/>
            <p:cNvGrpSpPr/>
            <p:nvPr/>
          </p:nvGrpSpPr>
          <p:grpSpPr>
            <a:xfrm>
              <a:off x="6765186" y="18000"/>
              <a:ext cx="3597930" cy="3286290"/>
              <a:chOff x="6765186" y="18000"/>
              <a:chExt cx="3597930" cy="3286290"/>
            </a:xfrm>
          </p:grpSpPr>
          <p:sp>
            <p:nvSpPr>
              <p:cNvPr id="163" name="椭圆 162"/>
              <p:cNvSpPr/>
              <p:nvPr/>
            </p:nvSpPr>
            <p:spPr>
              <a:xfrm>
                <a:off x="9938523"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4" name="椭圆 163"/>
              <p:cNvSpPr/>
              <p:nvPr/>
            </p:nvSpPr>
            <p:spPr>
              <a:xfrm>
                <a:off x="10291116"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5" name="椭圆 164"/>
              <p:cNvSpPr/>
              <p:nvPr/>
            </p:nvSpPr>
            <p:spPr>
              <a:xfrm>
                <a:off x="817555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6" name="椭圆 165"/>
              <p:cNvSpPr/>
              <p:nvPr/>
            </p:nvSpPr>
            <p:spPr>
              <a:xfrm>
                <a:off x="852815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7" name="椭圆 166"/>
              <p:cNvSpPr/>
              <p:nvPr/>
            </p:nvSpPr>
            <p:spPr>
              <a:xfrm>
                <a:off x="782296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8" name="椭圆 167"/>
              <p:cNvSpPr/>
              <p:nvPr/>
            </p:nvSpPr>
            <p:spPr>
              <a:xfrm>
                <a:off x="8880744"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9" name="椭圆 168"/>
              <p:cNvSpPr/>
              <p:nvPr/>
            </p:nvSpPr>
            <p:spPr>
              <a:xfrm>
                <a:off x="747037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0" name="椭圆 169"/>
              <p:cNvSpPr/>
              <p:nvPr/>
            </p:nvSpPr>
            <p:spPr>
              <a:xfrm>
                <a:off x="9233337"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1" name="椭圆 170"/>
              <p:cNvSpPr/>
              <p:nvPr/>
            </p:nvSpPr>
            <p:spPr>
              <a:xfrm>
                <a:off x="711777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2" name="椭圆 171"/>
              <p:cNvSpPr/>
              <p:nvPr/>
            </p:nvSpPr>
            <p:spPr>
              <a:xfrm>
                <a:off x="9585930"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3" name="椭圆 172"/>
              <p:cNvSpPr/>
              <p:nvPr/>
            </p:nvSpPr>
            <p:spPr>
              <a:xfrm>
                <a:off x="676518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62" name="椭圆 161"/>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74" name="组合 1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428750" y="-4059750"/>
            <a:chExt cx="14977500" cy="14977500"/>
          </a:xfrm>
        </p:grpSpPr>
        <p:grpSp>
          <p:nvGrpSpPr>
            <p:cNvPr id="175" name="组合 174"/>
            <p:cNvGrpSpPr/>
            <p:nvPr/>
          </p:nvGrpSpPr>
          <p:grpSpPr>
            <a:xfrm>
              <a:off x="6412593" y="18000"/>
              <a:ext cx="3597930" cy="3286290"/>
              <a:chOff x="6412593" y="18000"/>
              <a:chExt cx="3597930" cy="3286290"/>
            </a:xfrm>
          </p:grpSpPr>
          <p:sp>
            <p:nvSpPr>
              <p:cNvPr id="177" name="椭圆 176"/>
              <p:cNvSpPr/>
              <p:nvPr/>
            </p:nvSpPr>
            <p:spPr>
              <a:xfrm>
                <a:off x="9938523"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8" name="椭圆 177"/>
              <p:cNvSpPr/>
              <p:nvPr/>
            </p:nvSpPr>
            <p:spPr>
              <a:xfrm>
                <a:off x="817555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9" name="椭圆 178"/>
              <p:cNvSpPr/>
              <p:nvPr/>
            </p:nvSpPr>
            <p:spPr>
              <a:xfrm>
                <a:off x="782296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0" name="椭圆 179"/>
              <p:cNvSpPr/>
              <p:nvPr/>
            </p:nvSpPr>
            <p:spPr>
              <a:xfrm>
                <a:off x="852815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1" name="椭圆 180"/>
              <p:cNvSpPr/>
              <p:nvPr/>
            </p:nvSpPr>
            <p:spPr>
              <a:xfrm>
                <a:off x="747037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2" name="椭圆 181"/>
              <p:cNvSpPr/>
              <p:nvPr/>
            </p:nvSpPr>
            <p:spPr>
              <a:xfrm>
                <a:off x="8880744"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3" name="椭圆 182"/>
              <p:cNvSpPr/>
              <p:nvPr/>
            </p:nvSpPr>
            <p:spPr>
              <a:xfrm>
                <a:off x="711777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4" name="椭圆 183"/>
              <p:cNvSpPr/>
              <p:nvPr/>
            </p:nvSpPr>
            <p:spPr>
              <a:xfrm>
                <a:off x="9233337"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5" name="椭圆 184"/>
              <p:cNvSpPr/>
              <p:nvPr/>
            </p:nvSpPr>
            <p:spPr>
              <a:xfrm>
                <a:off x="676518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6" name="椭圆 185"/>
              <p:cNvSpPr/>
              <p:nvPr/>
            </p:nvSpPr>
            <p:spPr>
              <a:xfrm>
                <a:off x="9585930"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7" name="椭圆 186"/>
              <p:cNvSpPr/>
              <p:nvPr/>
            </p:nvSpPr>
            <p:spPr>
              <a:xfrm>
                <a:off x="641259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76" name="椭圆 175"/>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88" name="组合 18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89" name="组合 188"/>
            <p:cNvGrpSpPr/>
            <p:nvPr/>
          </p:nvGrpSpPr>
          <p:grpSpPr>
            <a:xfrm>
              <a:off x="6060000" y="18000"/>
              <a:ext cx="3597930" cy="3286290"/>
              <a:chOff x="6060000" y="18000"/>
              <a:chExt cx="3597930" cy="3286290"/>
            </a:xfrm>
          </p:grpSpPr>
          <p:sp>
            <p:nvSpPr>
              <p:cNvPr id="191" name="椭圆 190"/>
              <p:cNvSpPr/>
              <p:nvPr/>
            </p:nvSpPr>
            <p:spPr>
              <a:xfrm>
                <a:off x="782296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2" name="椭圆 191"/>
              <p:cNvSpPr/>
              <p:nvPr/>
            </p:nvSpPr>
            <p:spPr>
              <a:xfrm>
                <a:off x="817555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3" name="椭圆 192"/>
              <p:cNvSpPr/>
              <p:nvPr/>
            </p:nvSpPr>
            <p:spPr>
              <a:xfrm>
                <a:off x="747037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4" name="椭圆 193"/>
              <p:cNvSpPr/>
              <p:nvPr/>
            </p:nvSpPr>
            <p:spPr>
              <a:xfrm>
                <a:off x="852815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5" name="椭圆 194"/>
              <p:cNvSpPr/>
              <p:nvPr/>
            </p:nvSpPr>
            <p:spPr>
              <a:xfrm>
                <a:off x="711777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6" name="椭圆 195"/>
              <p:cNvSpPr/>
              <p:nvPr/>
            </p:nvSpPr>
            <p:spPr>
              <a:xfrm>
                <a:off x="8880744"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7" name="椭圆 196"/>
              <p:cNvSpPr/>
              <p:nvPr/>
            </p:nvSpPr>
            <p:spPr>
              <a:xfrm>
                <a:off x="676518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8" name="椭圆 197"/>
              <p:cNvSpPr/>
              <p:nvPr/>
            </p:nvSpPr>
            <p:spPr>
              <a:xfrm>
                <a:off x="9233337"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9" name="椭圆 198"/>
              <p:cNvSpPr/>
              <p:nvPr/>
            </p:nvSpPr>
            <p:spPr>
              <a:xfrm>
                <a:off x="641259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0" name="椭圆 199"/>
              <p:cNvSpPr/>
              <p:nvPr/>
            </p:nvSpPr>
            <p:spPr>
              <a:xfrm>
                <a:off x="9585930"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1" name="椭圆 200"/>
              <p:cNvSpPr/>
              <p:nvPr/>
            </p:nvSpPr>
            <p:spPr>
              <a:xfrm>
                <a:off x="606000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190" name="椭圆 189"/>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02" name="组合 20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203" name="组合 202"/>
            <p:cNvGrpSpPr/>
            <p:nvPr/>
          </p:nvGrpSpPr>
          <p:grpSpPr>
            <a:xfrm>
              <a:off x="6060000" y="339429"/>
              <a:ext cx="3245337" cy="2964861"/>
              <a:chOff x="6060000" y="339429"/>
              <a:chExt cx="3245337" cy="2964861"/>
            </a:xfrm>
          </p:grpSpPr>
          <p:sp>
            <p:nvSpPr>
              <p:cNvPr id="205" name="椭圆 204"/>
              <p:cNvSpPr/>
              <p:nvPr/>
            </p:nvSpPr>
            <p:spPr>
              <a:xfrm>
                <a:off x="782296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6" name="椭圆 205"/>
              <p:cNvSpPr/>
              <p:nvPr/>
            </p:nvSpPr>
            <p:spPr>
              <a:xfrm>
                <a:off x="747037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7" name="椭圆 206"/>
              <p:cNvSpPr/>
              <p:nvPr/>
            </p:nvSpPr>
            <p:spPr>
              <a:xfrm>
                <a:off x="817555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8" name="椭圆 207"/>
              <p:cNvSpPr/>
              <p:nvPr/>
            </p:nvSpPr>
            <p:spPr>
              <a:xfrm>
                <a:off x="711777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9" name="椭圆 208"/>
              <p:cNvSpPr/>
              <p:nvPr/>
            </p:nvSpPr>
            <p:spPr>
              <a:xfrm>
                <a:off x="852815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0" name="椭圆 209"/>
              <p:cNvSpPr/>
              <p:nvPr/>
            </p:nvSpPr>
            <p:spPr>
              <a:xfrm>
                <a:off x="676518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1" name="椭圆 210"/>
              <p:cNvSpPr/>
              <p:nvPr/>
            </p:nvSpPr>
            <p:spPr>
              <a:xfrm>
                <a:off x="8880744"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2" name="椭圆 211"/>
              <p:cNvSpPr/>
              <p:nvPr/>
            </p:nvSpPr>
            <p:spPr>
              <a:xfrm>
                <a:off x="641259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3" name="椭圆 212"/>
              <p:cNvSpPr/>
              <p:nvPr/>
            </p:nvSpPr>
            <p:spPr>
              <a:xfrm>
                <a:off x="9233337"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4" name="椭圆 213"/>
              <p:cNvSpPr/>
              <p:nvPr/>
            </p:nvSpPr>
            <p:spPr>
              <a:xfrm>
                <a:off x="606000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04" name="椭圆 20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15" name="组合 2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428750" y="-4095750"/>
            <a:ext cx="15049500" cy="15049500"/>
            <a:chOff x="-1428750" y="-4095750"/>
            <a:chExt cx="15049500" cy="15049500"/>
          </a:xfrm>
        </p:grpSpPr>
        <p:sp>
          <p:nvSpPr>
            <p:cNvPr id="216" name="椭圆 215"/>
            <p:cNvSpPr/>
            <p:nvPr/>
          </p:nvSpPr>
          <p:spPr>
            <a:xfrm>
              <a:off x="1205408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7" name="椭圆 216"/>
            <p:cNvSpPr/>
            <p:nvPr/>
          </p:nvSpPr>
          <p:spPr>
            <a:xfrm>
              <a:off x="-1428750" y="-4095750"/>
              <a:ext cx="15049500" cy="15049500"/>
            </a:xfrm>
            <a:prstGeom prst="ellipse">
              <a:avLst/>
            </a:prstGeom>
            <a:noFill/>
            <a:ln>
              <a:solidFill>
                <a:srgbClr val="00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18" name="组合 2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428750" y="-4095750"/>
            <a:ext cx="15049500" cy="15049500"/>
            <a:chOff x="-1428750" y="-4095750"/>
            <a:chExt cx="15049500" cy="15049500"/>
          </a:xfrm>
        </p:grpSpPr>
        <p:grpSp>
          <p:nvGrpSpPr>
            <p:cNvPr id="219" name="组合 218"/>
            <p:cNvGrpSpPr/>
            <p:nvPr/>
          </p:nvGrpSpPr>
          <p:grpSpPr>
            <a:xfrm>
              <a:off x="11701488" y="18000"/>
              <a:ext cx="424593" cy="393429"/>
              <a:chOff x="11701488" y="18000"/>
              <a:chExt cx="424593" cy="393429"/>
            </a:xfrm>
          </p:grpSpPr>
          <p:sp>
            <p:nvSpPr>
              <p:cNvPr id="221" name="椭圆 220"/>
              <p:cNvSpPr/>
              <p:nvPr/>
            </p:nvSpPr>
            <p:spPr>
              <a:xfrm>
                <a:off x="1170148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2" name="椭圆 221"/>
              <p:cNvSpPr/>
              <p:nvPr/>
            </p:nvSpPr>
            <p:spPr>
              <a:xfrm>
                <a:off x="1205408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20" name="椭圆 219"/>
            <p:cNvSpPr/>
            <p:nvPr/>
          </p:nvSpPr>
          <p:spPr>
            <a:xfrm>
              <a:off x="-1428750" y="-4095750"/>
              <a:ext cx="15049500" cy="15049500"/>
            </a:xfrm>
            <a:prstGeom prst="ellipse">
              <a:avLst/>
            </a:prstGeom>
            <a:noFill/>
            <a:ln>
              <a:solidFill>
                <a:srgbClr val="385D8A">
                  <a:alpha val="6588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23" name="组合 2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24" name="组合 223"/>
            <p:cNvGrpSpPr/>
            <p:nvPr/>
          </p:nvGrpSpPr>
          <p:grpSpPr>
            <a:xfrm>
              <a:off x="11348895" y="18000"/>
              <a:ext cx="777186" cy="714858"/>
              <a:chOff x="11348895" y="18000"/>
              <a:chExt cx="777186" cy="714858"/>
            </a:xfrm>
          </p:grpSpPr>
          <p:sp>
            <p:nvSpPr>
              <p:cNvPr id="226" name="椭圆 225"/>
              <p:cNvSpPr/>
              <p:nvPr/>
            </p:nvSpPr>
            <p:spPr>
              <a:xfrm>
                <a:off x="1170148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7" name="椭圆 226"/>
              <p:cNvSpPr/>
              <p:nvPr/>
            </p:nvSpPr>
            <p:spPr>
              <a:xfrm>
                <a:off x="1134889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28" name="椭圆 227"/>
              <p:cNvSpPr/>
              <p:nvPr/>
            </p:nvSpPr>
            <p:spPr>
              <a:xfrm>
                <a:off x="1205408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25" name="椭圆 22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29" name="组合 2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30" name="组合 229"/>
            <p:cNvGrpSpPr/>
            <p:nvPr/>
          </p:nvGrpSpPr>
          <p:grpSpPr>
            <a:xfrm>
              <a:off x="10996302" y="18000"/>
              <a:ext cx="1129779" cy="1036287"/>
              <a:chOff x="10996302" y="18000"/>
              <a:chExt cx="1129779" cy="1036287"/>
            </a:xfrm>
          </p:grpSpPr>
          <p:sp>
            <p:nvSpPr>
              <p:cNvPr id="232" name="椭圆 231"/>
              <p:cNvSpPr/>
              <p:nvPr/>
            </p:nvSpPr>
            <p:spPr>
              <a:xfrm>
                <a:off x="1134889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3" name="椭圆 232"/>
              <p:cNvSpPr/>
              <p:nvPr/>
            </p:nvSpPr>
            <p:spPr>
              <a:xfrm>
                <a:off x="1170148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4" name="椭圆 233"/>
              <p:cNvSpPr/>
              <p:nvPr/>
            </p:nvSpPr>
            <p:spPr>
              <a:xfrm>
                <a:off x="1099630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35" name="椭圆 234"/>
              <p:cNvSpPr/>
              <p:nvPr/>
            </p:nvSpPr>
            <p:spPr>
              <a:xfrm>
                <a:off x="1205408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31" name="椭圆 230"/>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36" name="组合 2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37" name="组合 236"/>
            <p:cNvGrpSpPr/>
            <p:nvPr/>
          </p:nvGrpSpPr>
          <p:grpSpPr>
            <a:xfrm>
              <a:off x="10643709" y="18000"/>
              <a:ext cx="1482372" cy="1357716"/>
              <a:chOff x="10643709" y="18000"/>
              <a:chExt cx="1482372" cy="1357716"/>
            </a:xfrm>
          </p:grpSpPr>
          <p:sp>
            <p:nvSpPr>
              <p:cNvPr id="239" name="椭圆 238"/>
              <p:cNvSpPr/>
              <p:nvPr/>
            </p:nvSpPr>
            <p:spPr>
              <a:xfrm>
                <a:off x="1134889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0" name="椭圆 239"/>
              <p:cNvSpPr/>
              <p:nvPr/>
            </p:nvSpPr>
            <p:spPr>
              <a:xfrm>
                <a:off x="1099630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1" name="椭圆 240"/>
              <p:cNvSpPr/>
              <p:nvPr/>
            </p:nvSpPr>
            <p:spPr>
              <a:xfrm>
                <a:off x="1170148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2" name="椭圆 241"/>
              <p:cNvSpPr/>
              <p:nvPr/>
            </p:nvSpPr>
            <p:spPr>
              <a:xfrm>
                <a:off x="1064370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3" name="椭圆 242"/>
              <p:cNvSpPr/>
              <p:nvPr/>
            </p:nvSpPr>
            <p:spPr>
              <a:xfrm>
                <a:off x="1205408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38" name="椭圆 237"/>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44" name="组合 2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45" name="组合 244"/>
            <p:cNvGrpSpPr/>
            <p:nvPr/>
          </p:nvGrpSpPr>
          <p:grpSpPr>
            <a:xfrm>
              <a:off x="10291116" y="18000"/>
              <a:ext cx="1834965" cy="1679145"/>
              <a:chOff x="10291116" y="18000"/>
              <a:chExt cx="1834965" cy="1679145"/>
            </a:xfrm>
          </p:grpSpPr>
          <p:sp>
            <p:nvSpPr>
              <p:cNvPr id="247" name="椭圆 246"/>
              <p:cNvSpPr/>
              <p:nvPr/>
            </p:nvSpPr>
            <p:spPr>
              <a:xfrm>
                <a:off x="1099630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8" name="椭圆 247"/>
              <p:cNvSpPr/>
              <p:nvPr/>
            </p:nvSpPr>
            <p:spPr>
              <a:xfrm>
                <a:off x="1134889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9" name="椭圆 248"/>
              <p:cNvSpPr/>
              <p:nvPr/>
            </p:nvSpPr>
            <p:spPr>
              <a:xfrm>
                <a:off x="1064370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0" name="椭圆 249"/>
              <p:cNvSpPr/>
              <p:nvPr/>
            </p:nvSpPr>
            <p:spPr>
              <a:xfrm>
                <a:off x="1170148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1" name="椭圆 250"/>
              <p:cNvSpPr/>
              <p:nvPr/>
            </p:nvSpPr>
            <p:spPr>
              <a:xfrm>
                <a:off x="1029111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2" name="椭圆 251"/>
              <p:cNvSpPr/>
              <p:nvPr/>
            </p:nvSpPr>
            <p:spPr>
              <a:xfrm>
                <a:off x="1205408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46" name="椭圆 24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53" name="组合 2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54" name="组合 253"/>
            <p:cNvGrpSpPr/>
            <p:nvPr/>
          </p:nvGrpSpPr>
          <p:grpSpPr>
            <a:xfrm>
              <a:off x="9938523" y="18000"/>
              <a:ext cx="2187558" cy="2000574"/>
              <a:chOff x="9938523" y="18000"/>
              <a:chExt cx="2187558" cy="2000574"/>
            </a:xfrm>
          </p:grpSpPr>
          <p:sp>
            <p:nvSpPr>
              <p:cNvPr id="256" name="椭圆 255"/>
              <p:cNvSpPr/>
              <p:nvPr/>
            </p:nvSpPr>
            <p:spPr>
              <a:xfrm>
                <a:off x="1099630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7" name="椭圆 256"/>
              <p:cNvSpPr/>
              <p:nvPr/>
            </p:nvSpPr>
            <p:spPr>
              <a:xfrm>
                <a:off x="1064370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8" name="椭圆 257"/>
              <p:cNvSpPr/>
              <p:nvPr/>
            </p:nvSpPr>
            <p:spPr>
              <a:xfrm>
                <a:off x="1134889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59" name="椭圆 258"/>
              <p:cNvSpPr/>
              <p:nvPr/>
            </p:nvSpPr>
            <p:spPr>
              <a:xfrm>
                <a:off x="1029111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0" name="椭圆 259"/>
              <p:cNvSpPr/>
              <p:nvPr/>
            </p:nvSpPr>
            <p:spPr>
              <a:xfrm>
                <a:off x="1170148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1" name="椭圆 260"/>
              <p:cNvSpPr/>
              <p:nvPr/>
            </p:nvSpPr>
            <p:spPr>
              <a:xfrm>
                <a:off x="993852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2" name="椭圆 261"/>
              <p:cNvSpPr/>
              <p:nvPr/>
            </p:nvSpPr>
            <p:spPr>
              <a:xfrm>
                <a:off x="1205408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55" name="椭圆 25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63" name="组合 2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64" name="组合 263"/>
            <p:cNvGrpSpPr/>
            <p:nvPr/>
          </p:nvGrpSpPr>
          <p:grpSpPr>
            <a:xfrm>
              <a:off x="9585930" y="18000"/>
              <a:ext cx="2540151" cy="2322003"/>
              <a:chOff x="9585930" y="18000"/>
              <a:chExt cx="2540151" cy="2322003"/>
            </a:xfrm>
          </p:grpSpPr>
          <p:sp>
            <p:nvSpPr>
              <p:cNvPr id="266" name="椭圆 265"/>
              <p:cNvSpPr/>
              <p:nvPr/>
            </p:nvSpPr>
            <p:spPr>
              <a:xfrm>
                <a:off x="1064370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7" name="椭圆 266"/>
              <p:cNvSpPr/>
              <p:nvPr/>
            </p:nvSpPr>
            <p:spPr>
              <a:xfrm>
                <a:off x="1099630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8" name="椭圆 267"/>
              <p:cNvSpPr/>
              <p:nvPr/>
            </p:nvSpPr>
            <p:spPr>
              <a:xfrm>
                <a:off x="1029111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9" name="椭圆 268"/>
              <p:cNvSpPr/>
              <p:nvPr/>
            </p:nvSpPr>
            <p:spPr>
              <a:xfrm>
                <a:off x="1134889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0" name="椭圆 269"/>
              <p:cNvSpPr/>
              <p:nvPr/>
            </p:nvSpPr>
            <p:spPr>
              <a:xfrm>
                <a:off x="993852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1" name="椭圆 270"/>
              <p:cNvSpPr/>
              <p:nvPr/>
            </p:nvSpPr>
            <p:spPr>
              <a:xfrm>
                <a:off x="1170148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2" name="椭圆 271"/>
              <p:cNvSpPr/>
              <p:nvPr/>
            </p:nvSpPr>
            <p:spPr>
              <a:xfrm>
                <a:off x="958593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3" name="椭圆 272"/>
              <p:cNvSpPr/>
              <p:nvPr/>
            </p:nvSpPr>
            <p:spPr>
              <a:xfrm>
                <a:off x="1205408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65" name="椭圆 26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74" name="组合 2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75" name="组合 274"/>
            <p:cNvGrpSpPr/>
            <p:nvPr/>
          </p:nvGrpSpPr>
          <p:grpSpPr>
            <a:xfrm>
              <a:off x="9233337" y="18000"/>
              <a:ext cx="2892744" cy="2643432"/>
              <a:chOff x="9233337" y="18000"/>
              <a:chExt cx="2892744" cy="2643432"/>
            </a:xfrm>
          </p:grpSpPr>
          <p:sp>
            <p:nvSpPr>
              <p:cNvPr id="277" name="椭圆 276"/>
              <p:cNvSpPr/>
              <p:nvPr/>
            </p:nvSpPr>
            <p:spPr>
              <a:xfrm>
                <a:off x="1064370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8" name="椭圆 277"/>
              <p:cNvSpPr/>
              <p:nvPr/>
            </p:nvSpPr>
            <p:spPr>
              <a:xfrm>
                <a:off x="1029111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9" name="椭圆 278"/>
              <p:cNvSpPr/>
              <p:nvPr/>
            </p:nvSpPr>
            <p:spPr>
              <a:xfrm>
                <a:off x="1099630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0" name="椭圆 279"/>
              <p:cNvSpPr/>
              <p:nvPr/>
            </p:nvSpPr>
            <p:spPr>
              <a:xfrm>
                <a:off x="993852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1" name="椭圆 280"/>
              <p:cNvSpPr/>
              <p:nvPr/>
            </p:nvSpPr>
            <p:spPr>
              <a:xfrm>
                <a:off x="1134889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2" name="椭圆 281"/>
              <p:cNvSpPr/>
              <p:nvPr/>
            </p:nvSpPr>
            <p:spPr>
              <a:xfrm>
                <a:off x="1170148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3" name="椭圆 282"/>
              <p:cNvSpPr/>
              <p:nvPr/>
            </p:nvSpPr>
            <p:spPr>
              <a:xfrm>
                <a:off x="958593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4" name="椭圆 283"/>
              <p:cNvSpPr/>
              <p:nvPr/>
            </p:nvSpPr>
            <p:spPr>
              <a:xfrm>
                <a:off x="9233337"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5" name="椭圆 284"/>
              <p:cNvSpPr/>
              <p:nvPr/>
            </p:nvSpPr>
            <p:spPr>
              <a:xfrm>
                <a:off x="1205408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76" name="椭圆 27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86" name="组合 28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87" name="组合 286"/>
            <p:cNvGrpSpPr/>
            <p:nvPr/>
          </p:nvGrpSpPr>
          <p:grpSpPr>
            <a:xfrm>
              <a:off x="8880744" y="18000"/>
              <a:ext cx="3245337" cy="2964861"/>
              <a:chOff x="8880744" y="18000"/>
              <a:chExt cx="3245337" cy="2964861"/>
            </a:xfrm>
          </p:grpSpPr>
          <p:sp>
            <p:nvSpPr>
              <p:cNvPr id="289" name="椭圆 288"/>
              <p:cNvSpPr/>
              <p:nvPr/>
            </p:nvSpPr>
            <p:spPr>
              <a:xfrm>
                <a:off x="10291116"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0" name="椭圆 289"/>
              <p:cNvSpPr/>
              <p:nvPr/>
            </p:nvSpPr>
            <p:spPr>
              <a:xfrm>
                <a:off x="10643709"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1" name="椭圆 290"/>
              <p:cNvSpPr/>
              <p:nvPr/>
            </p:nvSpPr>
            <p:spPr>
              <a:xfrm>
                <a:off x="9938523"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2" name="椭圆 291"/>
              <p:cNvSpPr/>
              <p:nvPr/>
            </p:nvSpPr>
            <p:spPr>
              <a:xfrm>
                <a:off x="10996302"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3" name="椭圆 292"/>
              <p:cNvSpPr/>
              <p:nvPr/>
            </p:nvSpPr>
            <p:spPr>
              <a:xfrm>
                <a:off x="11348895"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4" name="椭圆 293"/>
              <p:cNvSpPr/>
              <p:nvPr/>
            </p:nvSpPr>
            <p:spPr>
              <a:xfrm>
                <a:off x="9233337"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5" name="椭圆 294"/>
              <p:cNvSpPr/>
              <p:nvPr/>
            </p:nvSpPr>
            <p:spPr>
              <a:xfrm>
                <a:off x="11701488"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6" name="椭圆 295"/>
              <p:cNvSpPr/>
              <p:nvPr/>
            </p:nvSpPr>
            <p:spPr>
              <a:xfrm>
                <a:off x="9585930"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7" name="椭圆 296"/>
              <p:cNvSpPr/>
              <p:nvPr/>
            </p:nvSpPr>
            <p:spPr>
              <a:xfrm>
                <a:off x="8880744"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8" name="椭圆 297"/>
              <p:cNvSpPr/>
              <p:nvPr/>
            </p:nvSpPr>
            <p:spPr>
              <a:xfrm>
                <a:off x="12054081"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88" name="椭圆 287"/>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99" name="组合 29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428750" y="-4059750"/>
            <a:chExt cx="14977500" cy="14977500"/>
          </a:xfrm>
        </p:grpSpPr>
        <p:grpSp>
          <p:nvGrpSpPr>
            <p:cNvPr id="300" name="组合 299"/>
            <p:cNvGrpSpPr/>
            <p:nvPr/>
          </p:nvGrpSpPr>
          <p:grpSpPr>
            <a:xfrm>
              <a:off x="8528151" y="18000"/>
              <a:ext cx="3597930" cy="3286290"/>
              <a:chOff x="8528151" y="18000"/>
              <a:chExt cx="3597930" cy="3286290"/>
            </a:xfrm>
          </p:grpSpPr>
          <p:sp>
            <p:nvSpPr>
              <p:cNvPr id="302" name="椭圆 301"/>
              <p:cNvSpPr/>
              <p:nvPr/>
            </p:nvSpPr>
            <p:spPr>
              <a:xfrm>
                <a:off x="10291116"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3" name="椭圆 302"/>
              <p:cNvSpPr/>
              <p:nvPr/>
            </p:nvSpPr>
            <p:spPr>
              <a:xfrm>
                <a:off x="9938523"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4" name="椭圆 303"/>
              <p:cNvSpPr/>
              <p:nvPr/>
            </p:nvSpPr>
            <p:spPr>
              <a:xfrm>
                <a:off x="10643709"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5" name="椭圆 304"/>
              <p:cNvSpPr/>
              <p:nvPr/>
            </p:nvSpPr>
            <p:spPr>
              <a:xfrm>
                <a:off x="10996302"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6" name="椭圆 305"/>
              <p:cNvSpPr/>
              <p:nvPr/>
            </p:nvSpPr>
            <p:spPr>
              <a:xfrm>
                <a:off x="11348895"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7" name="椭圆 306"/>
              <p:cNvSpPr/>
              <p:nvPr/>
            </p:nvSpPr>
            <p:spPr>
              <a:xfrm>
                <a:off x="9233337"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8" name="椭圆 307"/>
              <p:cNvSpPr/>
              <p:nvPr/>
            </p:nvSpPr>
            <p:spPr>
              <a:xfrm>
                <a:off x="8880744"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9" name="椭圆 308"/>
              <p:cNvSpPr/>
              <p:nvPr/>
            </p:nvSpPr>
            <p:spPr>
              <a:xfrm>
                <a:off x="11701488"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0" name="椭圆 309"/>
              <p:cNvSpPr/>
              <p:nvPr/>
            </p:nvSpPr>
            <p:spPr>
              <a:xfrm>
                <a:off x="9585930"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1" name="椭圆 310"/>
              <p:cNvSpPr/>
              <p:nvPr/>
            </p:nvSpPr>
            <p:spPr>
              <a:xfrm>
                <a:off x="852815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2" name="椭圆 311"/>
              <p:cNvSpPr/>
              <p:nvPr/>
            </p:nvSpPr>
            <p:spPr>
              <a:xfrm>
                <a:off x="12054081"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301" name="椭圆 300"/>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313" name="组合 3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314" name="组合 313"/>
            <p:cNvGrpSpPr/>
            <p:nvPr/>
          </p:nvGrpSpPr>
          <p:grpSpPr>
            <a:xfrm>
              <a:off x="8175558" y="18000"/>
              <a:ext cx="3597930" cy="3286290"/>
              <a:chOff x="8175558" y="18000"/>
              <a:chExt cx="3597930" cy="3286290"/>
            </a:xfrm>
          </p:grpSpPr>
          <p:sp>
            <p:nvSpPr>
              <p:cNvPr id="316" name="椭圆 315"/>
              <p:cNvSpPr/>
              <p:nvPr/>
            </p:nvSpPr>
            <p:spPr>
              <a:xfrm>
                <a:off x="9938523"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7" name="椭圆 316"/>
              <p:cNvSpPr/>
              <p:nvPr/>
            </p:nvSpPr>
            <p:spPr>
              <a:xfrm>
                <a:off x="10291116"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8" name="椭圆 317"/>
              <p:cNvSpPr/>
              <p:nvPr/>
            </p:nvSpPr>
            <p:spPr>
              <a:xfrm>
                <a:off x="10643709"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9" name="椭圆 318"/>
              <p:cNvSpPr/>
              <p:nvPr/>
            </p:nvSpPr>
            <p:spPr>
              <a:xfrm>
                <a:off x="10996302"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0" name="椭圆 319"/>
              <p:cNvSpPr/>
              <p:nvPr/>
            </p:nvSpPr>
            <p:spPr>
              <a:xfrm>
                <a:off x="8880744"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1" name="椭圆 320"/>
              <p:cNvSpPr/>
              <p:nvPr/>
            </p:nvSpPr>
            <p:spPr>
              <a:xfrm>
                <a:off x="11348895"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2" name="椭圆 321"/>
              <p:cNvSpPr/>
              <p:nvPr/>
            </p:nvSpPr>
            <p:spPr>
              <a:xfrm>
                <a:off x="9233337"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3" name="椭圆 322"/>
              <p:cNvSpPr/>
              <p:nvPr/>
            </p:nvSpPr>
            <p:spPr>
              <a:xfrm>
                <a:off x="852815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4" name="椭圆 323"/>
              <p:cNvSpPr/>
              <p:nvPr/>
            </p:nvSpPr>
            <p:spPr>
              <a:xfrm>
                <a:off x="11701488"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5" name="椭圆 324"/>
              <p:cNvSpPr/>
              <p:nvPr/>
            </p:nvSpPr>
            <p:spPr>
              <a:xfrm>
                <a:off x="9585930"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6" name="椭圆 325"/>
              <p:cNvSpPr/>
              <p:nvPr/>
            </p:nvSpPr>
            <p:spPr>
              <a:xfrm>
                <a:off x="817555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315" name="椭圆 31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327" name="组合 3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428750" y="-4059750"/>
            <a:chExt cx="14977500" cy="14977500"/>
          </a:xfrm>
        </p:grpSpPr>
        <p:grpSp>
          <p:nvGrpSpPr>
            <p:cNvPr id="328" name="组合 327"/>
            <p:cNvGrpSpPr/>
            <p:nvPr/>
          </p:nvGrpSpPr>
          <p:grpSpPr>
            <a:xfrm>
              <a:off x="7822965" y="18000"/>
              <a:ext cx="3597930" cy="3286290"/>
              <a:chOff x="7822965" y="18000"/>
              <a:chExt cx="3597930" cy="3286290"/>
            </a:xfrm>
          </p:grpSpPr>
          <p:sp>
            <p:nvSpPr>
              <p:cNvPr id="330" name="椭圆 329"/>
              <p:cNvSpPr/>
              <p:nvPr/>
            </p:nvSpPr>
            <p:spPr>
              <a:xfrm>
                <a:off x="9938523"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1" name="椭圆 330"/>
              <p:cNvSpPr/>
              <p:nvPr/>
            </p:nvSpPr>
            <p:spPr>
              <a:xfrm>
                <a:off x="10291116"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2" name="椭圆 331"/>
              <p:cNvSpPr/>
              <p:nvPr/>
            </p:nvSpPr>
            <p:spPr>
              <a:xfrm>
                <a:off x="10643709"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3" name="椭圆 332"/>
              <p:cNvSpPr/>
              <p:nvPr/>
            </p:nvSpPr>
            <p:spPr>
              <a:xfrm>
                <a:off x="10996302"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4" name="椭圆 333"/>
              <p:cNvSpPr/>
              <p:nvPr/>
            </p:nvSpPr>
            <p:spPr>
              <a:xfrm>
                <a:off x="8880744"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5" name="椭圆 334"/>
              <p:cNvSpPr/>
              <p:nvPr/>
            </p:nvSpPr>
            <p:spPr>
              <a:xfrm>
                <a:off x="852815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6" name="椭圆 335"/>
              <p:cNvSpPr/>
              <p:nvPr/>
            </p:nvSpPr>
            <p:spPr>
              <a:xfrm>
                <a:off x="11348895"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7" name="椭圆 336"/>
              <p:cNvSpPr/>
              <p:nvPr/>
            </p:nvSpPr>
            <p:spPr>
              <a:xfrm>
                <a:off x="9233337"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8" name="椭圆 337"/>
              <p:cNvSpPr/>
              <p:nvPr/>
            </p:nvSpPr>
            <p:spPr>
              <a:xfrm>
                <a:off x="817555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9" name="椭圆 338"/>
              <p:cNvSpPr/>
              <p:nvPr/>
            </p:nvSpPr>
            <p:spPr>
              <a:xfrm>
                <a:off x="9585930"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0" name="椭圆 339"/>
              <p:cNvSpPr/>
              <p:nvPr/>
            </p:nvSpPr>
            <p:spPr>
              <a:xfrm>
                <a:off x="782296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329" name="椭圆 328"/>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341" name="组合 3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342" name="组合 341"/>
            <p:cNvGrpSpPr/>
            <p:nvPr/>
          </p:nvGrpSpPr>
          <p:grpSpPr>
            <a:xfrm>
              <a:off x="7470372" y="18000"/>
              <a:ext cx="3597930" cy="3286290"/>
              <a:chOff x="7470372" y="18000"/>
              <a:chExt cx="3597930" cy="3286290"/>
            </a:xfrm>
          </p:grpSpPr>
          <p:sp>
            <p:nvSpPr>
              <p:cNvPr id="344" name="椭圆 343"/>
              <p:cNvSpPr/>
              <p:nvPr/>
            </p:nvSpPr>
            <p:spPr>
              <a:xfrm>
                <a:off x="9938523"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5" name="椭圆 344"/>
              <p:cNvSpPr/>
              <p:nvPr/>
            </p:nvSpPr>
            <p:spPr>
              <a:xfrm>
                <a:off x="10291116"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6" name="椭圆 345"/>
              <p:cNvSpPr/>
              <p:nvPr/>
            </p:nvSpPr>
            <p:spPr>
              <a:xfrm>
                <a:off x="10643709"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7" name="椭圆 346"/>
              <p:cNvSpPr/>
              <p:nvPr/>
            </p:nvSpPr>
            <p:spPr>
              <a:xfrm>
                <a:off x="852815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8" name="椭圆 347"/>
              <p:cNvSpPr/>
              <p:nvPr/>
            </p:nvSpPr>
            <p:spPr>
              <a:xfrm>
                <a:off x="10996302"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9" name="椭圆 348"/>
              <p:cNvSpPr/>
              <p:nvPr/>
            </p:nvSpPr>
            <p:spPr>
              <a:xfrm>
                <a:off x="8880744"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0" name="椭圆 349"/>
              <p:cNvSpPr/>
              <p:nvPr/>
            </p:nvSpPr>
            <p:spPr>
              <a:xfrm>
                <a:off x="817555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1" name="椭圆 350"/>
              <p:cNvSpPr/>
              <p:nvPr/>
            </p:nvSpPr>
            <p:spPr>
              <a:xfrm>
                <a:off x="9233337"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2" name="椭圆 351"/>
              <p:cNvSpPr/>
              <p:nvPr/>
            </p:nvSpPr>
            <p:spPr>
              <a:xfrm>
                <a:off x="782296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3" name="椭圆 352"/>
              <p:cNvSpPr/>
              <p:nvPr/>
            </p:nvSpPr>
            <p:spPr>
              <a:xfrm>
                <a:off x="9585930"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4" name="椭圆 353"/>
              <p:cNvSpPr/>
              <p:nvPr/>
            </p:nvSpPr>
            <p:spPr>
              <a:xfrm>
                <a:off x="747037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343" name="椭圆 34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355" name="组合 35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428750" y="-4059750"/>
            <a:chExt cx="14977500" cy="14977500"/>
          </a:xfrm>
        </p:grpSpPr>
        <p:grpSp>
          <p:nvGrpSpPr>
            <p:cNvPr id="356" name="组合 355"/>
            <p:cNvGrpSpPr/>
            <p:nvPr/>
          </p:nvGrpSpPr>
          <p:grpSpPr>
            <a:xfrm>
              <a:off x="7117779" y="18000"/>
              <a:ext cx="3597930" cy="3286290"/>
              <a:chOff x="7117779" y="18000"/>
              <a:chExt cx="3597930" cy="3286290"/>
            </a:xfrm>
          </p:grpSpPr>
          <p:sp>
            <p:nvSpPr>
              <p:cNvPr id="358" name="椭圆 357"/>
              <p:cNvSpPr/>
              <p:nvPr/>
            </p:nvSpPr>
            <p:spPr>
              <a:xfrm>
                <a:off x="9938523"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9" name="椭圆 358"/>
              <p:cNvSpPr/>
              <p:nvPr/>
            </p:nvSpPr>
            <p:spPr>
              <a:xfrm>
                <a:off x="10291116"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0" name="椭圆 359"/>
              <p:cNvSpPr/>
              <p:nvPr/>
            </p:nvSpPr>
            <p:spPr>
              <a:xfrm>
                <a:off x="10643709"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1" name="椭圆 360"/>
              <p:cNvSpPr/>
              <p:nvPr/>
            </p:nvSpPr>
            <p:spPr>
              <a:xfrm>
                <a:off x="852815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2" name="椭圆 361"/>
              <p:cNvSpPr/>
              <p:nvPr/>
            </p:nvSpPr>
            <p:spPr>
              <a:xfrm>
                <a:off x="817555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3" name="椭圆 362"/>
              <p:cNvSpPr/>
              <p:nvPr/>
            </p:nvSpPr>
            <p:spPr>
              <a:xfrm>
                <a:off x="8880744"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4" name="椭圆 363"/>
              <p:cNvSpPr/>
              <p:nvPr/>
            </p:nvSpPr>
            <p:spPr>
              <a:xfrm>
                <a:off x="782296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5" name="椭圆 364"/>
              <p:cNvSpPr/>
              <p:nvPr/>
            </p:nvSpPr>
            <p:spPr>
              <a:xfrm>
                <a:off x="9233337"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6" name="椭圆 365"/>
              <p:cNvSpPr/>
              <p:nvPr/>
            </p:nvSpPr>
            <p:spPr>
              <a:xfrm>
                <a:off x="747037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7" name="椭圆 366"/>
              <p:cNvSpPr/>
              <p:nvPr/>
            </p:nvSpPr>
            <p:spPr>
              <a:xfrm>
                <a:off x="9585930"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8" name="椭圆 367"/>
              <p:cNvSpPr/>
              <p:nvPr/>
            </p:nvSpPr>
            <p:spPr>
              <a:xfrm>
                <a:off x="711777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357" name="椭圆 356"/>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369" name="组合 3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370" name="组合 369"/>
            <p:cNvGrpSpPr/>
            <p:nvPr/>
          </p:nvGrpSpPr>
          <p:grpSpPr>
            <a:xfrm>
              <a:off x="6765186" y="18000"/>
              <a:ext cx="3597930" cy="3286290"/>
              <a:chOff x="6765186" y="18000"/>
              <a:chExt cx="3597930" cy="3286290"/>
            </a:xfrm>
          </p:grpSpPr>
          <p:sp>
            <p:nvSpPr>
              <p:cNvPr id="372" name="椭圆 371"/>
              <p:cNvSpPr/>
              <p:nvPr/>
            </p:nvSpPr>
            <p:spPr>
              <a:xfrm>
                <a:off x="9938523"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3" name="椭圆 372"/>
              <p:cNvSpPr/>
              <p:nvPr/>
            </p:nvSpPr>
            <p:spPr>
              <a:xfrm>
                <a:off x="10291116"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4" name="椭圆 373"/>
              <p:cNvSpPr/>
              <p:nvPr/>
            </p:nvSpPr>
            <p:spPr>
              <a:xfrm>
                <a:off x="817555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5" name="椭圆 374"/>
              <p:cNvSpPr/>
              <p:nvPr/>
            </p:nvSpPr>
            <p:spPr>
              <a:xfrm>
                <a:off x="852815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6" name="椭圆 375"/>
              <p:cNvSpPr/>
              <p:nvPr/>
            </p:nvSpPr>
            <p:spPr>
              <a:xfrm>
                <a:off x="782296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7" name="椭圆 376"/>
              <p:cNvSpPr/>
              <p:nvPr/>
            </p:nvSpPr>
            <p:spPr>
              <a:xfrm>
                <a:off x="8880744"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8" name="椭圆 377"/>
              <p:cNvSpPr/>
              <p:nvPr/>
            </p:nvSpPr>
            <p:spPr>
              <a:xfrm>
                <a:off x="747037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9" name="椭圆 378"/>
              <p:cNvSpPr/>
              <p:nvPr/>
            </p:nvSpPr>
            <p:spPr>
              <a:xfrm>
                <a:off x="9233337"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0" name="椭圆 379"/>
              <p:cNvSpPr/>
              <p:nvPr/>
            </p:nvSpPr>
            <p:spPr>
              <a:xfrm>
                <a:off x="711777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1" name="椭圆 380"/>
              <p:cNvSpPr/>
              <p:nvPr/>
            </p:nvSpPr>
            <p:spPr>
              <a:xfrm>
                <a:off x="9585930"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2" name="椭圆 381"/>
              <p:cNvSpPr/>
              <p:nvPr/>
            </p:nvSpPr>
            <p:spPr>
              <a:xfrm>
                <a:off x="676518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371" name="椭圆 370"/>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383" name="组合 3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428750" y="-4059750"/>
            <a:chExt cx="14977500" cy="14977500"/>
          </a:xfrm>
        </p:grpSpPr>
        <p:grpSp>
          <p:nvGrpSpPr>
            <p:cNvPr id="384" name="组合 383"/>
            <p:cNvGrpSpPr/>
            <p:nvPr/>
          </p:nvGrpSpPr>
          <p:grpSpPr>
            <a:xfrm>
              <a:off x="6412593" y="18000"/>
              <a:ext cx="3597930" cy="3286290"/>
              <a:chOff x="6412593" y="18000"/>
              <a:chExt cx="3597930" cy="3286290"/>
            </a:xfrm>
          </p:grpSpPr>
          <p:sp>
            <p:nvSpPr>
              <p:cNvPr id="386" name="椭圆 385"/>
              <p:cNvSpPr/>
              <p:nvPr/>
            </p:nvSpPr>
            <p:spPr>
              <a:xfrm>
                <a:off x="9938523"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7" name="椭圆 386"/>
              <p:cNvSpPr/>
              <p:nvPr/>
            </p:nvSpPr>
            <p:spPr>
              <a:xfrm>
                <a:off x="817555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8" name="椭圆 387"/>
              <p:cNvSpPr/>
              <p:nvPr/>
            </p:nvSpPr>
            <p:spPr>
              <a:xfrm>
                <a:off x="782296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9" name="椭圆 388"/>
              <p:cNvSpPr/>
              <p:nvPr/>
            </p:nvSpPr>
            <p:spPr>
              <a:xfrm>
                <a:off x="852815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0" name="椭圆 389"/>
              <p:cNvSpPr/>
              <p:nvPr/>
            </p:nvSpPr>
            <p:spPr>
              <a:xfrm>
                <a:off x="747037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1" name="椭圆 390"/>
              <p:cNvSpPr/>
              <p:nvPr/>
            </p:nvSpPr>
            <p:spPr>
              <a:xfrm>
                <a:off x="8880744"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2" name="椭圆 391"/>
              <p:cNvSpPr/>
              <p:nvPr/>
            </p:nvSpPr>
            <p:spPr>
              <a:xfrm>
                <a:off x="711777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3" name="椭圆 392"/>
              <p:cNvSpPr/>
              <p:nvPr/>
            </p:nvSpPr>
            <p:spPr>
              <a:xfrm>
                <a:off x="9233337"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4" name="椭圆 393"/>
              <p:cNvSpPr/>
              <p:nvPr/>
            </p:nvSpPr>
            <p:spPr>
              <a:xfrm>
                <a:off x="676518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5" name="椭圆 394"/>
              <p:cNvSpPr/>
              <p:nvPr/>
            </p:nvSpPr>
            <p:spPr>
              <a:xfrm>
                <a:off x="9585930"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6" name="椭圆 395"/>
              <p:cNvSpPr/>
              <p:nvPr/>
            </p:nvSpPr>
            <p:spPr>
              <a:xfrm>
                <a:off x="641259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385" name="椭圆 384"/>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397" name="组合 39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398" name="组合 397"/>
            <p:cNvGrpSpPr/>
            <p:nvPr/>
          </p:nvGrpSpPr>
          <p:grpSpPr>
            <a:xfrm>
              <a:off x="6060000" y="18000"/>
              <a:ext cx="3597930" cy="3286290"/>
              <a:chOff x="6060000" y="18000"/>
              <a:chExt cx="3597930" cy="3286290"/>
            </a:xfrm>
          </p:grpSpPr>
          <p:sp>
            <p:nvSpPr>
              <p:cNvPr id="400" name="椭圆 399"/>
              <p:cNvSpPr/>
              <p:nvPr/>
            </p:nvSpPr>
            <p:spPr>
              <a:xfrm>
                <a:off x="782296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1" name="椭圆 400"/>
              <p:cNvSpPr/>
              <p:nvPr/>
            </p:nvSpPr>
            <p:spPr>
              <a:xfrm>
                <a:off x="817555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2" name="椭圆 401"/>
              <p:cNvSpPr/>
              <p:nvPr/>
            </p:nvSpPr>
            <p:spPr>
              <a:xfrm>
                <a:off x="747037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3" name="椭圆 402"/>
              <p:cNvSpPr/>
              <p:nvPr/>
            </p:nvSpPr>
            <p:spPr>
              <a:xfrm>
                <a:off x="852815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4" name="椭圆 403"/>
              <p:cNvSpPr/>
              <p:nvPr/>
            </p:nvSpPr>
            <p:spPr>
              <a:xfrm>
                <a:off x="711777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5" name="椭圆 404"/>
              <p:cNvSpPr/>
              <p:nvPr/>
            </p:nvSpPr>
            <p:spPr>
              <a:xfrm>
                <a:off x="8880744"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6" name="椭圆 405"/>
              <p:cNvSpPr/>
              <p:nvPr/>
            </p:nvSpPr>
            <p:spPr>
              <a:xfrm>
                <a:off x="676518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7" name="椭圆 406"/>
              <p:cNvSpPr/>
              <p:nvPr/>
            </p:nvSpPr>
            <p:spPr>
              <a:xfrm>
                <a:off x="9233337"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8" name="椭圆 407"/>
              <p:cNvSpPr/>
              <p:nvPr/>
            </p:nvSpPr>
            <p:spPr>
              <a:xfrm>
                <a:off x="641259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9" name="椭圆 408"/>
              <p:cNvSpPr/>
              <p:nvPr/>
            </p:nvSpPr>
            <p:spPr>
              <a:xfrm>
                <a:off x="9585930"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0" name="椭圆 409"/>
              <p:cNvSpPr/>
              <p:nvPr/>
            </p:nvSpPr>
            <p:spPr>
              <a:xfrm>
                <a:off x="606000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399" name="椭圆 39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11" name="组合 4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412" name="组合 411"/>
            <p:cNvGrpSpPr/>
            <p:nvPr/>
          </p:nvGrpSpPr>
          <p:grpSpPr>
            <a:xfrm>
              <a:off x="6060000" y="339429"/>
              <a:ext cx="3245337" cy="2964861"/>
              <a:chOff x="6060000" y="339429"/>
              <a:chExt cx="3245337" cy="2964861"/>
            </a:xfrm>
          </p:grpSpPr>
          <p:sp>
            <p:nvSpPr>
              <p:cNvPr id="414" name="椭圆 413"/>
              <p:cNvSpPr/>
              <p:nvPr/>
            </p:nvSpPr>
            <p:spPr>
              <a:xfrm>
                <a:off x="782296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5" name="椭圆 414"/>
              <p:cNvSpPr/>
              <p:nvPr/>
            </p:nvSpPr>
            <p:spPr>
              <a:xfrm>
                <a:off x="747037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6" name="椭圆 415"/>
              <p:cNvSpPr/>
              <p:nvPr/>
            </p:nvSpPr>
            <p:spPr>
              <a:xfrm>
                <a:off x="817555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7" name="椭圆 416"/>
              <p:cNvSpPr/>
              <p:nvPr/>
            </p:nvSpPr>
            <p:spPr>
              <a:xfrm>
                <a:off x="711777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8" name="椭圆 417"/>
              <p:cNvSpPr/>
              <p:nvPr/>
            </p:nvSpPr>
            <p:spPr>
              <a:xfrm>
                <a:off x="852815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9" name="椭圆 418"/>
              <p:cNvSpPr/>
              <p:nvPr/>
            </p:nvSpPr>
            <p:spPr>
              <a:xfrm>
                <a:off x="676518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0" name="椭圆 419"/>
              <p:cNvSpPr/>
              <p:nvPr/>
            </p:nvSpPr>
            <p:spPr>
              <a:xfrm>
                <a:off x="8880744"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1" name="椭圆 420"/>
              <p:cNvSpPr/>
              <p:nvPr/>
            </p:nvSpPr>
            <p:spPr>
              <a:xfrm>
                <a:off x="641259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2" name="椭圆 421"/>
              <p:cNvSpPr/>
              <p:nvPr/>
            </p:nvSpPr>
            <p:spPr>
              <a:xfrm>
                <a:off x="9233337"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3" name="椭圆 422"/>
              <p:cNvSpPr/>
              <p:nvPr/>
            </p:nvSpPr>
            <p:spPr>
              <a:xfrm>
                <a:off x="606000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13" name="椭圆 41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24" name="组合 4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428750" y="-4095750"/>
            <a:ext cx="15049500" cy="15049500"/>
            <a:chOff x="-1428750" y="-4095750"/>
            <a:chExt cx="15049500" cy="15049500"/>
          </a:xfrm>
        </p:grpSpPr>
        <p:sp>
          <p:nvSpPr>
            <p:cNvPr id="425" name="椭圆 424"/>
            <p:cNvSpPr/>
            <p:nvPr/>
          </p:nvSpPr>
          <p:spPr>
            <a:xfrm>
              <a:off x="1205408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6" name="椭圆 425"/>
            <p:cNvSpPr/>
            <p:nvPr/>
          </p:nvSpPr>
          <p:spPr>
            <a:xfrm>
              <a:off x="-1428750" y="-4095750"/>
              <a:ext cx="15049500" cy="15049500"/>
            </a:xfrm>
            <a:prstGeom prst="ellipse">
              <a:avLst/>
            </a:prstGeom>
            <a:noFill/>
            <a:ln>
              <a:solidFill>
                <a:srgbClr val="00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27" name="组合 4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428750" y="-4095750"/>
            <a:ext cx="15049500" cy="15049500"/>
            <a:chOff x="-1428750" y="-4095750"/>
            <a:chExt cx="15049500" cy="15049500"/>
          </a:xfrm>
        </p:grpSpPr>
        <p:grpSp>
          <p:nvGrpSpPr>
            <p:cNvPr id="428" name="组合 427"/>
            <p:cNvGrpSpPr/>
            <p:nvPr/>
          </p:nvGrpSpPr>
          <p:grpSpPr>
            <a:xfrm>
              <a:off x="11701488" y="18000"/>
              <a:ext cx="424593" cy="393429"/>
              <a:chOff x="11701488" y="18000"/>
              <a:chExt cx="424593" cy="393429"/>
            </a:xfrm>
          </p:grpSpPr>
          <p:sp>
            <p:nvSpPr>
              <p:cNvPr id="430" name="椭圆 429"/>
              <p:cNvSpPr/>
              <p:nvPr/>
            </p:nvSpPr>
            <p:spPr>
              <a:xfrm>
                <a:off x="1170148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1" name="椭圆 430"/>
              <p:cNvSpPr/>
              <p:nvPr/>
            </p:nvSpPr>
            <p:spPr>
              <a:xfrm>
                <a:off x="1205408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29" name="椭圆 428"/>
            <p:cNvSpPr/>
            <p:nvPr/>
          </p:nvSpPr>
          <p:spPr>
            <a:xfrm>
              <a:off x="-1428750" y="-4095750"/>
              <a:ext cx="15049500" cy="15049500"/>
            </a:xfrm>
            <a:prstGeom prst="ellipse">
              <a:avLst/>
            </a:prstGeom>
            <a:noFill/>
            <a:ln>
              <a:solidFill>
                <a:srgbClr val="385D8A">
                  <a:alpha val="6588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32" name="组合 4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33" name="组合 432"/>
            <p:cNvGrpSpPr/>
            <p:nvPr/>
          </p:nvGrpSpPr>
          <p:grpSpPr>
            <a:xfrm>
              <a:off x="11348895" y="18000"/>
              <a:ext cx="777186" cy="714858"/>
              <a:chOff x="11348895" y="18000"/>
              <a:chExt cx="777186" cy="714858"/>
            </a:xfrm>
          </p:grpSpPr>
          <p:sp>
            <p:nvSpPr>
              <p:cNvPr id="435" name="椭圆 434"/>
              <p:cNvSpPr/>
              <p:nvPr/>
            </p:nvSpPr>
            <p:spPr>
              <a:xfrm>
                <a:off x="1170148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6" name="椭圆 435"/>
              <p:cNvSpPr/>
              <p:nvPr/>
            </p:nvSpPr>
            <p:spPr>
              <a:xfrm>
                <a:off x="1134889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7" name="椭圆 436"/>
              <p:cNvSpPr/>
              <p:nvPr/>
            </p:nvSpPr>
            <p:spPr>
              <a:xfrm>
                <a:off x="1205408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34" name="椭圆 43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38" name="组合 4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39" name="组合 438"/>
            <p:cNvGrpSpPr/>
            <p:nvPr/>
          </p:nvGrpSpPr>
          <p:grpSpPr>
            <a:xfrm>
              <a:off x="10996302" y="18000"/>
              <a:ext cx="1129779" cy="1036287"/>
              <a:chOff x="10996302" y="18000"/>
              <a:chExt cx="1129779" cy="1036287"/>
            </a:xfrm>
          </p:grpSpPr>
          <p:sp>
            <p:nvSpPr>
              <p:cNvPr id="441" name="椭圆 440"/>
              <p:cNvSpPr/>
              <p:nvPr/>
            </p:nvSpPr>
            <p:spPr>
              <a:xfrm>
                <a:off x="1134889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42" name="椭圆 441"/>
              <p:cNvSpPr/>
              <p:nvPr/>
            </p:nvSpPr>
            <p:spPr>
              <a:xfrm>
                <a:off x="1170148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43" name="椭圆 442"/>
              <p:cNvSpPr/>
              <p:nvPr/>
            </p:nvSpPr>
            <p:spPr>
              <a:xfrm>
                <a:off x="1099630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44" name="椭圆 443"/>
              <p:cNvSpPr/>
              <p:nvPr/>
            </p:nvSpPr>
            <p:spPr>
              <a:xfrm>
                <a:off x="1205408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40" name="椭圆 439"/>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45" name="组合 4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46" name="组合 445"/>
            <p:cNvGrpSpPr/>
            <p:nvPr/>
          </p:nvGrpSpPr>
          <p:grpSpPr>
            <a:xfrm>
              <a:off x="10643709" y="18000"/>
              <a:ext cx="1482372" cy="1357716"/>
              <a:chOff x="10643709" y="18000"/>
              <a:chExt cx="1482372" cy="1357716"/>
            </a:xfrm>
          </p:grpSpPr>
          <p:sp>
            <p:nvSpPr>
              <p:cNvPr id="448" name="椭圆 447"/>
              <p:cNvSpPr/>
              <p:nvPr/>
            </p:nvSpPr>
            <p:spPr>
              <a:xfrm>
                <a:off x="1134889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49" name="椭圆 448"/>
              <p:cNvSpPr/>
              <p:nvPr/>
            </p:nvSpPr>
            <p:spPr>
              <a:xfrm>
                <a:off x="1099630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0" name="椭圆 449"/>
              <p:cNvSpPr/>
              <p:nvPr/>
            </p:nvSpPr>
            <p:spPr>
              <a:xfrm>
                <a:off x="1170148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1" name="椭圆 450"/>
              <p:cNvSpPr/>
              <p:nvPr/>
            </p:nvSpPr>
            <p:spPr>
              <a:xfrm>
                <a:off x="1064370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2" name="椭圆 451"/>
              <p:cNvSpPr/>
              <p:nvPr/>
            </p:nvSpPr>
            <p:spPr>
              <a:xfrm>
                <a:off x="1205408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47" name="椭圆 44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53" name="组合 4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54" name="组合 453"/>
            <p:cNvGrpSpPr/>
            <p:nvPr/>
          </p:nvGrpSpPr>
          <p:grpSpPr>
            <a:xfrm>
              <a:off x="10291116" y="18000"/>
              <a:ext cx="1834965" cy="1679145"/>
              <a:chOff x="10291116" y="18000"/>
              <a:chExt cx="1834965" cy="1679145"/>
            </a:xfrm>
          </p:grpSpPr>
          <p:sp>
            <p:nvSpPr>
              <p:cNvPr id="456" name="椭圆 455"/>
              <p:cNvSpPr/>
              <p:nvPr/>
            </p:nvSpPr>
            <p:spPr>
              <a:xfrm>
                <a:off x="1099630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7" name="椭圆 456"/>
              <p:cNvSpPr/>
              <p:nvPr/>
            </p:nvSpPr>
            <p:spPr>
              <a:xfrm>
                <a:off x="1134889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8" name="椭圆 457"/>
              <p:cNvSpPr/>
              <p:nvPr/>
            </p:nvSpPr>
            <p:spPr>
              <a:xfrm>
                <a:off x="1064370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9" name="椭圆 458"/>
              <p:cNvSpPr/>
              <p:nvPr/>
            </p:nvSpPr>
            <p:spPr>
              <a:xfrm>
                <a:off x="1170148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0" name="椭圆 459"/>
              <p:cNvSpPr/>
              <p:nvPr/>
            </p:nvSpPr>
            <p:spPr>
              <a:xfrm>
                <a:off x="1029111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1" name="椭圆 460"/>
              <p:cNvSpPr/>
              <p:nvPr/>
            </p:nvSpPr>
            <p:spPr>
              <a:xfrm>
                <a:off x="1205408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55" name="椭圆 45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62" name="组合 4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63" name="组合 462"/>
            <p:cNvGrpSpPr/>
            <p:nvPr/>
          </p:nvGrpSpPr>
          <p:grpSpPr>
            <a:xfrm>
              <a:off x="9938523" y="18000"/>
              <a:ext cx="2187558" cy="2000574"/>
              <a:chOff x="9938523" y="18000"/>
              <a:chExt cx="2187558" cy="2000574"/>
            </a:xfrm>
          </p:grpSpPr>
          <p:sp>
            <p:nvSpPr>
              <p:cNvPr id="465" name="椭圆 464"/>
              <p:cNvSpPr/>
              <p:nvPr/>
            </p:nvSpPr>
            <p:spPr>
              <a:xfrm>
                <a:off x="1099630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6" name="椭圆 465"/>
              <p:cNvSpPr/>
              <p:nvPr/>
            </p:nvSpPr>
            <p:spPr>
              <a:xfrm>
                <a:off x="1064370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7" name="椭圆 466"/>
              <p:cNvSpPr/>
              <p:nvPr/>
            </p:nvSpPr>
            <p:spPr>
              <a:xfrm>
                <a:off x="1134889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8" name="椭圆 467"/>
              <p:cNvSpPr/>
              <p:nvPr/>
            </p:nvSpPr>
            <p:spPr>
              <a:xfrm>
                <a:off x="1029111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9" name="椭圆 468"/>
              <p:cNvSpPr/>
              <p:nvPr/>
            </p:nvSpPr>
            <p:spPr>
              <a:xfrm>
                <a:off x="1170148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0" name="椭圆 469"/>
              <p:cNvSpPr/>
              <p:nvPr/>
            </p:nvSpPr>
            <p:spPr>
              <a:xfrm>
                <a:off x="993852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1" name="椭圆 470"/>
              <p:cNvSpPr/>
              <p:nvPr/>
            </p:nvSpPr>
            <p:spPr>
              <a:xfrm>
                <a:off x="1205408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64" name="椭圆 46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72" name="组合 4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73" name="组合 472"/>
            <p:cNvGrpSpPr/>
            <p:nvPr/>
          </p:nvGrpSpPr>
          <p:grpSpPr>
            <a:xfrm>
              <a:off x="9585930" y="18000"/>
              <a:ext cx="2540151" cy="2322003"/>
              <a:chOff x="9585930" y="18000"/>
              <a:chExt cx="2540151" cy="2322003"/>
            </a:xfrm>
          </p:grpSpPr>
          <p:sp>
            <p:nvSpPr>
              <p:cNvPr id="475" name="椭圆 474"/>
              <p:cNvSpPr/>
              <p:nvPr/>
            </p:nvSpPr>
            <p:spPr>
              <a:xfrm>
                <a:off x="1064370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6" name="椭圆 475"/>
              <p:cNvSpPr/>
              <p:nvPr/>
            </p:nvSpPr>
            <p:spPr>
              <a:xfrm>
                <a:off x="1099630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7" name="椭圆 476"/>
              <p:cNvSpPr/>
              <p:nvPr/>
            </p:nvSpPr>
            <p:spPr>
              <a:xfrm>
                <a:off x="1029111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8" name="椭圆 477"/>
              <p:cNvSpPr/>
              <p:nvPr/>
            </p:nvSpPr>
            <p:spPr>
              <a:xfrm>
                <a:off x="1134889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9" name="椭圆 478"/>
              <p:cNvSpPr/>
              <p:nvPr/>
            </p:nvSpPr>
            <p:spPr>
              <a:xfrm>
                <a:off x="993852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0" name="椭圆 479"/>
              <p:cNvSpPr/>
              <p:nvPr/>
            </p:nvSpPr>
            <p:spPr>
              <a:xfrm>
                <a:off x="1170148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1" name="椭圆 480"/>
              <p:cNvSpPr/>
              <p:nvPr/>
            </p:nvSpPr>
            <p:spPr>
              <a:xfrm>
                <a:off x="958593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2" name="椭圆 481"/>
              <p:cNvSpPr/>
              <p:nvPr/>
            </p:nvSpPr>
            <p:spPr>
              <a:xfrm>
                <a:off x="1205408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74" name="椭圆 47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83" name="组合 4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84" name="组合 483"/>
            <p:cNvGrpSpPr/>
            <p:nvPr/>
          </p:nvGrpSpPr>
          <p:grpSpPr>
            <a:xfrm>
              <a:off x="9233337" y="18000"/>
              <a:ext cx="2892744" cy="2643432"/>
              <a:chOff x="9233337" y="18000"/>
              <a:chExt cx="2892744" cy="2643432"/>
            </a:xfrm>
          </p:grpSpPr>
          <p:sp>
            <p:nvSpPr>
              <p:cNvPr id="486" name="椭圆 485"/>
              <p:cNvSpPr/>
              <p:nvPr/>
            </p:nvSpPr>
            <p:spPr>
              <a:xfrm>
                <a:off x="1064370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7" name="椭圆 486"/>
              <p:cNvSpPr/>
              <p:nvPr/>
            </p:nvSpPr>
            <p:spPr>
              <a:xfrm>
                <a:off x="1029111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8" name="椭圆 487"/>
              <p:cNvSpPr/>
              <p:nvPr/>
            </p:nvSpPr>
            <p:spPr>
              <a:xfrm>
                <a:off x="1099630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9" name="椭圆 488"/>
              <p:cNvSpPr/>
              <p:nvPr/>
            </p:nvSpPr>
            <p:spPr>
              <a:xfrm>
                <a:off x="993852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0" name="椭圆 489"/>
              <p:cNvSpPr/>
              <p:nvPr/>
            </p:nvSpPr>
            <p:spPr>
              <a:xfrm>
                <a:off x="1134889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1" name="椭圆 490"/>
              <p:cNvSpPr/>
              <p:nvPr/>
            </p:nvSpPr>
            <p:spPr>
              <a:xfrm>
                <a:off x="1170148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2" name="椭圆 491"/>
              <p:cNvSpPr/>
              <p:nvPr/>
            </p:nvSpPr>
            <p:spPr>
              <a:xfrm>
                <a:off x="958593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3" name="椭圆 492"/>
              <p:cNvSpPr/>
              <p:nvPr/>
            </p:nvSpPr>
            <p:spPr>
              <a:xfrm>
                <a:off x="9233337"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4" name="椭圆 493"/>
              <p:cNvSpPr/>
              <p:nvPr/>
            </p:nvSpPr>
            <p:spPr>
              <a:xfrm>
                <a:off x="1205408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85" name="椭圆 48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495" name="组合 49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96" name="组合 495"/>
            <p:cNvGrpSpPr/>
            <p:nvPr/>
          </p:nvGrpSpPr>
          <p:grpSpPr>
            <a:xfrm>
              <a:off x="8880744" y="18000"/>
              <a:ext cx="3245337" cy="2964861"/>
              <a:chOff x="8880744" y="18000"/>
              <a:chExt cx="3245337" cy="2964861"/>
            </a:xfrm>
          </p:grpSpPr>
          <p:sp>
            <p:nvSpPr>
              <p:cNvPr id="498" name="椭圆 497"/>
              <p:cNvSpPr/>
              <p:nvPr/>
            </p:nvSpPr>
            <p:spPr>
              <a:xfrm>
                <a:off x="10291116"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9" name="椭圆 498"/>
              <p:cNvSpPr/>
              <p:nvPr/>
            </p:nvSpPr>
            <p:spPr>
              <a:xfrm>
                <a:off x="10643709"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0" name="椭圆 499"/>
              <p:cNvSpPr/>
              <p:nvPr/>
            </p:nvSpPr>
            <p:spPr>
              <a:xfrm>
                <a:off x="9938523"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1" name="椭圆 500"/>
              <p:cNvSpPr/>
              <p:nvPr/>
            </p:nvSpPr>
            <p:spPr>
              <a:xfrm>
                <a:off x="10996302"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2" name="椭圆 501"/>
              <p:cNvSpPr/>
              <p:nvPr/>
            </p:nvSpPr>
            <p:spPr>
              <a:xfrm>
                <a:off x="11348895"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3" name="椭圆 502"/>
              <p:cNvSpPr/>
              <p:nvPr/>
            </p:nvSpPr>
            <p:spPr>
              <a:xfrm>
                <a:off x="9233337"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4" name="椭圆 503"/>
              <p:cNvSpPr/>
              <p:nvPr/>
            </p:nvSpPr>
            <p:spPr>
              <a:xfrm>
                <a:off x="11701488"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5" name="椭圆 504"/>
              <p:cNvSpPr/>
              <p:nvPr/>
            </p:nvSpPr>
            <p:spPr>
              <a:xfrm>
                <a:off x="9585930"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6" name="椭圆 505"/>
              <p:cNvSpPr/>
              <p:nvPr/>
            </p:nvSpPr>
            <p:spPr>
              <a:xfrm>
                <a:off x="8880744"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7" name="椭圆 506"/>
              <p:cNvSpPr/>
              <p:nvPr/>
            </p:nvSpPr>
            <p:spPr>
              <a:xfrm>
                <a:off x="12054081"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497" name="椭圆 49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08" name="组合 50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428750" y="-4059750"/>
            <a:chExt cx="14977500" cy="14977500"/>
          </a:xfrm>
        </p:grpSpPr>
        <p:grpSp>
          <p:nvGrpSpPr>
            <p:cNvPr id="509" name="组合 508"/>
            <p:cNvGrpSpPr/>
            <p:nvPr/>
          </p:nvGrpSpPr>
          <p:grpSpPr>
            <a:xfrm>
              <a:off x="8528151" y="18000"/>
              <a:ext cx="3597930" cy="3286290"/>
              <a:chOff x="8528151" y="18000"/>
              <a:chExt cx="3597930" cy="3286290"/>
            </a:xfrm>
          </p:grpSpPr>
          <p:sp>
            <p:nvSpPr>
              <p:cNvPr id="511" name="椭圆 510"/>
              <p:cNvSpPr/>
              <p:nvPr/>
            </p:nvSpPr>
            <p:spPr>
              <a:xfrm>
                <a:off x="10291116"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2" name="椭圆 511"/>
              <p:cNvSpPr/>
              <p:nvPr/>
            </p:nvSpPr>
            <p:spPr>
              <a:xfrm>
                <a:off x="9938523"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3" name="椭圆 512"/>
              <p:cNvSpPr/>
              <p:nvPr/>
            </p:nvSpPr>
            <p:spPr>
              <a:xfrm>
                <a:off x="10643709"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4" name="椭圆 513"/>
              <p:cNvSpPr/>
              <p:nvPr/>
            </p:nvSpPr>
            <p:spPr>
              <a:xfrm>
                <a:off x="10996302"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5" name="椭圆 514"/>
              <p:cNvSpPr/>
              <p:nvPr/>
            </p:nvSpPr>
            <p:spPr>
              <a:xfrm>
                <a:off x="11348895"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6" name="椭圆 515"/>
              <p:cNvSpPr/>
              <p:nvPr/>
            </p:nvSpPr>
            <p:spPr>
              <a:xfrm>
                <a:off x="9233337"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7" name="椭圆 516"/>
              <p:cNvSpPr/>
              <p:nvPr/>
            </p:nvSpPr>
            <p:spPr>
              <a:xfrm>
                <a:off x="8880744"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8" name="椭圆 517"/>
              <p:cNvSpPr/>
              <p:nvPr/>
            </p:nvSpPr>
            <p:spPr>
              <a:xfrm>
                <a:off x="11701488"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9" name="椭圆 518"/>
              <p:cNvSpPr/>
              <p:nvPr/>
            </p:nvSpPr>
            <p:spPr>
              <a:xfrm>
                <a:off x="9585930"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0" name="椭圆 519"/>
              <p:cNvSpPr/>
              <p:nvPr/>
            </p:nvSpPr>
            <p:spPr>
              <a:xfrm>
                <a:off x="852815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1" name="椭圆 520"/>
              <p:cNvSpPr/>
              <p:nvPr/>
            </p:nvSpPr>
            <p:spPr>
              <a:xfrm>
                <a:off x="12054081"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510" name="椭圆 509"/>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22" name="组合 5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523" name="组合 522"/>
            <p:cNvGrpSpPr/>
            <p:nvPr/>
          </p:nvGrpSpPr>
          <p:grpSpPr>
            <a:xfrm>
              <a:off x="8175558" y="18000"/>
              <a:ext cx="3597930" cy="3286290"/>
              <a:chOff x="8175558" y="18000"/>
              <a:chExt cx="3597930" cy="3286290"/>
            </a:xfrm>
          </p:grpSpPr>
          <p:sp>
            <p:nvSpPr>
              <p:cNvPr id="525" name="椭圆 524"/>
              <p:cNvSpPr/>
              <p:nvPr/>
            </p:nvSpPr>
            <p:spPr>
              <a:xfrm>
                <a:off x="9938523"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6" name="椭圆 525"/>
              <p:cNvSpPr/>
              <p:nvPr/>
            </p:nvSpPr>
            <p:spPr>
              <a:xfrm>
                <a:off x="10291116"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7" name="椭圆 526"/>
              <p:cNvSpPr/>
              <p:nvPr/>
            </p:nvSpPr>
            <p:spPr>
              <a:xfrm>
                <a:off x="10643709"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8" name="椭圆 527"/>
              <p:cNvSpPr/>
              <p:nvPr/>
            </p:nvSpPr>
            <p:spPr>
              <a:xfrm>
                <a:off x="10996302"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9" name="椭圆 528"/>
              <p:cNvSpPr/>
              <p:nvPr/>
            </p:nvSpPr>
            <p:spPr>
              <a:xfrm>
                <a:off x="8880744"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0" name="椭圆 529"/>
              <p:cNvSpPr/>
              <p:nvPr/>
            </p:nvSpPr>
            <p:spPr>
              <a:xfrm>
                <a:off x="11348895"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1" name="椭圆 530"/>
              <p:cNvSpPr/>
              <p:nvPr/>
            </p:nvSpPr>
            <p:spPr>
              <a:xfrm>
                <a:off x="9233337"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2" name="椭圆 531"/>
              <p:cNvSpPr/>
              <p:nvPr/>
            </p:nvSpPr>
            <p:spPr>
              <a:xfrm>
                <a:off x="852815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3" name="椭圆 532"/>
              <p:cNvSpPr/>
              <p:nvPr/>
            </p:nvSpPr>
            <p:spPr>
              <a:xfrm>
                <a:off x="11701488"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4" name="椭圆 533"/>
              <p:cNvSpPr/>
              <p:nvPr/>
            </p:nvSpPr>
            <p:spPr>
              <a:xfrm>
                <a:off x="9585930"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5" name="椭圆 534"/>
              <p:cNvSpPr/>
              <p:nvPr/>
            </p:nvSpPr>
            <p:spPr>
              <a:xfrm>
                <a:off x="817555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524" name="椭圆 52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36" name="组合 5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428750" y="-4059750"/>
            <a:chExt cx="14977500" cy="14977500"/>
          </a:xfrm>
        </p:grpSpPr>
        <p:grpSp>
          <p:nvGrpSpPr>
            <p:cNvPr id="537" name="组合 536"/>
            <p:cNvGrpSpPr/>
            <p:nvPr/>
          </p:nvGrpSpPr>
          <p:grpSpPr>
            <a:xfrm>
              <a:off x="7822965" y="18000"/>
              <a:ext cx="3597930" cy="3286290"/>
              <a:chOff x="7822965" y="18000"/>
              <a:chExt cx="3597930" cy="3286290"/>
            </a:xfrm>
          </p:grpSpPr>
          <p:sp>
            <p:nvSpPr>
              <p:cNvPr id="539" name="椭圆 538"/>
              <p:cNvSpPr/>
              <p:nvPr/>
            </p:nvSpPr>
            <p:spPr>
              <a:xfrm>
                <a:off x="9938523"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0" name="椭圆 539"/>
              <p:cNvSpPr/>
              <p:nvPr/>
            </p:nvSpPr>
            <p:spPr>
              <a:xfrm>
                <a:off x="10291116"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1" name="椭圆 540"/>
              <p:cNvSpPr/>
              <p:nvPr/>
            </p:nvSpPr>
            <p:spPr>
              <a:xfrm>
                <a:off x="10643709"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2" name="椭圆 541"/>
              <p:cNvSpPr/>
              <p:nvPr/>
            </p:nvSpPr>
            <p:spPr>
              <a:xfrm>
                <a:off x="10996302"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3" name="椭圆 542"/>
              <p:cNvSpPr/>
              <p:nvPr/>
            </p:nvSpPr>
            <p:spPr>
              <a:xfrm>
                <a:off x="8880744"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4" name="椭圆 543"/>
              <p:cNvSpPr/>
              <p:nvPr/>
            </p:nvSpPr>
            <p:spPr>
              <a:xfrm>
                <a:off x="852815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5" name="椭圆 544"/>
              <p:cNvSpPr/>
              <p:nvPr/>
            </p:nvSpPr>
            <p:spPr>
              <a:xfrm>
                <a:off x="11348895"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6" name="椭圆 545"/>
              <p:cNvSpPr/>
              <p:nvPr/>
            </p:nvSpPr>
            <p:spPr>
              <a:xfrm>
                <a:off x="9233337"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7" name="椭圆 546"/>
              <p:cNvSpPr/>
              <p:nvPr/>
            </p:nvSpPr>
            <p:spPr>
              <a:xfrm>
                <a:off x="817555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8" name="椭圆 547"/>
              <p:cNvSpPr/>
              <p:nvPr/>
            </p:nvSpPr>
            <p:spPr>
              <a:xfrm>
                <a:off x="9585930"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9" name="椭圆 548"/>
              <p:cNvSpPr/>
              <p:nvPr/>
            </p:nvSpPr>
            <p:spPr>
              <a:xfrm>
                <a:off x="782296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538" name="椭圆 537"/>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50" name="组合 5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551" name="组合 550"/>
            <p:cNvGrpSpPr/>
            <p:nvPr/>
          </p:nvGrpSpPr>
          <p:grpSpPr>
            <a:xfrm>
              <a:off x="7470372" y="18000"/>
              <a:ext cx="3597930" cy="3286290"/>
              <a:chOff x="7470372" y="18000"/>
              <a:chExt cx="3597930" cy="3286290"/>
            </a:xfrm>
          </p:grpSpPr>
          <p:sp>
            <p:nvSpPr>
              <p:cNvPr id="553" name="椭圆 552"/>
              <p:cNvSpPr/>
              <p:nvPr/>
            </p:nvSpPr>
            <p:spPr>
              <a:xfrm>
                <a:off x="9938523"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4" name="椭圆 553"/>
              <p:cNvSpPr/>
              <p:nvPr/>
            </p:nvSpPr>
            <p:spPr>
              <a:xfrm>
                <a:off x="10291116"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5" name="椭圆 554"/>
              <p:cNvSpPr/>
              <p:nvPr/>
            </p:nvSpPr>
            <p:spPr>
              <a:xfrm>
                <a:off x="10643709"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6" name="椭圆 555"/>
              <p:cNvSpPr/>
              <p:nvPr/>
            </p:nvSpPr>
            <p:spPr>
              <a:xfrm>
                <a:off x="852815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7" name="椭圆 556"/>
              <p:cNvSpPr/>
              <p:nvPr/>
            </p:nvSpPr>
            <p:spPr>
              <a:xfrm>
                <a:off x="10996302"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8" name="椭圆 557"/>
              <p:cNvSpPr/>
              <p:nvPr/>
            </p:nvSpPr>
            <p:spPr>
              <a:xfrm>
                <a:off x="8880744"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9" name="椭圆 558"/>
              <p:cNvSpPr/>
              <p:nvPr/>
            </p:nvSpPr>
            <p:spPr>
              <a:xfrm>
                <a:off x="817555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60" name="椭圆 559"/>
              <p:cNvSpPr/>
              <p:nvPr/>
            </p:nvSpPr>
            <p:spPr>
              <a:xfrm>
                <a:off x="9233337"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61" name="椭圆 560"/>
              <p:cNvSpPr/>
              <p:nvPr/>
            </p:nvSpPr>
            <p:spPr>
              <a:xfrm>
                <a:off x="782296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62" name="椭圆 561"/>
              <p:cNvSpPr/>
              <p:nvPr/>
            </p:nvSpPr>
            <p:spPr>
              <a:xfrm>
                <a:off x="9585930"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63" name="椭圆 562"/>
              <p:cNvSpPr/>
              <p:nvPr/>
            </p:nvSpPr>
            <p:spPr>
              <a:xfrm>
                <a:off x="747037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552" name="椭圆 551"/>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64" name="组合 5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428750" y="-4059750"/>
            <a:chExt cx="14977500" cy="14977500"/>
          </a:xfrm>
        </p:grpSpPr>
        <p:grpSp>
          <p:nvGrpSpPr>
            <p:cNvPr id="565" name="组合 564"/>
            <p:cNvGrpSpPr/>
            <p:nvPr/>
          </p:nvGrpSpPr>
          <p:grpSpPr>
            <a:xfrm>
              <a:off x="7117779" y="18000"/>
              <a:ext cx="3597930" cy="3286290"/>
              <a:chOff x="7117779" y="18000"/>
              <a:chExt cx="3597930" cy="3286290"/>
            </a:xfrm>
          </p:grpSpPr>
          <p:sp>
            <p:nvSpPr>
              <p:cNvPr id="567" name="椭圆 566"/>
              <p:cNvSpPr/>
              <p:nvPr/>
            </p:nvSpPr>
            <p:spPr>
              <a:xfrm>
                <a:off x="9938523"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68" name="椭圆 567"/>
              <p:cNvSpPr/>
              <p:nvPr/>
            </p:nvSpPr>
            <p:spPr>
              <a:xfrm>
                <a:off x="10291116"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69" name="椭圆 568"/>
              <p:cNvSpPr/>
              <p:nvPr/>
            </p:nvSpPr>
            <p:spPr>
              <a:xfrm>
                <a:off x="10643709"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0" name="椭圆 569"/>
              <p:cNvSpPr/>
              <p:nvPr/>
            </p:nvSpPr>
            <p:spPr>
              <a:xfrm>
                <a:off x="852815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1" name="椭圆 570"/>
              <p:cNvSpPr/>
              <p:nvPr/>
            </p:nvSpPr>
            <p:spPr>
              <a:xfrm>
                <a:off x="817555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2" name="椭圆 571"/>
              <p:cNvSpPr/>
              <p:nvPr/>
            </p:nvSpPr>
            <p:spPr>
              <a:xfrm>
                <a:off x="8880744"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3" name="椭圆 572"/>
              <p:cNvSpPr/>
              <p:nvPr/>
            </p:nvSpPr>
            <p:spPr>
              <a:xfrm>
                <a:off x="782296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4" name="椭圆 573"/>
              <p:cNvSpPr/>
              <p:nvPr/>
            </p:nvSpPr>
            <p:spPr>
              <a:xfrm>
                <a:off x="9233337"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5" name="椭圆 574"/>
              <p:cNvSpPr/>
              <p:nvPr/>
            </p:nvSpPr>
            <p:spPr>
              <a:xfrm>
                <a:off x="747037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6" name="椭圆 575"/>
              <p:cNvSpPr/>
              <p:nvPr/>
            </p:nvSpPr>
            <p:spPr>
              <a:xfrm>
                <a:off x="9585930"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7" name="椭圆 576"/>
              <p:cNvSpPr/>
              <p:nvPr/>
            </p:nvSpPr>
            <p:spPr>
              <a:xfrm>
                <a:off x="711777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566" name="椭圆 565"/>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78" name="组合 57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579" name="组合 578"/>
            <p:cNvGrpSpPr/>
            <p:nvPr/>
          </p:nvGrpSpPr>
          <p:grpSpPr>
            <a:xfrm>
              <a:off x="6765186" y="18000"/>
              <a:ext cx="3597930" cy="3286290"/>
              <a:chOff x="6765186" y="18000"/>
              <a:chExt cx="3597930" cy="3286290"/>
            </a:xfrm>
          </p:grpSpPr>
          <p:sp>
            <p:nvSpPr>
              <p:cNvPr id="581" name="椭圆 580"/>
              <p:cNvSpPr/>
              <p:nvPr/>
            </p:nvSpPr>
            <p:spPr>
              <a:xfrm>
                <a:off x="9938523"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2" name="椭圆 581"/>
              <p:cNvSpPr/>
              <p:nvPr/>
            </p:nvSpPr>
            <p:spPr>
              <a:xfrm>
                <a:off x="10291116"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3" name="椭圆 582"/>
              <p:cNvSpPr/>
              <p:nvPr/>
            </p:nvSpPr>
            <p:spPr>
              <a:xfrm>
                <a:off x="817555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4" name="椭圆 583"/>
              <p:cNvSpPr/>
              <p:nvPr/>
            </p:nvSpPr>
            <p:spPr>
              <a:xfrm>
                <a:off x="852815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5" name="椭圆 584"/>
              <p:cNvSpPr/>
              <p:nvPr/>
            </p:nvSpPr>
            <p:spPr>
              <a:xfrm>
                <a:off x="782296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6" name="椭圆 585"/>
              <p:cNvSpPr/>
              <p:nvPr/>
            </p:nvSpPr>
            <p:spPr>
              <a:xfrm>
                <a:off x="8880744"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7" name="椭圆 586"/>
              <p:cNvSpPr/>
              <p:nvPr/>
            </p:nvSpPr>
            <p:spPr>
              <a:xfrm>
                <a:off x="747037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8" name="椭圆 587"/>
              <p:cNvSpPr/>
              <p:nvPr/>
            </p:nvSpPr>
            <p:spPr>
              <a:xfrm>
                <a:off x="9233337"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9" name="椭圆 588"/>
              <p:cNvSpPr/>
              <p:nvPr/>
            </p:nvSpPr>
            <p:spPr>
              <a:xfrm>
                <a:off x="711777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0" name="椭圆 589"/>
              <p:cNvSpPr/>
              <p:nvPr/>
            </p:nvSpPr>
            <p:spPr>
              <a:xfrm>
                <a:off x="9585930"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1" name="椭圆 590"/>
              <p:cNvSpPr/>
              <p:nvPr/>
            </p:nvSpPr>
            <p:spPr>
              <a:xfrm>
                <a:off x="676518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580" name="椭圆 579"/>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92" name="组合 59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428750" y="-4059750"/>
            <a:chExt cx="14977500" cy="14977500"/>
          </a:xfrm>
        </p:grpSpPr>
        <p:grpSp>
          <p:nvGrpSpPr>
            <p:cNvPr id="593" name="组合 592"/>
            <p:cNvGrpSpPr/>
            <p:nvPr/>
          </p:nvGrpSpPr>
          <p:grpSpPr>
            <a:xfrm>
              <a:off x="6412593" y="18000"/>
              <a:ext cx="3597930" cy="3286290"/>
              <a:chOff x="6412593" y="18000"/>
              <a:chExt cx="3597930" cy="3286290"/>
            </a:xfrm>
          </p:grpSpPr>
          <p:sp>
            <p:nvSpPr>
              <p:cNvPr id="595" name="椭圆 594"/>
              <p:cNvSpPr/>
              <p:nvPr/>
            </p:nvSpPr>
            <p:spPr>
              <a:xfrm>
                <a:off x="9938523"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6" name="椭圆 595"/>
              <p:cNvSpPr/>
              <p:nvPr/>
            </p:nvSpPr>
            <p:spPr>
              <a:xfrm>
                <a:off x="817555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7" name="椭圆 596"/>
              <p:cNvSpPr/>
              <p:nvPr/>
            </p:nvSpPr>
            <p:spPr>
              <a:xfrm>
                <a:off x="782296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8" name="椭圆 597"/>
              <p:cNvSpPr/>
              <p:nvPr/>
            </p:nvSpPr>
            <p:spPr>
              <a:xfrm>
                <a:off x="852815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9" name="椭圆 598"/>
              <p:cNvSpPr/>
              <p:nvPr/>
            </p:nvSpPr>
            <p:spPr>
              <a:xfrm>
                <a:off x="747037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0" name="椭圆 599"/>
              <p:cNvSpPr/>
              <p:nvPr/>
            </p:nvSpPr>
            <p:spPr>
              <a:xfrm>
                <a:off x="8880744"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1" name="椭圆 600"/>
              <p:cNvSpPr/>
              <p:nvPr/>
            </p:nvSpPr>
            <p:spPr>
              <a:xfrm>
                <a:off x="711777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2" name="椭圆 601"/>
              <p:cNvSpPr/>
              <p:nvPr/>
            </p:nvSpPr>
            <p:spPr>
              <a:xfrm>
                <a:off x="9233337"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3" name="椭圆 602"/>
              <p:cNvSpPr/>
              <p:nvPr/>
            </p:nvSpPr>
            <p:spPr>
              <a:xfrm>
                <a:off x="676518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4" name="椭圆 603"/>
              <p:cNvSpPr/>
              <p:nvPr/>
            </p:nvSpPr>
            <p:spPr>
              <a:xfrm>
                <a:off x="9585930"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5" name="椭圆 604"/>
              <p:cNvSpPr/>
              <p:nvPr/>
            </p:nvSpPr>
            <p:spPr>
              <a:xfrm>
                <a:off x="641259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594" name="椭圆 593"/>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06" name="组合 60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607" name="组合 606"/>
            <p:cNvGrpSpPr/>
            <p:nvPr/>
          </p:nvGrpSpPr>
          <p:grpSpPr>
            <a:xfrm>
              <a:off x="6060000" y="18000"/>
              <a:ext cx="3597930" cy="3286290"/>
              <a:chOff x="6060000" y="18000"/>
              <a:chExt cx="3597930" cy="3286290"/>
            </a:xfrm>
          </p:grpSpPr>
          <p:sp>
            <p:nvSpPr>
              <p:cNvPr id="609" name="椭圆 608"/>
              <p:cNvSpPr/>
              <p:nvPr/>
            </p:nvSpPr>
            <p:spPr>
              <a:xfrm>
                <a:off x="782296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0" name="椭圆 609"/>
              <p:cNvSpPr/>
              <p:nvPr/>
            </p:nvSpPr>
            <p:spPr>
              <a:xfrm>
                <a:off x="817555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1" name="椭圆 610"/>
              <p:cNvSpPr/>
              <p:nvPr/>
            </p:nvSpPr>
            <p:spPr>
              <a:xfrm>
                <a:off x="747037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2" name="椭圆 611"/>
              <p:cNvSpPr/>
              <p:nvPr/>
            </p:nvSpPr>
            <p:spPr>
              <a:xfrm>
                <a:off x="852815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3" name="椭圆 612"/>
              <p:cNvSpPr/>
              <p:nvPr/>
            </p:nvSpPr>
            <p:spPr>
              <a:xfrm>
                <a:off x="711777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4" name="椭圆 613"/>
              <p:cNvSpPr/>
              <p:nvPr/>
            </p:nvSpPr>
            <p:spPr>
              <a:xfrm>
                <a:off x="8880744"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5" name="椭圆 614"/>
              <p:cNvSpPr/>
              <p:nvPr/>
            </p:nvSpPr>
            <p:spPr>
              <a:xfrm>
                <a:off x="676518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6" name="椭圆 615"/>
              <p:cNvSpPr/>
              <p:nvPr/>
            </p:nvSpPr>
            <p:spPr>
              <a:xfrm>
                <a:off x="9233337"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7" name="椭圆 616"/>
              <p:cNvSpPr/>
              <p:nvPr/>
            </p:nvSpPr>
            <p:spPr>
              <a:xfrm>
                <a:off x="641259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8" name="椭圆 617"/>
              <p:cNvSpPr/>
              <p:nvPr/>
            </p:nvSpPr>
            <p:spPr>
              <a:xfrm>
                <a:off x="9585930"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9" name="椭圆 618"/>
              <p:cNvSpPr/>
              <p:nvPr/>
            </p:nvSpPr>
            <p:spPr>
              <a:xfrm>
                <a:off x="606000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08" name="椭圆 607"/>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20" name="组合 6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621" name="组合 620"/>
            <p:cNvGrpSpPr/>
            <p:nvPr/>
          </p:nvGrpSpPr>
          <p:grpSpPr>
            <a:xfrm>
              <a:off x="6060000" y="339429"/>
              <a:ext cx="3245337" cy="2964861"/>
              <a:chOff x="6060000" y="339429"/>
              <a:chExt cx="3245337" cy="2964861"/>
            </a:xfrm>
          </p:grpSpPr>
          <p:sp>
            <p:nvSpPr>
              <p:cNvPr id="623" name="椭圆 622"/>
              <p:cNvSpPr/>
              <p:nvPr/>
            </p:nvSpPr>
            <p:spPr>
              <a:xfrm>
                <a:off x="782296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4" name="椭圆 623"/>
              <p:cNvSpPr/>
              <p:nvPr/>
            </p:nvSpPr>
            <p:spPr>
              <a:xfrm>
                <a:off x="747037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5" name="椭圆 624"/>
              <p:cNvSpPr/>
              <p:nvPr/>
            </p:nvSpPr>
            <p:spPr>
              <a:xfrm>
                <a:off x="817555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6" name="椭圆 625"/>
              <p:cNvSpPr/>
              <p:nvPr/>
            </p:nvSpPr>
            <p:spPr>
              <a:xfrm>
                <a:off x="711777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7" name="椭圆 626"/>
              <p:cNvSpPr/>
              <p:nvPr/>
            </p:nvSpPr>
            <p:spPr>
              <a:xfrm>
                <a:off x="852815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8" name="椭圆 627"/>
              <p:cNvSpPr/>
              <p:nvPr/>
            </p:nvSpPr>
            <p:spPr>
              <a:xfrm>
                <a:off x="676518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9" name="椭圆 628"/>
              <p:cNvSpPr/>
              <p:nvPr/>
            </p:nvSpPr>
            <p:spPr>
              <a:xfrm>
                <a:off x="8880744"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0" name="椭圆 629"/>
              <p:cNvSpPr/>
              <p:nvPr/>
            </p:nvSpPr>
            <p:spPr>
              <a:xfrm>
                <a:off x="641259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1" name="椭圆 630"/>
              <p:cNvSpPr/>
              <p:nvPr/>
            </p:nvSpPr>
            <p:spPr>
              <a:xfrm>
                <a:off x="9233337"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2" name="椭圆 631"/>
              <p:cNvSpPr/>
              <p:nvPr/>
            </p:nvSpPr>
            <p:spPr>
              <a:xfrm>
                <a:off x="606000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22" name="椭圆 621"/>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33" name="组合 6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428750" y="-4095750"/>
            <a:ext cx="15049500" cy="15049500"/>
            <a:chOff x="-1428750" y="-4095750"/>
            <a:chExt cx="15049500" cy="15049500"/>
          </a:xfrm>
        </p:grpSpPr>
        <p:sp>
          <p:nvSpPr>
            <p:cNvPr id="634" name="椭圆 633"/>
            <p:cNvSpPr/>
            <p:nvPr/>
          </p:nvSpPr>
          <p:spPr>
            <a:xfrm>
              <a:off x="1205408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5" name="椭圆 634"/>
            <p:cNvSpPr/>
            <p:nvPr/>
          </p:nvSpPr>
          <p:spPr>
            <a:xfrm>
              <a:off x="-1428750" y="-4095750"/>
              <a:ext cx="15049500" cy="15049500"/>
            </a:xfrm>
            <a:prstGeom prst="ellipse">
              <a:avLst/>
            </a:prstGeom>
            <a:noFill/>
            <a:ln>
              <a:solidFill>
                <a:srgbClr val="00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36" name="组合 6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428750" y="-4095750"/>
            <a:ext cx="15049500" cy="15049500"/>
            <a:chOff x="-1428750" y="-4095750"/>
            <a:chExt cx="15049500" cy="15049500"/>
          </a:xfrm>
        </p:grpSpPr>
        <p:grpSp>
          <p:nvGrpSpPr>
            <p:cNvPr id="637" name="组合 636"/>
            <p:cNvGrpSpPr/>
            <p:nvPr/>
          </p:nvGrpSpPr>
          <p:grpSpPr>
            <a:xfrm>
              <a:off x="11701488" y="18000"/>
              <a:ext cx="424593" cy="393429"/>
              <a:chOff x="11701488" y="18000"/>
              <a:chExt cx="424593" cy="393429"/>
            </a:xfrm>
          </p:grpSpPr>
          <p:sp>
            <p:nvSpPr>
              <p:cNvPr id="639" name="椭圆 638"/>
              <p:cNvSpPr/>
              <p:nvPr/>
            </p:nvSpPr>
            <p:spPr>
              <a:xfrm>
                <a:off x="1170148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40" name="椭圆 639"/>
              <p:cNvSpPr/>
              <p:nvPr/>
            </p:nvSpPr>
            <p:spPr>
              <a:xfrm>
                <a:off x="1205408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38" name="椭圆 637"/>
            <p:cNvSpPr/>
            <p:nvPr/>
          </p:nvSpPr>
          <p:spPr>
            <a:xfrm>
              <a:off x="-1428750" y="-4095750"/>
              <a:ext cx="15049500" cy="15049500"/>
            </a:xfrm>
            <a:prstGeom prst="ellipse">
              <a:avLst/>
            </a:prstGeom>
            <a:noFill/>
            <a:ln>
              <a:solidFill>
                <a:srgbClr val="385D8A">
                  <a:alpha val="6588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41" name="组合 6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42" name="组合 641"/>
            <p:cNvGrpSpPr/>
            <p:nvPr/>
          </p:nvGrpSpPr>
          <p:grpSpPr>
            <a:xfrm>
              <a:off x="11348895" y="18000"/>
              <a:ext cx="777186" cy="714858"/>
              <a:chOff x="11348895" y="18000"/>
              <a:chExt cx="777186" cy="714858"/>
            </a:xfrm>
          </p:grpSpPr>
          <p:sp>
            <p:nvSpPr>
              <p:cNvPr id="644" name="椭圆 643"/>
              <p:cNvSpPr/>
              <p:nvPr/>
            </p:nvSpPr>
            <p:spPr>
              <a:xfrm>
                <a:off x="1170148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45" name="椭圆 644"/>
              <p:cNvSpPr/>
              <p:nvPr/>
            </p:nvSpPr>
            <p:spPr>
              <a:xfrm>
                <a:off x="1134889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46" name="椭圆 645"/>
              <p:cNvSpPr/>
              <p:nvPr/>
            </p:nvSpPr>
            <p:spPr>
              <a:xfrm>
                <a:off x="1205408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43" name="椭圆 64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47" name="组合 6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48" name="组合 647"/>
            <p:cNvGrpSpPr/>
            <p:nvPr/>
          </p:nvGrpSpPr>
          <p:grpSpPr>
            <a:xfrm>
              <a:off x="10996302" y="18000"/>
              <a:ext cx="1129779" cy="1036287"/>
              <a:chOff x="10996302" y="18000"/>
              <a:chExt cx="1129779" cy="1036287"/>
            </a:xfrm>
          </p:grpSpPr>
          <p:sp>
            <p:nvSpPr>
              <p:cNvPr id="650" name="椭圆 649"/>
              <p:cNvSpPr/>
              <p:nvPr/>
            </p:nvSpPr>
            <p:spPr>
              <a:xfrm>
                <a:off x="1134889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51" name="椭圆 650"/>
              <p:cNvSpPr/>
              <p:nvPr/>
            </p:nvSpPr>
            <p:spPr>
              <a:xfrm>
                <a:off x="1170148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52" name="椭圆 651"/>
              <p:cNvSpPr/>
              <p:nvPr/>
            </p:nvSpPr>
            <p:spPr>
              <a:xfrm>
                <a:off x="1099630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53" name="椭圆 652"/>
              <p:cNvSpPr/>
              <p:nvPr/>
            </p:nvSpPr>
            <p:spPr>
              <a:xfrm>
                <a:off x="1205408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49" name="椭圆 64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54" name="组合 6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55" name="组合 654"/>
            <p:cNvGrpSpPr/>
            <p:nvPr/>
          </p:nvGrpSpPr>
          <p:grpSpPr>
            <a:xfrm>
              <a:off x="10643709" y="18000"/>
              <a:ext cx="1482372" cy="1357716"/>
              <a:chOff x="10643709" y="18000"/>
              <a:chExt cx="1482372" cy="1357716"/>
            </a:xfrm>
          </p:grpSpPr>
          <p:sp>
            <p:nvSpPr>
              <p:cNvPr id="657" name="椭圆 656"/>
              <p:cNvSpPr/>
              <p:nvPr/>
            </p:nvSpPr>
            <p:spPr>
              <a:xfrm>
                <a:off x="1134889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58" name="椭圆 657"/>
              <p:cNvSpPr/>
              <p:nvPr/>
            </p:nvSpPr>
            <p:spPr>
              <a:xfrm>
                <a:off x="1099630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59" name="椭圆 658"/>
              <p:cNvSpPr/>
              <p:nvPr/>
            </p:nvSpPr>
            <p:spPr>
              <a:xfrm>
                <a:off x="1170148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0" name="椭圆 659"/>
              <p:cNvSpPr/>
              <p:nvPr/>
            </p:nvSpPr>
            <p:spPr>
              <a:xfrm>
                <a:off x="1064370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1" name="椭圆 660"/>
              <p:cNvSpPr/>
              <p:nvPr/>
            </p:nvSpPr>
            <p:spPr>
              <a:xfrm>
                <a:off x="1205408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56" name="椭圆 65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62" name="组合 6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63" name="组合 662"/>
            <p:cNvGrpSpPr/>
            <p:nvPr/>
          </p:nvGrpSpPr>
          <p:grpSpPr>
            <a:xfrm>
              <a:off x="10291116" y="18000"/>
              <a:ext cx="1834965" cy="1679145"/>
              <a:chOff x="10291116" y="18000"/>
              <a:chExt cx="1834965" cy="1679145"/>
            </a:xfrm>
          </p:grpSpPr>
          <p:sp>
            <p:nvSpPr>
              <p:cNvPr id="665" name="椭圆 664"/>
              <p:cNvSpPr/>
              <p:nvPr/>
            </p:nvSpPr>
            <p:spPr>
              <a:xfrm>
                <a:off x="1099630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6" name="椭圆 665"/>
              <p:cNvSpPr/>
              <p:nvPr/>
            </p:nvSpPr>
            <p:spPr>
              <a:xfrm>
                <a:off x="1134889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7" name="椭圆 666"/>
              <p:cNvSpPr/>
              <p:nvPr/>
            </p:nvSpPr>
            <p:spPr>
              <a:xfrm>
                <a:off x="1064370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8" name="椭圆 667"/>
              <p:cNvSpPr/>
              <p:nvPr/>
            </p:nvSpPr>
            <p:spPr>
              <a:xfrm>
                <a:off x="1170148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9" name="椭圆 668"/>
              <p:cNvSpPr/>
              <p:nvPr/>
            </p:nvSpPr>
            <p:spPr>
              <a:xfrm>
                <a:off x="1029111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70" name="椭圆 669"/>
              <p:cNvSpPr/>
              <p:nvPr/>
            </p:nvSpPr>
            <p:spPr>
              <a:xfrm>
                <a:off x="1205408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64" name="椭圆 66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71" name="组合 6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72" name="组合 671"/>
            <p:cNvGrpSpPr/>
            <p:nvPr/>
          </p:nvGrpSpPr>
          <p:grpSpPr>
            <a:xfrm>
              <a:off x="9938523" y="18000"/>
              <a:ext cx="2187558" cy="2000574"/>
              <a:chOff x="9938523" y="18000"/>
              <a:chExt cx="2187558" cy="2000574"/>
            </a:xfrm>
          </p:grpSpPr>
          <p:sp>
            <p:nvSpPr>
              <p:cNvPr id="674" name="椭圆 673"/>
              <p:cNvSpPr/>
              <p:nvPr/>
            </p:nvSpPr>
            <p:spPr>
              <a:xfrm>
                <a:off x="1099630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75" name="椭圆 674"/>
              <p:cNvSpPr/>
              <p:nvPr/>
            </p:nvSpPr>
            <p:spPr>
              <a:xfrm>
                <a:off x="1064370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76" name="椭圆 675"/>
              <p:cNvSpPr/>
              <p:nvPr/>
            </p:nvSpPr>
            <p:spPr>
              <a:xfrm>
                <a:off x="1134889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77" name="椭圆 676"/>
              <p:cNvSpPr/>
              <p:nvPr/>
            </p:nvSpPr>
            <p:spPr>
              <a:xfrm>
                <a:off x="1029111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78" name="椭圆 677"/>
              <p:cNvSpPr/>
              <p:nvPr/>
            </p:nvSpPr>
            <p:spPr>
              <a:xfrm>
                <a:off x="1170148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79" name="椭圆 678"/>
              <p:cNvSpPr/>
              <p:nvPr/>
            </p:nvSpPr>
            <p:spPr>
              <a:xfrm>
                <a:off x="993852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0" name="椭圆 679"/>
              <p:cNvSpPr/>
              <p:nvPr/>
            </p:nvSpPr>
            <p:spPr>
              <a:xfrm>
                <a:off x="1205408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73" name="椭圆 67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81" name="组合 68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82" name="组合 681"/>
            <p:cNvGrpSpPr/>
            <p:nvPr/>
          </p:nvGrpSpPr>
          <p:grpSpPr>
            <a:xfrm>
              <a:off x="9585930" y="18000"/>
              <a:ext cx="2540151" cy="2322003"/>
              <a:chOff x="9585930" y="18000"/>
              <a:chExt cx="2540151" cy="2322003"/>
            </a:xfrm>
          </p:grpSpPr>
          <p:sp>
            <p:nvSpPr>
              <p:cNvPr id="684" name="椭圆 683"/>
              <p:cNvSpPr/>
              <p:nvPr/>
            </p:nvSpPr>
            <p:spPr>
              <a:xfrm>
                <a:off x="1064370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5" name="椭圆 684"/>
              <p:cNvSpPr/>
              <p:nvPr/>
            </p:nvSpPr>
            <p:spPr>
              <a:xfrm>
                <a:off x="1099630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6" name="椭圆 685"/>
              <p:cNvSpPr/>
              <p:nvPr/>
            </p:nvSpPr>
            <p:spPr>
              <a:xfrm>
                <a:off x="1029111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7" name="椭圆 686"/>
              <p:cNvSpPr/>
              <p:nvPr/>
            </p:nvSpPr>
            <p:spPr>
              <a:xfrm>
                <a:off x="1134889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8" name="椭圆 687"/>
              <p:cNvSpPr/>
              <p:nvPr/>
            </p:nvSpPr>
            <p:spPr>
              <a:xfrm>
                <a:off x="993852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9" name="椭圆 688"/>
              <p:cNvSpPr/>
              <p:nvPr/>
            </p:nvSpPr>
            <p:spPr>
              <a:xfrm>
                <a:off x="1170148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0" name="椭圆 689"/>
              <p:cNvSpPr/>
              <p:nvPr/>
            </p:nvSpPr>
            <p:spPr>
              <a:xfrm>
                <a:off x="958593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1" name="椭圆 690"/>
              <p:cNvSpPr/>
              <p:nvPr/>
            </p:nvSpPr>
            <p:spPr>
              <a:xfrm>
                <a:off x="1205408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83" name="椭圆 68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92" name="组合 69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93" name="组合 692"/>
            <p:cNvGrpSpPr/>
            <p:nvPr/>
          </p:nvGrpSpPr>
          <p:grpSpPr>
            <a:xfrm>
              <a:off x="9233337" y="18000"/>
              <a:ext cx="2892744" cy="2643432"/>
              <a:chOff x="9233337" y="18000"/>
              <a:chExt cx="2892744" cy="2643432"/>
            </a:xfrm>
          </p:grpSpPr>
          <p:sp>
            <p:nvSpPr>
              <p:cNvPr id="695" name="椭圆 694"/>
              <p:cNvSpPr/>
              <p:nvPr/>
            </p:nvSpPr>
            <p:spPr>
              <a:xfrm>
                <a:off x="1064370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6" name="椭圆 695"/>
              <p:cNvSpPr/>
              <p:nvPr/>
            </p:nvSpPr>
            <p:spPr>
              <a:xfrm>
                <a:off x="1029111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7" name="椭圆 696"/>
              <p:cNvSpPr/>
              <p:nvPr/>
            </p:nvSpPr>
            <p:spPr>
              <a:xfrm>
                <a:off x="1099630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8" name="椭圆 697"/>
              <p:cNvSpPr/>
              <p:nvPr/>
            </p:nvSpPr>
            <p:spPr>
              <a:xfrm>
                <a:off x="993852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9" name="椭圆 698"/>
              <p:cNvSpPr/>
              <p:nvPr/>
            </p:nvSpPr>
            <p:spPr>
              <a:xfrm>
                <a:off x="1134889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0" name="椭圆 699"/>
              <p:cNvSpPr/>
              <p:nvPr/>
            </p:nvSpPr>
            <p:spPr>
              <a:xfrm>
                <a:off x="1170148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1" name="椭圆 700"/>
              <p:cNvSpPr/>
              <p:nvPr/>
            </p:nvSpPr>
            <p:spPr>
              <a:xfrm>
                <a:off x="958593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2" name="椭圆 701"/>
              <p:cNvSpPr/>
              <p:nvPr/>
            </p:nvSpPr>
            <p:spPr>
              <a:xfrm>
                <a:off x="9233337"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3" name="椭圆 702"/>
              <p:cNvSpPr/>
              <p:nvPr/>
            </p:nvSpPr>
            <p:spPr>
              <a:xfrm>
                <a:off x="1205408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694" name="椭圆 69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04" name="组合 7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705" name="组合 704"/>
            <p:cNvGrpSpPr/>
            <p:nvPr/>
          </p:nvGrpSpPr>
          <p:grpSpPr>
            <a:xfrm>
              <a:off x="8880744" y="18000"/>
              <a:ext cx="3245337" cy="2964861"/>
              <a:chOff x="8880744" y="18000"/>
              <a:chExt cx="3245337" cy="2964861"/>
            </a:xfrm>
          </p:grpSpPr>
          <p:sp>
            <p:nvSpPr>
              <p:cNvPr id="707" name="椭圆 706"/>
              <p:cNvSpPr/>
              <p:nvPr/>
            </p:nvSpPr>
            <p:spPr>
              <a:xfrm>
                <a:off x="10291116"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8" name="椭圆 707"/>
              <p:cNvSpPr/>
              <p:nvPr/>
            </p:nvSpPr>
            <p:spPr>
              <a:xfrm>
                <a:off x="10643709"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9" name="椭圆 708"/>
              <p:cNvSpPr/>
              <p:nvPr/>
            </p:nvSpPr>
            <p:spPr>
              <a:xfrm>
                <a:off x="9938523"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0" name="椭圆 709"/>
              <p:cNvSpPr/>
              <p:nvPr/>
            </p:nvSpPr>
            <p:spPr>
              <a:xfrm>
                <a:off x="10996302"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1" name="椭圆 710"/>
              <p:cNvSpPr/>
              <p:nvPr/>
            </p:nvSpPr>
            <p:spPr>
              <a:xfrm>
                <a:off x="11348895"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2" name="椭圆 711"/>
              <p:cNvSpPr/>
              <p:nvPr/>
            </p:nvSpPr>
            <p:spPr>
              <a:xfrm>
                <a:off x="9233337"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3" name="椭圆 712"/>
              <p:cNvSpPr/>
              <p:nvPr/>
            </p:nvSpPr>
            <p:spPr>
              <a:xfrm>
                <a:off x="11701488"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4" name="椭圆 713"/>
              <p:cNvSpPr/>
              <p:nvPr/>
            </p:nvSpPr>
            <p:spPr>
              <a:xfrm>
                <a:off x="9585930"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5" name="椭圆 714"/>
              <p:cNvSpPr/>
              <p:nvPr/>
            </p:nvSpPr>
            <p:spPr>
              <a:xfrm>
                <a:off x="8880744"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6" name="椭圆 715"/>
              <p:cNvSpPr/>
              <p:nvPr/>
            </p:nvSpPr>
            <p:spPr>
              <a:xfrm>
                <a:off x="12054081"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706" name="椭圆 70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17" name="组合 7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428750" y="-4059750"/>
            <a:chExt cx="14977500" cy="14977500"/>
          </a:xfrm>
        </p:grpSpPr>
        <p:grpSp>
          <p:nvGrpSpPr>
            <p:cNvPr id="718" name="组合 717"/>
            <p:cNvGrpSpPr/>
            <p:nvPr/>
          </p:nvGrpSpPr>
          <p:grpSpPr>
            <a:xfrm>
              <a:off x="8528151" y="18000"/>
              <a:ext cx="3597930" cy="3286290"/>
              <a:chOff x="8528151" y="18000"/>
              <a:chExt cx="3597930" cy="3286290"/>
            </a:xfrm>
          </p:grpSpPr>
          <p:sp>
            <p:nvSpPr>
              <p:cNvPr id="720" name="椭圆 719"/>
              <p:cNvSpPr/>
              <p:nvPr/>
            </p:nvSpPr>
            <p:spPr>
              <a:xfrm>
                <a:off x="10291116"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1" name="椭圆 720"/>
              <p:cNvSpPr/>
              <p:nvPr/>
            </p:nvSpPr>
            <p:spPr>
              <a:xfrm>
                <a:off x="9938523"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2" name="椭圆 721"/>
              <p:cNvSpPr/>
              <p:nvPr/>
            </p:nvSpPr>
            <p:spPr>
              <a:xfrm>
                <a:off x="10643709"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3" name="椭圆 722"/>
              <p:cNvSpPr/>
              <p:nvPr/>
            </p:nvSpPr>
            <p:spPr>
              <a:xfrm>
                <a:off x="10996302"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4" name="椭圆 723"/>
              <p:cNvSpPr/>
              <p:nvPr/>
            </p:nvSpPr>
            <p:spPr>
              <a:xfrm>
                <a:off x="11348895"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5" name="椭圆 724"/>
              <p:cNvSpPr/>
              <p:nvPr/>
            </p:nvSpPr>
            <p:spPr>
              <a:xfrm>
                <a:off x="9233337"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6" name="椭圆 725"/>
              <p:cNvSpPr/>
              <p:nvPr/>
            </p:nvSpPr>
            <p:spPr>
              <a:xfrm>
                <a:off x="8880744"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7" name="椭圆 726"/>
              <p:cNvSpPr/>
              <p:nvPr/>
            </p:nvSpPr>
            <p:spPr>
              <a:xfrm>
                <a:off x="11701488"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8" name="椭圆 727"/>
              <p:cNvSpPr/>
              <p:nvPr/>
            </p:nvSpPr>
            <p:spPr>
              <a:xfrm>
                <a:off x="9585930"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9" name="椭圆 728"/>
              <p:cNvSpPr/>
              <p:nvPr/>
            </p:nvSpPr>
            <p:spPr>
              <a:xfrm>
                <a:off x="852815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30" name="椭圆 729"/>
              <p:cNvSpPr/>
              <p:nvPr/>
            </p:nvSpPr>
            <p:spPr>
              <a:xfrm>
                <a:off x="12054081"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719" name="椭圆 718"/>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31" name="组合 7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732" name="组合 731"/>
            <p:cNvGrpSpPr/>
            <p:nvPr/>
          </p:nvGrpSpPr>
          <p:grpSpPr>
            <a:xfrm>
              <a:off x="8175558" y="18000"/>
              <a:ext cx="3597930" cy="3286290"/>
              <a:chOff x="8175558" y="18000"/>
              <a:chExt cx="3597930" cy="3286290"/>
            </a:xfrm>
          </p:grpSpPr>
          <p:sp>
            <p:nvSpPr>
              <p:cNvPr id="734" name="椭圆 733"/>
              <p:cNvSpPr/>
              <p:nvPr/>
            </p:nvSpPr>
            <p:spPr>
              <a:xfrm>
                <a:off x="9938523"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35" name="椭圆 734"/>
              <p:cNvSpPr/>
              <p:nvPr/>
            </p:nvSpPr>
            <p:spPr>
              <a:xfrm>
                <a:off x="10291116"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36" name="椭圆 735"/>
              <p:cNvSpPr/>
              <p:nvPr/>
            </p:nvSpPr>
            <p:spPr>
              <a:xfrm>
                <a:off x="10643709"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37" name="椭圆 736"/>
              <p:cNvSpPr/>
              <p:nvPr/>
            </p:nvSpPr>
            <p:spPr>
              <a:xfrm>
                <a:off x="10996302"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38" name="椭圆 737"/>
              <p:cNvSpPr/>
              <p:nvPr/>
            </p:nvSpPr>
            <p:spPr>
              <a:xfrm>
                <a:off x="8880744"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39" name="椭圆 738"/>
              <p:cNvSpPr/>
              <p:nvPr/>
            </p:nvSpPr>
            <p:spPr>
              <a:xfrm>
                <a:off x="11348895"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0" name="椭圆 739"/>
              <p:cNvSpPr/>
              <p:nvPr/>
            </p:nvSpPr>
            <p:spPr>
              <a:xfrm>
                <a:off x="9233337"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1" name="椭圆 740"/>
              <p:cNvSpPr/>
              <p:nvPr/>
            </p:nvSpPr>
            <p:spPr>
              <a:xfrm>
                <a:off x="852815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2" name="椭圆 741"/>
              <p:cNvSpPr/>
              <p:nvPr/>
            </p:nvSpPr>
            <p:spPr>
              <a:xfrm>
                <a:off x="11701488"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3" name="椭圆 742"/>
              <p:cNvSpPr/>
              <p:nvPr/>
            </p:nvSpPr>
            <p:spPr>
              <a:xfrm>
                <a:off x="9585930"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4" name="椭圆 743"/>
              <p:cNvSpPr/>
              <p:nvPr/>
            </p:nvSpPr>
            <p:spPr>
              <a:xfrm>
                <a:off x="817555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733" name="椭圆 73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45" name="组合 7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428750" y="-4059750"/>
            <a:chExt cx="14977500" cy="14977500"/>
          </a:xfrm>
        </p:grpSpPr>
        <p:grpSp>
          <p:nvGrpSpPr>
            <p:cNvPr id="746" name="组合 745"/>
            <p:cNvGrpSpPr/>
            <p:nvPr/>
          </p:nvGrpSpPr>
          <p:grpSpPr>
            <a:xfrm>
              <a:off x="7822965" y="18000"/>
              <a:ext cx="3597930" cy="3286290"/>
              <a:chOff x="7822965" y="18000"/>
              <a:chExt cx="3597930" cy="3286290"/>
            </a:xfrm>
          </p:grpSpPr>
          <p:sp>
            <p:nvSpPr>
              <p:cNvPr id="748" name="椭圆 747"/>
              <p:cNvSpPr/>
              <p:nvPr/>
            </p:nvSpPr>
            <p:spPr>
              <a:xfrm>
                <a:off x="9938523"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9" name="椭圆 748"/>
              <p:cNvSpPr/>
              <p:nvPr/>
            </p:nvSpPr>
            <p:spPr>
              <a:xfrm>
                <a:off x="10291116"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0" name="椭圆 749"/>
              <p:cNvSpPr/>
              <p:nvPr/>
            </p:nvSpPr>
            <p:spPr>
              <a:xfrm>
                <a:off x="10643709"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1" name="椭圆 750"/>
              <p:cNvSpPr/>
              <p:nvPr/>
            </p:nvSpPr>
            <p:spPr>
              <a:xfrm>
                <a:off x="10996302"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2" name="椭圆 751"/>
              <p:cNvSpPr/>
              <p:nvPr/>
            </p:nvSpPr>
            <p:spPr>
              <a:xfrm>
                <a:off x="8880744"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3" name="椭圆 752"/>
              <p:cNvSpPr/>
              <p:nvPr/>
            </p:nvSpPr>
            <p:spPr>
              <a:xfrm>
                <a:off x="852815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4" name="椭圆 753"/>
              <p:cNvSpPr/>
              <p:nvPr/>
            </p:nvSpPr>
            <p:spPr>
              <a:xfrm>
                <a:off x="11348895"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5" name="椭圆 754"/>
              <p:cNvSpPr/>
              <p:nvPr/>
            </p:nvSpPr>
            <p:spPr>
              <a:xfrm>
                <a:off x="9233337"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6" name="椭圆 755"/>
              <p:cNvSpPr/>
              <p:nvPr/>
            </p:nvSpPr>
            <p:spPr>
              <a:xfrm>
                <a:off x="817555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7" name="椭圆 756"/>
              <p:cNvSpPr/>
              <p:nvPr/>
            </p:nvSpPr>
            <p:spPr>
              <a:xfrm>
                <a:off x="9585930"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8" name="椭圆 757"/>
              <p:cNvSpPr/>
              <p:nvPr/>
            </p:nvSpPr>
            <p:spPr>
              <a:xfrm>
                <a:off x="782296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747" name="椭圆 746"/>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59" name="组合 75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760" name="组合 759"/>
            <p:cNvGrpSpPr/>
            <p:nvPr/>
          </p:nvGrpSpPr>
          <p:grpSpPr>
            <a:xfrm>
              <a:off x="7470372" y="18000"/>
              <a:ext cx="3597930" cy="3286290"/>
              <a:chOff x="7470372" y="18000"/>
              <a:chExt cx="3597930" cy="3286290"/>
            </a:xfrm>
          </p:grpSpPr>
          <p:sp>
            <p:nvSpPr>
              <p:cNvPr id="762" name="椭圆 761"/>
              <p:cNvSpPr/>
              <p:nvPr/>
            </p:nvSpPr>
            <p:spPr>
              <a:xfrm>
                <a:off x="9938523"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3" name="椭圆 762"/>
              <p:cNvSpPr/>
              <p:nvPr/>
            </p:nvSpPr>
            <p:spPr>
              <a:xfrm>
                <a:off x="10291116"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4" name="椭圆 763"/>
              <p:cNvSpPr/>
              <p:nvPr/>
            </p:nvSpPr>
            <p:spPr>
              <a:xfrm>
                <a:off x="10643709"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5" name="椭圆 764"/>
              <p:cNvSpPr/>
              <p:nvPr/>
            </p:nvSpPr>
            <p:spPr>
              <a:xfrm>
                <a:off x="852815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6" name="椭圆 765"/>
              <p:cNvSpPr/>
              <p:nvPr/>
            </p:nvSpPr>
            <p:spPr>
              <a:xfrm>
                <a:off x="10996302"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7" name="椭圆 766"/>
              <p:cNvSpPr/>
              <p:nvPr/>
            </p:nvSpPr>
            <p:spPr>
              <a:xfrm>
                <a:off x="8880744"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8" name="椭圆 767"/>
              <p:cNvSpPr/>
              <p:nvPr/>
            </p:nvSpPr>
            <p:spPr>
              <a:xfrm>
                <a:off x="817555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9" name="椭圆 768"/>
              <p:cNvSpPr/>
              <p:nvPr/>
            </p:nvSpPr>
            <p:spPr>
              <a:xfrm>
                <a:off x="9233337"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0" name="椭圆 769"/>
              <p:cNvSpPr/>
              <p:nvPr/>
            </p:nvSpPr>
            <p:spPr>
              <a:xfrm>
                <a:off x="782296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1" name="椭圆 770"/>
              <p:cNvSpPr/>
              <p:nvPr/>
            </p:nvSpPr>
            <p:spPr>
              <a:xfrm>
                <a:off x="9585930"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2" name="椭圆 771"/>
              <p:cNvSpPr/>
              <p:nvPr/>
            </p:nvSpPr>
            <p:spPr>
              <a:xfrm>
                <a:off x="747037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761" name="椭圆 760"/>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73" name="组合 77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428750" y="-4059750"/>
            <a:chExt cx="14977500" cy="14977500"/>
          </a:xfrm>
        </p:grpSpPr>
        <p:grpSp>
          <p:nvGrpSpPr>
            <p:cNvPr id="774" name="组合 773"/>
            <p:cNvGrpSpPr/>
            <p:nvPr/>
          </p:nvGrpSpPr>
          <p:grpSpPr>
            <a:xfrm>
              <a:off x="7117779" y="18000"/>
              <a:ext cx="3597930" cy="3286290"/>
              <a:chOff x="7117779" y="18000"/>
              <a:chExt cx="3597930" cy="3286290"/>
            </a:xfrm>
          </p:grpSpPr>
          <p:sp>
            <p:nvSpPr>
              <p:cNvPr id="776" name="椭圆 775"/>
              <p:cNvSpPr/>
              <p:nvPr/>
            </p:nvSpPr>
            <p:spPr>
              <a:xfrm>
                <a:off x="9938523"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7" name="椭圆 776"/>
              <p:cNvSpPr/>
              <p:nvPr/>
            </p:nvSpPr>
            <p:spPr>
              <a:xfrm>
                <a:off x="10291116"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8" name="椭圆 777"/>
              <p:cNvSpPr/>
              <p:nvPr/>
            </p:nvSpPr>
            <p:spPr>
              <a:xfrm>
                <a:off x="10643709"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9" name="椭圆 778"/>
              <p:cNvSpPr/>
              <p:nvPr/>
            </p:nvSpPr>
            <p:spPr>
              <a:xfrm>
                <a:off x="852815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0" name="椭圆 779"/>
              <p:cNvSpPr/>
              <p:nvPr/>
            </p:nvSpPr>
            <p:spPr>
              <a:xfrm>
                <a:off x="817555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1" name="椭圆 780"/>
              <p:cNvSpPr/>
              <p:nvPr/>
            </p:nvSpPr>
            <p:spPr>
              <a:xfrm>
                <a:off x="8880744"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2" name="椭圆 781"/>
              <p:cNvSpPr/>
              <p:nvPr/>
            </p:nvSpPr>
            <p:spPr>
              <a:xfrm>
                <a:off x="782296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3" name="椭圆 782"/>
              <p:cNvSpPr/>
              <p:nvPr/>
            </p:nvSpPr>
            <p:spPr>
              <a:xfrm>
                <a:off x="9233337"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4" name="椭圆 783"/>
              <p:cNvSpPr/>
              <p:nvPr/>
            </p:nvSpPr>
            <p:spPr>
              <a:xfrm>
                <a:off x="747037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5" name="椭圆 784"/>
              <p:cNvSpPr/>
              <p:nvPr/>
            </p:nvSpPr>
            <p:spPr>
              <a:xfrm>
                <a:off x="9585930"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6" name="椭圆 785"/>
              <p:cNvSpPr/>
              <p:nvPr/>
            </p:nvSpPr>
            <p:spPr>
              <a:xfrm>
                <a:off x="711777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775" name="椭圆 774"/>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87" name="组合 78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788" name="组合 787"/>
            <p:cNvGrpSpPr/>
            <p:nvPr/>
          </p:nvGrpSpPr>
          <p:grpSpPr>
            <a:xfrm>
              <a:off x="6765186" y="18000"/>
              <a:ext cx="3597930" cy="3286290"/>
              <a:chOff x="6765186" y="18000"/>
              <a:chExt cx="3597930" cy="3286290"/>
            </a:xfrm>
          </p:grpSpPr>
          <p:sp>
            <p:nvSpPr>
              <p:cNvPr id="790" name="椭圆 789"/>
              <p:cNvSpPr/>
              <p:nvPr/>
            </p:nvSpPr>
            <p:spPr>
              <a:xfrm>
                <a:off x="9938523"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1" name="椭圆 790"/>
              <p:cNvSpPr/>
              <p:nvPr/>
            </p:nvSpPr>
            <p:spPr>
              <a:xfrm>
                <a:off x="10291116"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2" name="椭圆 791"/>
              <p:cNvSpPr/>
              <p:nvPr/>
            </p:nvSpPr>
            <p:spPr>
              <a:xfrm>
                <a:off x="817555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3" name="椭圆 792"/>
              <p:cNvSpPr/>
              <p:nvPr/>
            </p:nvSpPr>
            <p:spPr>
              <a:xfrm>
                <a:off x="852815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4" name="椭圆 793"/>
              <p:cNvSpPr/>
              <p:nvPr/>
            </p:nvSpPr>
            <p:spPr>
              <a:xfrm>
                <a:off x="782296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5" name="椭圆 794"/>
              <p:cNvSpPr/>
              <p:nvPr/>
            </p:nvSpPr>
            <p:spPr>
              <a:xfrm>
                <a:off x="8880744"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6" name="椭圆 795"/>
              <p:cNvSpPr/>
              <p:nvPr/>
            </p:nvSpPr>
            <p:spPr>
              <a:xfrm>
                <a:off x="747037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7" name="椭圆 796"/>
              <p:cNvSpPr/>
              <p:nvPr/>
            </p:nvSpPr>
            <p:spPr>
              <a:xfrm>
                <a:off x="9233337"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8" name="椭圆 797"/>
              <p:cNvSpPr/>
              <p:nvPr/>
            </p:nvSpPr>
            <p:spPr>
              <a:xfrm>
                <a:off x="711777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9" name="椭圆 798"/>
              <p:cNvSpPr/>
              <p:nvPr/>
            </p:nvSpPr>
            <p:spPr>
              <a:xfrm>
                <a:off x="9585930"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0" name="椭圆 799"/>
              <p:cNvSpPr/>
              <p:nvPr/>
            </p:nvSpPr>
            <p:spPr>
              <a:xfrm>
                <a:off x="676518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789" name="椭圆 78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801" name="组合 80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428750" y="-4059750"/>
            <a:chExt cx="14977500" cy="14977500"/>
          </a:xfrm>
        </p:grpSpPr>
        <p:grpSp>
          <p:nvGrpSpPr>
            <p:cNvPr id="802" name="组合 801"/>
            <p:cNvGrpSpPr/>
            <p:nvPr/>
          </p:nvGrpSpPr>
          <p:grpSpPr>
            <a:xfrm>
              <a:off x="6412593" y="18000"/>
              <a:ext cx="3597930" cy="3286290"/>
              <a:chOff x="6412593" y="18000"/>
              <a:chExt cx="3597930" cy="3286290"/>
            </a:xfrm>
          </p:grpSpPr>
          <p:sp>
            <p:nvSpPr>
              <p:cNvPr id="804" name="椭圆 803"/>
              <p:cNvSpPr/>
              <p:nvPr/>
            </p:nvSpPr>
            <p:spPr>
              <a:xfrm>
                <a:off x="9938523"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5" name="椭圆 804"/>
              <p:cNvSpPr/>
              <p:nvPr/>
            </p:nvSpPr>
            <p:spPr>
              <a:xfrm>
                <a:off x="817555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6" name="椭圆 805"/>
              <p:cNvSpPr/>
              <p:nvPr/>
            </p:nvSpPr>
            <p:spPr>
              <a:xfrm>
                <a:off x="782296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7" name="椭圆 806"/>
              <p:cNvSpPr/>
              <p:nvPr/>
            </p:nvSpPr>
            <p:spPr>
              <a:xfrm>
                <a:off x="852815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8" name="椭圆 807"/>
              <p:cNvSpPr/>
              <p:nvPr/>
            </p:nvSpPr>
            <p:spPr>
              <a:xfrm>
                <a:off x="747037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9" name="椭圆 808"/>
              <p:cNvSpPr/>
              <p:nvPr/>
            </p:nvSpPr>
            <p:spPr>
              <a:xfrm>
                <a:off x="8880744"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10" name="椭圆 809"/>
              <p:cNvSpPr/>
              <p:nvPr/>
            </p:nvSpPr>
            <p:spPr>
              <a:xfrm>
                <a:off x="711777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11" name="椭圆 810"/>
              <p:cNvSpPr/>
              <p:nvPr/>
            </p:nvSpPr>
            <p:spPr>
              <a:xfrm>
                <a:off x="9233337"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12" name="椭圆 811"/>
              <p:cNvSpPr/>
              <p:nvPr/>
            </p:nvSpPr>
            <p:spPr>
              <a:xfrm>
                <a:off x="676518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13" name="椭圆 812"/>
              <p:cNvSpPr/>
              <p:nvPr/>
            </p:nvSpPr>
            <p:spPr>
              <a:xfrm>
                <a:off x="9585930"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14" name="椭圆 813"/>
              <p:cNvSpPr/>
              <p:nvPr/>
            </p:nvSpPr>
            <p:spPr>
              <a:xfrm>
                <a:off x="641259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803" name="椭圆 802"/>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815" name="组合 8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816" name="组合 815"/>
            <p:cNvGrpSpPr/>
            <p:nvPr/>
          </p:nvGrpSpPr>
          <p:grpSpPr>
            <a:xfrm>
              <a:off x="6060000" y="18000"/>
              <a:ext cx="3597930" cy="3286290"/>
              <a:chOff x="6060000" y="18000"/>
              <a:chExt cx="3597930" cy="3286290"/>
            </a:xfrm>
          </p:grpSpPr>
          <p:sp>
            <p:nvSpPr>
              <p:cNvPr id="818" name="椭圆 817"/>
              <p:cNvSpPr/>
              <p:nvPr/>
            </p:nvSpPr>
            <p:spPr>
              <a:xfrm>
                <a:off x="782296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19" name="椭圆 818"/>
              <p:cNvSpPr/>
              <p:nvPr/>
            </p:nvSpPr>
            <p:spPr>
              <a:xfrm>
                <a:off x="817555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0" name="椭圆 819"/>
              <p:cNvSpPr/>
              <p:nvPr/>
            </p:nvSpPr>
            <p:spPr>
              <a:xfrm>
                <a:off x="747037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1" name="椭圆 820"/>
              <p:cNvSpPr/>
              <p:nvPr/>
            </p:nvSpPr>
            <p:spPr>
              <a:xfrm>
                <a:off x="852815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2" name="椭圆 821"/>
              <p:cNvSpPr/>
              <p:nvPr/>
            </p:nvSpPr>
            <p:spPr>
              <a:xfrm>
                <a:off x="711777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3" name="椭圆 822"/>
              <p:cNvSpPr/>
              <p:nvPr/>
            </p:nvSpPr>
            <p:spPr>
              <a:xfrm>
                <a:off x="8880744"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4" name="椭圆 823"/>
              <p:cNvSpPr/>
              <p:nvPr/>
            </p:nvSpPr>
            <p:spPr>
              <a:xfrm>
                <a:off x="676518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5" name="椭圆 824"/>
              <p:cNvSpPr/>
              <p:nvPr/>
            </p:nvSpPr>
            <p:spPr>
              <a:xfrm>
                <a:off x="9233337"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6" name="椭圆 825"/>
              <p:cNvSpPr/>
              <p:nvPr/>
            </p:nvSpPr>
            <p:spPr>
              <a:xfrm>
                <a:off x="641259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7" name="椭圆 826"/>
              <p:cNvSpPr/>
              <p:nvPr/>
            </p:nvSpPr>
            <p:spPr>
              <a:xfrm>
                <a:off x="9585930"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8" name="椭圆 827"/>
              <p:cNvSpPr/>
              <p:nvPr/>
            </p:nvSpPr>
            <p:spPr>
              <a:xfrm>
                <a:off x="606000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817" name="椭圆 81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829" name="组合 8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830" name="组合 829"/>
            <p:cNvGrpSpPr/>
            <p:nvPr/>
          </p:nvGrpSpPr>
          <p:grpSpPr>
            <a:xfrm>
              <a:off x="6060000" y="339429"/>
              <a:ext cx="3245337" cy="2964861"/>
              <a:chOff x="6060000" y="339429"/>
              <a:chExt cx="3245337" cy="2964861"/>
            </a:xfrm>
          </p:grpSpPr>
          <p:sp>
            <p:nvSpPr>
              <p:cNvPr id="832" name="椭圆 831"/>
              <p:cNvSpPr/>
              <p:nvPr/>
            </p:nvSpPr>
            <p:spPr>
              <a:xfrm>
                <a:off x="782296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3" name="椭圆 832"/>
              <p:cNvSpPr/>
              <p:nvPr/>
            </p:nvSpPr>
            <p:spPr>
              <a:xfrm>
                <a:off x="747037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4" name="椭圆 833"/>
              <p:cNvSpPr/>
              <p:nvPr/>
            </p:nvSpPr>
            <p:spPr>
              <a:xfrm>
                <a:off x="817555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5" name="椭圆 834"/>
              <p:cNvSpPr/>
              <p:nvPr/>
            </p:nvSpPr>
            <p:spPr>
              <a:xfrm>
                <a:off x="711777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6" name="椭圆 835"/>
              <p:cNvSpPr/>
              <p:nvPr/>
            </p:nvSpPr>
            <p:spPr>
              <a:xfrm>
                <a:off x="852815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7" name="椭圆 836"/>
              <p:cNvSpPr/>
              <p:nvPr/>
            </p:nvSpPr>
            <p:spPr>
              <a:xfrm>
                <a:off x="676518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8" name="椭圆 837"/>
              <p:cNvSpPr/>
              <p:nvPr/>
            </p:nvSpPr>
            <p:spPr>
              <a:xfrm>
                <a:off x="8880744"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9" name="椭圆 838"/>
              <p:cNvSpPr/>
              <p:nvPr/>
            </p:nvSpPr>
            <p:spPr>
              <a:xfrm>
                <a:off x="641259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0" name="椭圆 839"/>
              <p:cNvSpPr/>
              <p:nvPr/>
            </p:nvSpPr>
            <p:spPr>
              <a:xfrm>
                <a:off x="9233337"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1" name="椭圆 840"/>
              <p:cNvSpPr/>
              <p:nvPr/>
            </p:nvSpPr>
            <p:spPr>
              <a:xfrm>
                <a:off x="606000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831" name="椭圆 830"/>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842" name="椭圆 8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052763" y="385763"/>
            <a:ext cx="6086474" cy="608647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3" name="文本框 8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62466" y="3198168"/>
            <a:ext cx="1467068" cy="461665"/>
          </a:xfrm>
          <a:prstGeom prst="rect">
            <a:avLst/>
          </a:prstGeom>
          <a:noFill/>
        </p:spPr>
        <p:txBody>
          <a:bodyPr wrap="none" rtlCol="0">
            <a:spAutoFit/>
          </a:bodyPr>
          <a:lstStyle>
            <a:defPPr>
              <a:defRPr lang="zh-CN"/>
            </a:defPPr>
            <a:lvl1pPr algn="ctr">
              <a:defRPr sz="2400" kern="2000" spc="100">
                <a:solidFill>
                  <a:prstClr val="black"/>
                </a:solidFill>
                <a:cs typeface="Arial" pitchFamily="34" charset="0"/>
              </a:defRPr>
            </a:lvl1pPr>
          </a:lstStyle>
          <a:p>
            <a:r>
              <a:rPr kumimoji="1" lang="zh-CN" altLang="en-US" dirty="0">
                <a:solidFill>
                  <a:srgbClr val="111111"/>
                </a:solidFill>
                <a:latin typeface="苹方-简" panose="020B0400000000000000" pitchFamily="34" charset="-128"/>
                <a:ea typeface="苹方-简" panose="020B0400000000000000" pitchFamily="34" charset="-128"/>
                <a:cs typeface="+mn-ea"/>
                <a:sym typeface="苹方-简" panose="020B0400000000000000" pitchFamily="34" charset="-128"/>
              </a:rPr>
              <a:t>组合而成</a:t>
            </a:r>
          </a:p>
        </p:txBody>
      </p:sp>
      <p:sp>
        <p:nvSpPr>
          <p:cNvPr id="844" name="矩形 8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5" name="矩形 8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6" name="矩形 8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79.84+1.88=81.72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7" name="矩形 8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293927"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78674440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13"/>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213"/>
                                        <p:tgtEl>
                                          <p:spTgt spid="202"/>
                                        </p:tgtEl>
                                      </p:cBhvr>
                                    </p:animEffect>
                                  </p:childTnLst>
                                </p:cTn>
                              </p:par>
                              <p:par>
                                <p:cTn id="8" presetID="10" presetClass="entr" presetSubtype="0" fill="hold" nodeType="withEffect">
                                  <p:stCondLst>
                                    <p:cond delay="256"/>
                                  </p:stCondLst>
                                  <p:childTnLst>
                                    <p:set>
                                      <p:cBhvr>
                                        <p:cTn id="9" dur="1" fill="hold">
                                          <p:stCondLst>
                                            <p:cond delay="0"/>
                                          </p:stCondLst>
                                        </p:cTn>
                                        <p:tgtEl>
                                          <p:spTgt spid="188"/>
                                        </p:tgtEl>
                                        <p:attrNameLst>
                                          <p:attrName>style.visibility</p:attrName>
                                        </p:attrNameLst>
                                      </p:cBhvr>
                                      <p:to>
                                        <p:strVal val="visible"/>
                                      </p:to>
                                    </p:set>
                                    <p:animEffect transition="in" filter="fade">
                                      <p:cBhvr>
                                        <p:cTn id="10" dur="213"/>
                                        <p:tgtEl>
                                          <p:spTgt spid="188"/>
                                        </p:tgtEl>
                                      </p:cBhvr>
                                    </p:animEffect>
                                  </p:childTnLst>
                                </p:cTn>
                              </p:par>
                              <p:par>
                                <p:cTn id="11" presetID="10" presetClass="entr" presetSubtype="0" fill="hold" nodeType="withEffect">
                                  <p:stCondLst>
                                    <p:cond delay="298"/>
                                  </p:stCondLst>
                                  <p:childTnLst>
                                    <p:set>
                                      <p:cBhvr>
                                        <p:cTn id="12" dur="1" fill="hold">
                                          <p:stCondLst>
                                            <p:cond delay="0"/>
                                          </p:stCondLst>
                                        </p:cTn>
                                        <p:tgtEl>
                                          <p:spTgt spid="174"/>
                                        </p:tgtEl>
                                        <p:attrNameLst>
                                          <p:attrName>style.visibility</p:attrName>
                                        </p:attrNameLst>
                                      </p:cBhvr>
                                      <p:to>
                                        <p:strVal val="visible"/>
                                      </p:to>
                                    </p:set>
                                    <p:animEffect transition="in" filter="fade">
                                      <p:cBhvr>
                                        <p:cTn id="13" dur="213"/>
                                        <p:tgtEl>
                                          <p:spTgt spid="174"/>
                                        </p:tgtEl>
                                      </p:cBhvr>
                                    </p:animEffect>
                                  </p:childTnLst>
                                </p:cTn>
                              </p:par>
                              <p:par>
                                <p:cTn id="14" presetID="10" presetClass="entr" presetSubtype="0" fill="hold" nodeType="withEffect">
                                  <p:stCondLst>
                                    <p:cond delay="341"/>
                                  </p:stCondLst>
                                  <p:childTnLst>
                                    <p:set>
                                      <p:cBhvr>
                                        <p:cTn id="15" dur="1" fill="hold">
                                          <p:stCondLst>
                                            <p:cond delay="0"/>
                                          </p:stCondLst>
                                        </p:cTn>
                                        <p:tgtEl>
                                          <p:spTgt spid="160"/>
                                        </p:tgtEl>
                                        <p:attrNameLst>
                                          <p:attrName>style.visibility</p:attrName>
                                        </p:attrNameLst>
                                      </p:cBhvr>
                                      <p:to>
                                        <p:strVal val="visible"/>
                                      </p:to>
                                    </p:set>
                                    <p:animEffect transition="in" filter="fade">
                                      <p:cBhvr>
                                        <p:cTn id="16" dur="213"/>
                                        <p:tgtEl>
                                          <p:spTgt spid="160"/>
                                        </p:tgtEl>
                                      </p:cBhvr>
                                    </p:animEffect>
                                  </p:childTnLst>
                                </p:cTn>
                              </p:par>
                              <p:par>
                                <p:cTn id="17" presetID="10" presetClass="entr" presetSubtype="0" fill="hold" nodeType="withEffect">
                                  <p:stCondLst>
                                    <p:cond delay="384"/>
                                  </p:stCondLst>
                                  <p:childTnLst>
                                    <p:set>
                                      <p:cBhvr>
                                        <p:cTn id="18" dur="1" fill="hold">
                                          <p:stCondLst>
                                            <p:cond delay="0"/>
                                          </p:stCondLst>
                                        </p:cTn>
                                        <p:tgtEl>
                                          <p:spTgt spid="146"/>
                                        </p:tgtEl>
                                        <p:attrNameLst>
                                          <p:attrName>style.visibility</p:attrName>
                                        </p:attrNameLst>
                                      </p:cBhvr>
                                      <p:to>
                                        <p:strVal val="visible"/>
                                      </p:to>
                                    </p:set>
                                    <p:animEffect transition="in" filter="fade">
                                      <p:cBhvr>
                                        <p:cTn id="19" dur="213"/>
                                        <p:tgtEl>
                                          <p:spTgt spid="146"/>
                                        </p:tgtEl>
                                      </p:cBhvr>
                                    </p:animEffect>
                                  </p:childTnLst>
                                </p:cTn>
                              </p:par>
                              <p:par>
                                <p:cTn id="20" presetID="10" presetClass="entr" presetSubtype="0" fill="hold" nodeType="withEffect">
                                  <p:stCondLst>
                                    <p:cond delay="426"/>
                                  </p:stCondLst>
                                  <p:childTnLst>
                                    <p:set>
                                      <p:cBhvr>
                                        <p:cTn id="21" dur="1" fill="hold">
                                          <p:stCondLst>
                                            <p:cond delay="0"/>
                                          </p:stCondLst>
                                        </p:cTn>
                                        <p:tgtEl>
                                          <p:spTgt spid="132"/>
                                        </p:tgtEl>
                                        <p:attrNameLst>
                                          <p:attrName>style.visibility</p:attrName>
                                        </p:attrNameLst>
                                      </p:cBhvr>
                                      <p:to>
                                        <p:strVal val="visible"/>
                                      </p:to>
                                    </p:set>
                                    <p:animEffect transition="in" filter="fade">
                                      <p:cBhvr>
                                        <p:cTn id="22" dur="213"/>
                                        <p:tgtEl>
                                          <p:spTgt spid="132"/>
                                        </p:tgtEl>
                                      </p:cBhvr>
                                    </p:animEffect>
                                  </p:childTnLst>
                                </p:cTn>
                              </p:par>
                              <p:par>
                                <p:cTn id="23" presetID="10" presetClass="entr" presetSubtype="0" fill="hold" nodeType="withEffect">
                                  <p:stCondLst>
                                    <p:cond delay="469"/>
                                  </p:stCondLst>
                                  <p:childTnLst>
                                    <p:set>
                                      <p:cBhvr>
                                        <p:cTn id="24" dur="1" fill="hold">
                                          <p:stCondLst>
                                            <p:cond delay="0"/>
                                          </p:stCondLst>
                                        </p:cTn>
                                        <p:tgtEl>
                                          <p:spTgt spid="118"/>
                                        </p:tgtEl>
                                        <p:attrNameLst>
                                          <p:attrName>style.visibility</p:attrName>
                                        </p:attrNameLst>
                                      </p:cBhvr>
                                      <p:to>
                                        <p:strVal val="visible"/>
                                      </p:to>
                                    </p:set>
                                    <p:animEffect transition="in" filter="fade">
                                      <p:cBhvr>
                                        <p:cTn id="25" dur="213"/>
                                        <p:tgtEl>
                                          <p:spTgt spid="118"/>
                                        </p:tgtEl>
                                      </p:cBhvr>
                                    </p:animEffect>
                                  </p:childTnLst>
                                </p:cTn>
                              </p:par>
                              <p:par>
                                <p:cTn id="26" presetID="10" presetClass="entr" presetSubtype="0" fill="hold" nodeType="withEffect">
                                  <p:stCondLst>
                                    <p:cond delay="512"/>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213"/>
                                        <p:tgtEl>
                                          <p:spTgt spid="104"/>
                                        </p:tgtEl>
                                      </p:cBhvr>
                                    </p:animEffect>
                                  </p:childTnLst>
                                </p:cTn>
                              </p:par>
                              <p:par>
                                <p:cTn id="29" presetID="10" presetClass="entr" presetSubtype="0" fill="hold" nodeType="withEffect">
                                  <p:stCondLst>
                                    <p:cond delay="554"/>
                                  </p:stCondLst>
                                  <p:childTnLst>
                                    <p:set>
                                      <p:cBhvr>
                                        <p:cTn id="30" dur="1" fill="hold">
                                          <p:stCondLst>
                                            <p:cond delay="0"/>
                                          </p:stCondLst>
                                        </p:cTn>
                                        <p:tgtEl>
                                          <p:spTgt spid="90"/>
                                        </p:tgtEl>
                                        <p:attrNameLst>
                                          <p:attrName>style.visibility</p:attrName>
                                        </p:attrNameLst>
                                      </p:cBhvr>
                                      <p:to>
                                        <p:strVal val="visible"/>
                                      </p:to>
                                    </p:set>
                                    <p:animEffect transition="in" filter="fade">
                                      <p:cBhvr>
                                        <p:cTn id="31" dur="213"/>
                                        <p:tgtEl>
                                          <p:spTgt spid="90"/>
                                        </p:tgtEl>
                                      </p:cBhvr>
                                    </p:animEffect>
                                  </p:childTnLst>
                                </p:cTn>
                              </p:par>
                              <p:par>
                                <p:cTn id="32" presetID="10" presetClass="entr" presetSubtype="0" fill="hold" nodeType="withEffect">
                                  <p:stCondLst>
                                    <p:cond delay="597"/>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213"/>
                                        <p:tgtEl>
                                          <p:spTgt spid="77"/>
                                        </p:tgtEl>
                                      </p:cBhvr>
                                    </p:animEffect>
                                  </p:childTnLst>
                                </p:cTn>
                              </p:par>
                              <p:par>
                                <p:cTn id="35" presetID="10" presetClass="entr" presetSubtype="0" fill="hold" nodeType="withEffect">
                                  <p:stCondLst>
                                    <p:cond delay="639"/>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213"/>
                                        <p:tgtEl>
                                          <p:spTgt spid="65"/>
                                        </p:tgtEl>
                                      </p:cBhvr>
                                    </p:animEffect>
                                  </p:childTnLst>
                                </p:cTn>
                              </p:par>
                              <p:par>
                                <p:cTn id="38" presetID="10" presetClass="entr" presetSubtype="0" fill="hold" nodeType="withEffect">
                                  <p:stCondLst>
                                    <p:cond delay="682"/>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213"/>
                                        <p:tgtEl>
                                          <p:spTgt spid="54"/>
                                        </p:tgtEl>
                                      </p:cBhvr>
                                    </p:animEffect>
                                  </p:childTnLst>
                                </p:cTn>
                              </p:par>
                              <p:par>
                                <p:cTn id="41" presetID="10" presetClass="entr" presetSubtype="0" fill="hold" nodeType="withEffect">
                                  <p:stCondLst>
                                    <p:cond delay="725"/>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213"/>
                                        <p:tgtEl>
                                          <p:spTgt spid="44"/>
                                        </p:tgtEl>
                                      </p:cBhvr>
                                    </p:animEffect>
                                  </p:childTnLst>
                                </p:cTn>
                              </p:par>
                              <p:par>
                                <p:cTn id="44" presetID="10" presetClass="entr" presetSubtype="0" fill="hold" nodeType="withEffect">
                                  <p:stCondLst>
                                    <p:cond delay="767"/>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213"/>
                                        <p:tgtEl>
                                          <p:spTgt spid="35"/>
                                        </p:tgtEl>
                                      </p:cBhvr>
                                    </p:animEffect>
                                  </p:childTnLst>
                                </p:cTn>
                              </p:par>
                              <p:par>
                                <p:cTn id="47" presetID="10" presetClass="entr" presetSubtype="0" fill="hold" nodeType="withEffect">
                                  <p:stCondLst>
                                    <p:cond delay="81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213"/>
                                        <p:tgtEl>
                                          <p:spTgt spid="27"/>
                                        </p:tgtEl>
                                      </p:cBhvr>
                                    </p:animEffect>
                                  </p:childTnLst>
                                </p:cTn>
                              </p:par>
                              <p:par>
                                <p:cTn id="50" presetID="10" presetClass="entr" presetSubtype="0" fill="hold" nodeType="withEffect">
                                  <p:stCondLst>
                                    <p:cond delay="853"/>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213"/>
                                        <p:tgtEl>
                                          <p:spTgt spid="20"/>
                                        </p:tgtEl>
                                      </p:cBhvr>
                                    </p:animEffect>
                                  </p:childTnLst>
                                </p:cTn>
                              </p:par>
                              <p:par>
                                <p:cTn id="53" presetID="10" presetClass="entr" presetSubtype="0" fill="hold" nodeType="withEffect">
                                  <p:stCondLst>
                                    <p:cond delay="895"/>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13"/>
                                        <p:tgtEl>
                                          <p:spTgt spid="13"/>
                                        </p:tgtEl>
                                      </p:cBhvr>
                                    </p:animEffect>
                                  </p:childTnLst>
                                </p:cTn>
                              </p:par>
                              <p:par>
                                <p:cTn id="56" presetID="10" presetClass="entr" presetSubtype="0" fill="hold" nodeType="withEffect">
                                  <p:stCondLst>
                                    <p:cond delay="938"/>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213"/>
                                        <p:tgtEl>
                                          <p:spTgt spid="7"/>
                                        </p:tgtEl>
                                      </p:cBhvr>
                                    </p:animEffect>
                                  </p:childTnLst>
                                </p:cTn>
                              </p:par>
                              <p:par>
                                <p:cTn id="59" presetID="10" presetClass="entr" presetSubtype="0" fill="hold" nodeType="withEffect">
                                  <p:stCondLst>
                                    <p:cond delay="98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213"/>
                                        <p:tgtEl>
                                          <p:spTgt spid="4"/>
                                        </p:tgtEl>
                                      </p:cBhvr>
                                    </p:animEffect>
                                  </p:childTnLst>
                                </p:cTn>
                              </p:par>
                              <p:par>
                                <p:cTn id="62" presetID="6" presetClass="emph" presetSubtype="0" decel="100000" autoRev="1" fill="hold" nodeType="withEffect">
                                  <p:stCondLst>
                                    <p:cond delay="213"/>
                                  </p:stCondLst>
                                  <p:childTnLst>
                                    <p:animScale>
                                      <p:cBhvr>
                                        <p:cTn id="63" dur="426" fill="hold"/>
                                        <p:tgtEl>
                                          <p:spTgt spid="202"/>
                                        </p:tgtEl>
                                      </p:cBhvr>
                                      <p:by x="105000" y="105000"/>
                                    </p:animScale>
                                  </p:childTnLst>
                                </p:cTn>
                              </p:par>
                              <p:par>
                                <p:cTn id="64" presetID="6" presetClass="emph" presetSubtype="0" decel="100000" autoRev="1" fill="hold" nodeType="withEffect">
                                  <p:stCondLst>
                                    <p:cond delay="256"/>
                                  </p:stCondLst>
                                  <p:childTnLst>
                                    <p:animScale>
                                      <p:cBhvr>
                                        <p:cTn id="65" dur="426" fill="hold"/>
                                        <p:tgtEl>
                                          <p:spTgt spid="188"/>
                                        </p:tgtEl>
                                      </p:cBhvr>
                                      <p:by x="105000" y="105000"/>
                                    </p:animScale>
                                  </p:childTnLst>
                                </p:cTn>
                              </p:par>
                              <p:par>
                                <p:cTn id="66" presetID="6" presetClass="emph" presetSubtype="0" decel="100000" autoRev="1" fill="hold" nodeType="withEffect">
                                  <p:stCondLst>
                                    <p:cond delay="298"/>
                                  </p:stCondLst>
                                  <p:childTnLst>
                                    <p:animScale>
                                      <p:cBhvr>
                                        <p:cTn id="67" dur="426" fill="hold"/>
                                        <p:tgtEl>
                                          <p:spTgt spid="174"/>
                                        </p:tgtEl>
                                      </p:cBhvr>
                                      <p:by x="105000" y="105000"/>
                                    </p:animScale>
                                  </p:childTnLst>
                                </p:cTn>
                              </p:par>
                              <p:par>
                                <p:cTn id="68" presetID="6" presetClass="emph" presetSubtype="0" decel="100000" autoRev="1" fill="hold" nodeType="withEffect">
                                  <p:stCondLst>
                                    <p:cond delay="341"/>
                                  </p:stCondLst>
                                  <p:childTnLst>
                                    <p:animScale>
                                      <p:cBhvr>
                                        <p:cTn id="69" dur="426" fill="hold"/>
                                        <p:tgtEl>
                                          <p:spTgt spid="160"/>
                                        </p:tgtEl>
                                      </p:cBhvr>
                                      <p:by x="105000" y="105000"/>
                                    </p:animScale>
                                  </p:childTnLst>
                                </p:cTn>
                              </p:par>
                              <p:par>
                                <p:cTn id="70" presetID="6" presetClass="emph" presetSubtype="0" decel="100000" autoRev="1" fill="hold" nodeType="withEffect">
                                  <p:stCondLst>
                                    <p:cond delay="384"/>
                                  </p:stCondLst>
                                  <p:childTnLst>
                                    <p:animScale>
                                      <p:cBhvr>
                                        <p:cTn id="71" dur="426" fill="hold"/>
                                        <p:tgtEl>
                                          <p:spTgt spid="146"/>
                                        </p:tgtEl>
                                      </p:cBhvr>
                                      <p:by x="105000" y="105000"/>
                                    </p:animScale>
                                  </p:childTnLst>
                                </p:cTn>
                              </p:par>
                              <p:par>
                                <p:cTn id="72" presetID="6" presetClass="emph" presetSubtype="0" decel="100000" autoRev="1" fill="hold" nodeType="withEffect">
                                  <p:stCondLst>
                                    <p:cond delay="426"/>
                                  </p:stCondLst>
                                  <p:childTnLst>
                                    <p:animScale>
                                      <p:cBhvr>
                                        <p:cTn id="73" dur="426" fill="hold"/>
                                        <p:tgtEl>
                                          <p:spTgt spid="132"/>
                                        </p:tgtEl>
                                      </p:cBhvr>
                                      <p:by x="105000" y="105000"/>
                                    </p:animScale>
                                  </p:childTnLst>
                                </p:cTn>
                              </p:par>
                              <p:par>
                                <p:cTn id="74" presetID="6" presetClass="emph" presetSubtype="0" decel="100000" autoRev="1" fill="hold" nodeType="withEffect">
                                  <p:stCondLst>
                                    <p:cond delay="469"/>
                                  </p:stCondLst>
                                  <p:childTnLst>
                                    <p:animScale>
                                      <p:cBhvr>
                                        <p:cTn id="75" dur="426" fill="hold"/>
                                        <p:tgtEl>
                                          <p:spTgt spid="118"/>
                                        </p:tgtEl>
                                      </p:cBhvr>
                                      <p:by x="105000" y="105000"/>
                                    </p:animScale>
                                  </p:childTnLst>
                                </p:cTn>
                              </p:par>
                              <p:par>
                                <p:cTn id="76" presetID="6" presetClass="emph" presetSubtype="0" decel="100000" autoRev="1" fill="hold" nodeType="withEffect">
                                  <p:stCondLst>
                                    <p:cond delay="512"/>
                                  </p:stCondLst>
                                  <p:childTnLst>
                                    <p:animScale>
                                      <p:cBhvr>
                                        <p:cTn id="77" dur="426" fill="hold"/>
                                        <p:tgtEl>
                                          <p:spTgt spid="104"/>
                                        </p:tgtEl>
                                      </p:cBhvr>
                                      <p:by x="105000" y="105000"/>
                                    </p:animScale>
                                  </p:childTnLst>
                                </p:cTn>
                              </p:par>
                              <p:par>
                                <p:cTn id="78" presetID="6" presetClass="emph" presetSubtype="0" decel="100000" autoRev="1" fill="hold" nodeType="withEffect">
                                  <p:stCondLst>
                                    <p:cond delay="554"/>
                                  </p:stCondLst>
                                  <p:childTnLst>
                                    <p:animScale>
                                      <p:cBhvr>
                                        <p:cTn id="79" dur="426" fill="hold"/>
                                        <p:tgtEl>
                                          <p:spTgt spid="90"/>
                                        </p:tgtEl>
                                      </p:cBhvr>
                                      <p:by x="105000" y="105000"/>
                                    </p:animScale>
                                  </p:childTnLst>
                                </p:cTn>
                              </p:par>
                              <p:par>
                                <p:cTn id="80" presetID="6" presetClass="emph" presetSubtype="0" decel="100000" autoRev="1" fill="hold" nodeType="withEffect">
                                  <p:stCondLst>
                                    <p:cond delay="597"/>
                                  </p:stCondLst>
                                  <p:childTnLst>
                                    <p:animScale>
                                      <p:cBhvr>
                                        <p:cTn id="81" dur="426" fill="hold"/>
                                        <p:tgtEl>
                                          <p:spTgt spid="77"/>
                                        </p:tgtEl>
                                      </p:cBhvr>
                                      <p:by x="105000" y="105000"/>
                                    </p:animScale>
                                  </p:childTnLst>
                                </p:cTn>
                              </p:par>
                              <p:par>
                                <p:cTn id="82" presetID="6" presetClass="emph" presetSubtype="0" decel="100000" autoRev="1" fill="hold" nodeType="withEffect">
                                  <p:stCondLst>
                                    <p:cond delay="639"/>
                                  </p:stCondLst>
                                  <p:childTnLst>
                                    <p:animScale>
                                      <p:cBhvr>
                                        <p:cTn id="83" dur="426" fill="hold"/>
                                        <p:tgtEl>
                                          <p:spTgt spid="65"/>
                                        </p:tgtEl>
                                      </p:cBhvr>
                                      <p:by x="105000" y="105000"/>
                                    </p:animScale>
                                  </p:childTnLst>
                                </p:cTn>
                              </p:par>
                              <p:par>
                                <p:cTn id="84" presetID="6" presetClass="emph" presetSubtype="0" decel="100000" autoRev="1" fill="hold" nodeType="withEffect">
                                  <p:stCondLst>
                                    <p:cond delay="682"/>
                                  </p:stCondLst>
                                  <p:childTnLst>
                                    <p:animScale>
                                      <p:cBhvr>
                                        <p:cTn id="85" dur="426" fill="hold"/>
                                        <p:tgtEl>
                                          <p:spTgt spid="54"/>
                                        </p:tgtEl>
                                      </p:cBhvr>
                                      <p:by x="105000" y="105000"/>
                                    </p:animScale>
                                  </p:childTnLst>
                                </p:cTn>
                              </p:par>
                              <p:par>
                                <p:cTn id="86" presetID="6" presetClass="emph" presetSubtype="0" decel="100000" autoRev="1" fill="hold" nodeType="withEffect">
                                  <p:stCondLst>
                                    <p:cond delay="725"/>
                                  </p:stCondLst>
                                  <p:childTnLst>
                                    <p:animScale>
                                      <p:cBhvr>
                                        <p:cTn id="87" dur="426" fill="hold"/>
                                        <p:tgtEl>
                                          <p:spTgt spid="44"/>
                                        </p:tgtEl>
                                      </p:cBhvr>
                                      <p:by x="105000" y="105000"/>
                                    </p:animScale>
                                  </p:childTnLst>
                                </p:cTn>
                              </p:par>
                              <p:par>
                                <p:cTn id="88" presetID="6" presetClass="emph" presetSubtype="0" decel="100000" autoRev="1" fill="hold" nodeType="withEffect">
                                  <p:stCondLst>
                                    <p:cond delay="767"/>
                                  </p:stCondLst>
                                  <p:childTnLst>
                                    <p:animScale>
                                      <p:cBhvr>
                                        <p:cTn id="89" dur="426" fill="hold"/>
                                        <p:tgtEl>
                                          <p:spTgt spid="35"/>
                                        </p:tgtEl>
                                      </p:cBhvr>
                                      <p:by x="105000" y="105000"/>
                                    </p:animScale>
                                  </p:childTnLst>
                                </p:cTn>
                              </p:par>
                              <p:par>
                                <p:cTn id="90" presetID="6" presetClass="emph" presetSubtype="0" decel="100000" autoRev="1" fill="hold" nodeType="withEffect">
                                  <p:stCondLst>
                                    <p:cond delay="810"/>
                                  </p:stCondLst>
                                  <p:childTnLst>
                                    <p:animScale>
                                      <p:cBhvr>
                                        <p:cTn id="91" dur="426" fill="hold"/>
                                        <p:tgtEl>
                                          <p:spTgt spid="27"/>
                                        </p:tgtEl>
                                      </p:cBhvr>
                                      <p:by x="105000" y="105000"/>
                                    </p:animScale>
                                  </p:childTnLst>
                                </p:cTn>
                              </p:par>
                              <p:par>
                                <p:cTn id="92" presetID="6" presetClass="emph" presetSubtype="0" decel="100000" autoRev="1" fill="hold" nodeType="withEffect">
                                  <p:stCondLst>
                                    <p:cond delay="853"/>
                                  </p:stCondLst>
                                  <p:childTnLst>
                                    <p:animScale>
                                      <p:cBhvr>
                                        <p:cTn id="93" dur="426" fill="hold"/>
                                        <p:tgtEl>
                                          <p:spTgt spid="20"/>
                                        </p:tgtEl>
                                      </p:cBhvr>
                                      <p:by x="105000" y="105000"/>
                                    </p:animScale>
                                  </p:childTnLst>
                                </p:cTn>
                              </p:par>
                              <p:par>
                                <p:cTn id="94" presetID="6" presetClass="emph" presetSubtype="0" decel="100000" autoRev="1" fill="hold" nodeType="withEffect">
                                  <p:stCondLst>
                                    <p:cond delay="895"/>
                                  </p:stCondLst>
                                  <p:childTnLst>
                                    <p:animScale>
                                      <p:cBhvr>
                                        <p:cTn id="95" dur="426" fill="hold"/>
                                        <p:tgtEl>
                                          <p:spTgt spid="13"/>
                                        </p:tgtEl>
                                      </p:cBhvr>
                                      <p:by x="105000" y="105000"/>
                                    </p:animScale>
                                  </p:childTnLst>
                                </p:cTn>
                              </p:par>
                              <p:par>
                                <p:cTn id="96" presetID="6" presetClass="emph" presetSubtype="0" decel="100000" autoRev="1" fill="hold" nodeType="withEffect">
                                  <p:stCondLst>
                                    <p:cond delay="938"/>
                                  </p:stCondLst>
                                  <p:childTnLst>
                                    <p:animScale>
                                      <p:cBhvr>
                                        <p:cTn id="97" dur="426" fill="hold"/>
                                        <p:tgtEl>
                                          <p:spTgt spid="7"/>
                                        </p:tgtEl>
                                      </p:cBhvr>
                                      <p:by x="105000" y="105000"/>
                                    </p:animScale>
                                  </p:childTnLst>
                                </p:cTn>
                              </p:par>
                              <p:par>
                                <p:cTn id="98" presetID="6" presetClass="emph" presetSubtype="0" decel="100000" autoRev="1" fill="hold" nodeType="withEffect">
                                  <p:stCondLst>
                                    <p:cond delay="980"/>
                                  </p:stCondLst>
                                  <p:childTnLst>
                                    <p:animScale>
                                      <p:cBhvr>
                                        <p:cTn id="99" dur="426" fill="hold"/>
                                        <p:tgtEl>
                                          <p:spTgt spid="4"/>
                                        </p:tgtEl>
                                      </p:cBhvr>
                                      <p:by x="105000" y="105000"/>
                                    </p:animScale>
                                  </p:childTnLst>
                                </p:cTn>
                              </p:par>
                              <p:par>
                                <p:cTn id="100" presetID="10" presetClass="exit" presetSubtype="0" fill="hold" nodeType="withEffect">
                                  <p:stCondLst>
                                    <p:cond delay="853"/>
                                  </p:stCondLst>
                                  <p:childTnLst>
                                    <p:animEffect transition="out" filter="fade">
                                      <p:cBhvr>
                                        <p:cTn id="101" dur="213"/>
                                        <p:tgtEl>
                                          <p:spTgt spid="202"/>
                                        </p:tgtEl>
                                      </p:cBhvr>
                                    </p:animEffect>
                                    <p:set>
                                      <p:cBhvr>
                                        <p:cTn id="102" dur="1" fill="hold">
                                          <p:stCondLst>
                                            <p:cond delay="212"/>
                                          </p:stCondLst>
                                        </p:cTn>
                                        <p:tgtEl>
                                          <p:spTgt spid="202"/>
                                        </p:tgtEl>
                                        <p:attrNameLst>
                                          <p:attrName>style.visibility</p:attrName>
                                        </p:attrNameLst>
                                      </p:cBhvr>
                                      <p:to>
                                        <p:strVal val="hidden"/>
                                      </p:to>
                                    </p:set>
                                  </p:childTnLst>
                                </p:cTn>
                              </p:par>
                              <p:par>
                                <p:cTn id="103" presetID="10" presetClass="exit" presetSubtype="0" fill="hold" nodeType="withEffect">
                                  <p:stCondLst>
                                    <p:cond delay="878"/>
                                  </p:stCondLst>
                                  <p:childTnLst>
                                    <p:animEffect transition="out" filter="fade">
                                      <p:cBhvr>
                                        <p:cTn id="104" dur="213"/>
                                        <p:tgtEl>
                                          <p:spTgt spid="188"/>
                                        </p:tgtEl>
                                      </p:cBhvr>
                                    </p:animEffect>
                                    <p:set>
                                      <p:cBhvr>
                                        <p:cTn id="105" dur="1" fill="hold">
                                          <p:stCondLst>
                                            <p:cond delay="212"/>
                                          </p:stCondLst>
                                        </p:cTn>
                                        <p:tgtEl>
                                          <p:spTgt spid="188"/>
                                        </p:tgtEl>
                                        <p:attrNameLst>
                                          <p:attrName>style.visibility</p:attrName>
                                        </p:attrNameLst>
                                      </p:cBhvr>
                                      <p:to>
                                        <p:strVal val="hidden"/>
                                      </p:to>
                                    </p:set>
                                  </p:childTnLst>
                                </p:cTn>
                              </p:par>
                              <p:par>
                                <p:cTn id="106" presetID="10" presetClass="exit" presetSubtype="0" fill="hold" nodeType="withEffect">
                                  <p:stCondLst>
                                    <p:cond delay="904"/>
                                  </p:stCondLst>
                                  <p:childTnLst>
                                    <p:animEffect transition="out" filter="fade">
                                      <p:cBhvr>
                                        <p:cTn id="107" dur="213"/>
                                        <p:tgtEl>
                                          <p:spTgt spid="174"/>
                                        </p:tgtEl>
                                      </p:cBhvr>
                                    </p:animEffect>
                                    <p:set>
                                      <p:cBhvr>
                                        <p:cTn id="108" dur="1" fill="hold">
                                          <p:stCondLst>
                                            <p:cond delay="212"/>
                                          </p:stCondLst>
                                        </p:cTn>
                                        <p:tgtEl>
                                          <p:spTgt spid="174"/>
                                        </p:tgtEl>
                                        <p:attrNameLst>
                                          <p:attrName>style.visibility</p:attrName>
                                        </p:attrNameLst>
                                      </p:cBhvr>
                                      <p:to>
                                        <p:strVal val="hidden"/>
                                      </p:to>
                                    </p:set>
                                  </p:childTnLst>
                                </p:cTn>
                              </p:par>
                              <p:par>
                                <p:cTn id="109" presetID="10" presetClass="exit" presetSubtype="0" fill="hold" nodeType="withEffect">
                                  <p:stCondLst>
                                    <p:cond delay="929"/>
                                  </p:stCondLst>
                                  <p:childTnLst>
                                    <p:animEffect transition="out" filter="fade">
                                      <p:cBhvr>
                                        <p:cTn id="110" dur="213"/>
                                        <p:tgtEl>
                                          <p:spTgt spid="160"/>
                                        </p:tgtEl>
                                      </p:cBhvr>
                                    </p:animEffect>
                                    <p:set>
                                      <p:cBhvr>
                                        <p:cTn id="111" dur="1" fill="hold">
                                          <p:stCondLst>
                                            <p:cond delay="212"/>
                                          </p:stCondLst>
                                        </p:cTn>
                                        <p:tgtEl>
                                          <p:spTgt spid="160"/>
                                        </p:tgtEl>
                                        <p:attrNameLst>
                                          <p:attrName>style.visibility</p:attrName>
                                        </p:attrNameLst>
                                      </p:cBhvr>
                                      <p:to>
                                        <p:strVal val="hidden"/>
                                      </p:to>
                                    </p:set>
                                  </p:childTnLst>
                                </p:cTn>
                              </p:par>
                              <p:par>
                                <p:cTn id="112" presetID="10" presetClass="exit" presetSubtype="0" fill="hold" nodeType="withEffect">
                                  <p:stCondLst>
                                    <p:cond delay="955"/>
                                  </p:stCondLst>
                                  <p:childTnLst>
                                    <p:animEffect transition="out" filter="fade">
                                      <p:cBhvr>
                                        <p:cTn id="113" dur="213"/>
                                        <p:tgtEl>
                                          <p:spTgt spid="146"/>
                                        </p:tgtEl>
                                      </p:cBhvr>
                                    </p:animEffect>
                                    <p:set>
                                      <p:cBhvr>
                                        <p:cTn id="114" dur="1" fill="hold">
                                          <p:stCondLst>
                                            <p:cond delay="212"/>
                                          </p:stCondLst>
                                        </p:cTn>
                                        <p:tgtEl>
                                          <p:spTgt spid="146"/>
                                        </p:tgtEl>
                                        <p:attrNameLst>
                                          <p:attrName>style.visibility</p:attrName>
                                        </p:attrNameLst>
                                      </p:cBhvr>
                                      <p:to>
                                        <p:strVal val="hidden"/>
                                      </p:to>
                                    </p:set>
                                  </p:childTnLst>
                                </p:cTn>
                              </p:par>
                              <p:par>
                                <p:cTn id="115" presetID="10" presetClass="exit" presetSubtype="0" fill="hold" nodeType="withEffect">
                                  <p:stCondLst>
                                    <p:cond delay="980"/>
                                  </p:stCondLst>
                                  <p:childTnLst>
                                    <p:animEffect transition="out" filter="fade">
                                      <p:cBhvr>
                                        <p:cTn id="116" dur="213"/>
                                        <p:tgtEl>
                                          <p:spTgt spid="132"/>
                                        </p:tgtEl>
                                      </p:cBhvr>
                                    </p:animEffect>
                                    <p:set>
                                      <p:cBhvr>
                                        <p:cTn id="117" dur="1" fill="hold">
                                          <p:stCondLst>
                                            <p:cond delay="212"/>
                                          </p:stCondLst>
                                        </p:cTn>
                                        <p:tgtEl>
                                          <p:spTgt spid="132"/>
                                        </p:tgtEl>
                                        <p:attrNameLst>
                                          <p:attrName>style.visibility</p:attrName>
                                        </p:attrNameLst>
                                      </p:cBhvr>
                                      <p:to>
                                        <p:strVal val="hidden"/>
                                      </p:to>
                                    </p:set>
                                  </p:childTnLst>
                                </p:cTn>
                              </p:par>
                              <p:par>
                                <p:cTn id="118" presetID="10" presetClass="exit" presetSubtype="0" fill="hold" nodeType="withEffect">
                                  <p:stCondLst>
                                    <p:cond delay="1006"/>
                                  </p:stCondLst>
                                  <p:childTnLst>
                                    <p:animEffect transition="out" filter="fade">
                                      <p:cBhvr>
                                        <p:cTn id="119" dur="213"/>
                                        <p:tgtEl>
                                          <p:spTgt spid="118"/>
                                        </p:tgtEl>
                                      </p:cBhvr>
                                    </p:animEffect>
                                    <p:set>
                                      <p:cBhvr>
                                        <p:cTn id="120" dur="1" fill="hold">
                                          <p:stCondLst>
                                            <p:cond delay="212"/>
                                          </p:stCondLst>
                                        </p:cTn>
                                        <p:tgtEl>
                                          <p:spTgt spid="118"/>
                                        </p:tgtEl>
                                        <p:attrNameLst>
                                          <p:attrName>style.visibility</p:attrName>
                                        </p:attrNameLst>
                                      </p:cBhvr>
                                      <p:to>
                                        <p:strVal val="hidden"/>
                                      </p:to>
                                    </p:set>
                                  </p:childTnLst>
                                </p:cTn>
                              </p:par>
                              <p:par>
                                <p:cTn id="121" presetID="10" presetClass="exit" presetSubtype="0" fill="hold" nodeType="withEffect">
                                  <p:stCondLst>
                                    <p:cond delay="1032"/>
                                  </p:stCondLst>
                                  <p:childTnLst>
                                    <p:animEffect transition="out" filter="fade">
                                      <p:cBhvr>
                                        <p:cTn id="122" dur="213"/>
                                        <p:tgtEl>
                                          <p:spTgt spid="104"/>
                                        </p:tgtEl>
                                      </p:cBhvr>
                                    </p:animEffect>
                                    <p:set>
                                      <p:cBhvr>
                                        <p:cTn id="123" dur="1" fill="hold">
                                          <p:stCondLst>
                                            <p:cond delay="212"/>
                                          </p:stCondLst>
                                        </p:cTn>
                                        <p:tgtEl>
                                          <p:spTgt spid="104"/>
                                        </p:tgtEl>
                                        <p:attrNameLst>
                                          <p:attrName>style.visibility</p:attrName>
                                        </p:attrNameLst>
                                      </p:cBhvr>
                                      <p:to>
                                        <p:strVal val="hidden"/>
                                      </p:to>
                                    </p:set>
                                  </p:childTnLst>
                                </p:cTn>
                              </p:par>
                              <p:par>
                                <p:cTn id="124" presetID="10" presetClass="exit" presetSubtype="0" fill="hold" nodeType="withEffect">
                                  <p:stCondLst>
                                    <p:cond delay="1057"/>
                                  </p:stCondLst>
                                  <p:childTnLst>
                                    <p:animEffect transition="out" filter="fade">
                                      <p:cBhvr>
                                        <p:cTn id="125" dur="213"/>
                                        <p:tgtEl>
                                          <p:spTgt spid="90"/>
                                        </p:tgtEl>
                                      </p:cBhvr>
                                    </p:animEffect>
                                    <p:set>
                                      <p:cBhvr>
                                        <p:cTn id="126" dur="1" fill="hold">
                                          <p:stCondLst>
                                            <p:cond delay="212"/>
                                          </p:stCondLst>
                                        </p:cTn>
                                        <p:tgtEl>
                                          <p:spTgt spid="90"/>
                                        </p:tgtEl>
                                        <p:attrNameLst>
                                          <p:attrName>style.visibility</p:attrName>
                                        </p:attrNameLst>
                                      </p:cBhvr>
                                      <p:to>
                                        <p:strVal val="hidden"/>
                                      </p:to>
                                    </p:set>
                                  </p:childTnLst>
                                </p:cTn>
                              </p:par>
                              <p:par>
                                <p:cTn id="127" presetID="10" presetClass="exit" presetSubtype="0" fill="hold" nodeType="withEffect">
                                  <p:stCondLst>
                                    <p:cond delay="1083"/>
                                  </p:stCondLst>
                                  <p:childTnLst>
                                    <p:animEffect transition="out" filter="fade">
                                      <p:cBhvr>
                                        <p:cTn id="128" dur="213"/>
                                        <p:tgtEl>
                                          <p:spTgt spid="77"/>
                                        </p:tgtEl>
                                      </p:cBhvr>
                                    </p:animEffect>
                                    <p:set>
                                      <p:cBhvr>
                                        <p:cTn id="129" dur="1" fill="hold">
                                          <p:stCondLst>
                                            <p:cond delay="212"/>
                                          </p:stCondLst>
                                        </p:cTn>
                                        <p:tgtEl>
                                          <p:spTgt spid="77"/>
                                        </p:tgtEl>
                                        <p:attrNameLst>
                                          <p:attrName>style.visibility</p:attrName>
                                        </p:attrNameLst>
                                      </p:cBhvr>
                                      <p:to>
                                        <p:strVal val="hidden"/>
                                      </p:to>
                                    </p:set>
                                  </p:childTnLst>
                                </p:cTn>
                              </p:par>
                              <p:par>
                                <p:cTn id="130" presetID="10" presetClass="exit" presetSubtype="0" fill="hold" nodeType="withEffect">
                                  <p:stCondLst>
                                    <p:cond delay="1108"/>
                                  </p:stCondLst>
                                  <p:childTnLst>
                                    <p:animEffect transition="out" filter="fade">
                                      <p:cBhvr>
                                        <p:cTn id="131" dur="213"/>
                                        <p:tgtEl>
                                          <p:spTgt spid="65"/>
                                        </p:tgtEl>
                                      </p:cBhvr>
                                    </p:animEffect>
                                    <p:set>
                                      <p:cBhvr>
                                        <p:cTn id="132" dur="1" fill="hold">
                                          <p:stCondLst>
                                            <p:cond delay="212"/>
                                          </p:stCondLst>
                                        </p:cTn>
                                        <p:tgtEl>
                                          <p:spTgt spid="65"/>
                                        </p:tgtEl>
                                        <p:attrNameLst>
                                          <p:attrName>style.visibility</p:attrName>
                                        </p:attrNameLst>
                                      </p:cBhvr>
                                      <p:to>
                                        <p:strVal val="hidden"/>
                                      </p:to>
                                    </p:set>
                                  </p:childTnLst>
                                </p:cTn>
                              </p:par>
                              <p:par>
                                <p:cTn id="133" presetID="10" presetClass="exit" presetSubtype="0" fill="hold" nodeType="withEffect">
                                  <p:stCondLst>
                                    <p:cond delay="1134"/>
                                  </p:stCondLst>
                                  <p:childTnLst>
                                    <p:animEffect transition="out" filter="fade">
                                      <p:cBhvr>
                                        <p:cTn id="134" dur="213"/>
                                        <p:tgtEl>
                                          <p:spTgt spid="54"/>
                                        </p:tgtEl>
                                      </p:cBhvr>
                                    </p:animEffect>
                                    <p:set>
                                      <p:cBhvr>
                                        <p:cTn id="135" dur="1" fill="hold">
                                          <p:stCondLst>
                                            <p:cond delay="212"/>
                                          </p:stCondLst>
                                        </p:cTn>
                                        <p:tgtEl>
                                          <p:spTgt spid="54"/>
                                        </p:tgtEl>
                                        <p:attrNameLst>
                                          <p:attrName>style.visibility</p:attrName>
                                        </p:attrNameLst>
                                      </p:cBhvr>
                                      <p:to>
                                        <p:strVal val="hidden"/>
                                      </p:to>
                                    </p:set>
                                  </p:childTnLst>
                                </p:cTn>
                              </p:par>
                              <p:par>
                                <p:cTn id="136" presetID="10" presetClass="exit" presetSubtype="0" fill="hold" nodeType="withEffect">
                                  <p:stCondLst>
                                    <p:cond delay="1160"/>
                                  </p:stCondLst>
                                  <p:childTnLst>
                                    <p:animEffect transition="out" filter="fade">
                                      <p:cBhvr>
                                        <p:cTn id="137" dur="213"/>
                                        <p:tgtEl>
                                          <p:spTgt spid="44"/>
                                        </p:tgtEl>
                                      </p:cBhvr>
                                    </p:animEffect>
                                    <p:set>
                                      <p:cBhvr>
                                        <p:cTn id="138" dur="1" fill="hold">
                                          <p:stCondLst>
                                            <p:cond delay="212"/>
                                          </p:stCondLst>
                                        </p:cTn>
                                        <p:tgtEl>
                                          <p:spTgt spid="44"/>
                                        </p:tgtEl>
                                        <p:attrNameLst>
                                          <p:attrName>style.visibility</p:attrName>
                                        </p:attrNameLst>
                                      </p:cBhvr>
                                      <p:to>
                                        <p:strVal val="hidden"/>
                                      </p:to>
                                    </p:set>
                                  </p:childTnLst>
                                </p:cTn>
                              </p:par>
                              <p:par>
                                <p:cTn id="139" presetID="10" presetClass="exit" presetSubtype="0" fill="hold" nodeType="withEffect">
                                  <p:stCondLst>
                                    <p:cond delay="1185"/>
                                  </p:stCondLst>
                                  <p:childTnLst>
                                    <p:animEffect transition="out" filter="fade">
                                      <p:cBhvr>
                                        <p:cTn id="140" dur="213"/>
                                        <p:tgtEl>
                                          <p:spTgt spid="35"/>
                                        </p:tgtEl>
                                      </p:cBhvr>
                                    </p:animEffect>
                                    <p:set>
                                      <p:cBhvr>
                                        <p:cTn id="141" dur="1" fill="hold">
                                          <p:stCondLst>
                                            <p:cond delay="212"/>
                                          </p:stCondLst>
                                        </p:cTn>
                                        <p:tgtEl>
                                          <p:spTgt spid="35"/>
                                        </p:tgtEl>
                                        <p:attrNameLst>
                                          <p:attrName>style.visibility</p:attrName>
                                        </p:attrNameLst>
                                      </p:cBhvr>
                                      <p:to>
                                        <p:strVal val="hidden"/>
                                      </p:to>
                                    </p:set>
                                  </p:childTnLst>
                                </p:cTn>
                              </p:par>
                              <p:par>
                                <p:cTn id="142" presetID="10" presetClass="exit" presetSubtype="0" fill="hold" nodeType="withEffect">
                                  <p:stCondLst>
                                    <p:cond delay="1211"/>
                                  </p:stCondLst>
                                  <p:childTnLst>
                                    <p:animEffect transition="out" filter="fade">
                                      <p:cBhvr>
                                        <p:cTn id="143" dur="213"/>
                                        <p:tgtEl>
                                          <p:spTgt spid="27"/>
                                        </p:tgtEl>
                                      </p:cBhvr>
                                    </p:animEffect>
                                    <p:set>
                                      <p:cBhvr>
                                        <p:cTn id="144" dur="1" fill="hold">
                                          <p:stCondLst>
                                            <p:cond delay="212"/>
                                          </p:stCondLst>
                                        </p:cTn>
                                        <p:tgtEl>
                                          <p:spTgt spid="27"/>
                                        </p:tgtEl>
                                        <p:attrNameLst>
                                          <p:attrName>style.visibility</p:attrName>
                                        </p:attrNameLst>
                                      </p:cBhvr>
                                      <p:to>
                                        <p:strVal val="hidden"/>
                                      </p:to>
                                    </p:set>
                                  </p:childTnLst>
                                </p:cTn>
                              </p:par>
                              <p:par>
                                <p:cTn id="145" presetID="10" presetClass="exit" presetSubtype="0" fill="hold" nodeType="withEffect">
                                  <p:stCondLst>
                                    <p:cond delay="1236"/>
                                  </p:stCondLst>
                                  <p:childTnLst>
                                    <p:animEffect transition="out" filter="fade">
                                      <p:cBhvr>
                                        <p:cTn id="146" dur="213"/>
                                        <p:tgtEl>
                                          <p:spTgt spid="20"/>
                                        </p:tgtEl>
                                      </p:cBhvr>
                                    </p:animEffect>
                                    <p:set>
                                      <p:cBhvr>
                                        <p:cTn id="147" dur="1" fill="hold">
                                          <p:stCondLst>
                                            <p:cond delay="212"/>
                                          </p:stCondLst>
                                        </p:cTn>
                                        <p:tgtEl>
                                          <p:spTgt spid="20"/>
                                        </p:tgtEl>
                                        <p:attrNameLst>
                                          <p:attrName>style.visibility</p:attrName>
                                        </p:attrNameLst>
                                      </p:cBhvr>
                                      <p:to>
                                        <p:strVal val="hidden"/>
                                      </p:to>
                                    </p:set>
                                  </p:childTnLst>
                                </p:cTn>
                              </p:par>
                              <p:par>
                                <p:cTn id="148" presetID="10" presetClass="exit" presetSubtype="0" fill="hold" nodeType="withEffect">
                                  <p:stCondLst>
                                    <p:cond delay="1262"/>
                                  </p:stCondLst>
                                  <p:childTnLst>
                                    <p:animEffect transition="out" filter="fade">
                                      <p:cBhvr>
                                        <p:cTn id="149" dur="213"/>
                                        <p:tgtEl>
                                          <p:spTgt spid="13"/>
                                        </p:tgtEl>
                                      </p:cBhvr>
                                    </p:animEffect>
                                    <p:set>
                                      <p:cBhvr>
                                        <p:cTn id="150" dur="1" fill="hold">
                                          <p:stCondLst>
                                            <p:cond delay="212"/>
                                          </p:stCondLst>
                                        </p:cTn>
                                        <p:tgtEl>
                                          <p:spTgt spid="13"/>
                                        </p:tgtEl>
                                        <p:attrNameLst>
                                          <p:attrName>style.visibility</p:attrName>
                                        </p:attrNameLst>
                                      </p:cBhvr>
                                      <p:to>
                                        <p:strVal val="hidden"/>
                                      </p:to>
                                    </p:set>
                                  </p:childTnLst>
                                </p:cTn>
                              </p:par>
                              <p:par>
                                <p:cTn id="151" presetID="10" presetClass="exit" presetSubtype="0" fill="hold" nodeType="withEffect">
                                  <p:stCondLst>
                                    <p:cond delay="1287"/>
                                  </p:stCondLst>
                                  <p:childTnLst>
                                    <p:animEffect transition="out" filter="fade">
                                      <p:cBhvr>
                                        <p:cTn id="152" dur="213"/>
                                        <p:tgtEl>
                                          <p:spTgt spid="7"/>
                                        </p:tgtEl>
                                      </p:cBhvr>
                                    </p:animEffect>
                                    <p:set>
                                      <p:cBhvr>
                                        <p:cTn id="153" dur="1" fill="hold">
                                          <p:stCondLst>
                                            <p:cond delay="212"/>
                                          </p:stCondLst>
                                        </p:cTn>
                                        <p:tgtEl>
                                          <p:spTgt spid="7"/>
                                        </p:tgtEl>
                                        <p:attrNameLst>
                                          <p:attrName>style.visibility</p:attrName>
                                        </p:attrNameLst>
                                      </p:cBhvr>
                                      <p:to>
                                        <p:strVal val="hidden"/>
                                      </p:to>
                                    </p:set>
                                  </p:childTnLst>
                                </p:cTn>
                              </p:par>
                              <p:par>
                                <p:cTn id="154" presetID="10" presetClass="exit" presetSubtype="0" fill="hold" nodeType="withEffect">
                                  <p:stCondLst>
                                    <p:cond delay="1313"/>
                                  </p:stCondLst>
                                  <p:childTnLst>
                                    <p:animEffect transition="out" filter="fade">
                                      <p:cBhvr>
                                        <p:cTn id="155" dur="213"/>
                                        <p:tgtEl>
                                          <p:spTgt spid="4"/>
                                        </p:tgtEl>
                                      </p:cBhvr>
                                    </p:animEffect>
                                    <p:set>
                                      <p:cBhvr>
                                        <p:cTn id="156" dur="1" fill="hold">
                                          <p:stCondLst>
                                            <p:cond delay="212"/>
                                          </p:stCondLst>
                                        </p:cTn>
                                        <p:tgtEl>
                                          <p:spTgt spid="4"/>
                                        </p:tgtEl>
                                        <p:attrNameLst>
                                          <p:attrName>style.visibility</p:attrName>
                                        </p:attrNameLst>
                                      </p:cBhvr>
                                      <p:to>
                                        <p:strVal val="hidden"/>
                                      </p:to>
                                    </p:set>
                                  </p:childTnLst>
                                </p:cTn>
                              </p:par>
                              <p:par>
                                <p:cTn id="157" presetID="10" presetClass="entr" presetSubtype="0" fill="hold" nodeType="withEffect">
                                  <p:stCondLst>
                                    <p:cond delay="213"/>
                                  </p:stCondLst>
                                  <p:childTnLst>
                                    <p:set>
                                      <p:cBhvr>
                                        <p:cTn id="158" dur="1" fill="hold">
                                          <p:stCondLst>
                                            <p:cond delay="0"/>
                                          </p:stCondLst>
                                        </p:cTn>
                                        <p:tgtEl>
                                          <p:spTgt spid="411"/>
                                        </p:tgtEl>
                                        <p:attrNameLst>
                                          <p:attrName>style.visibility</p:attrName>
                                        </p:attrNameLst>
                                      </p:cBhvr>
                                      <p:to>
                                        <p:strVal val="visible"/>
                                      </p:to>
                                    </p:set>
                                    <p:animEffect transition="in" filter="fade">
                                      <p:cBhvr>
                                        <p:cTn id="159" dur="213"/>
                                        <p:tgtEl>
                                          <p:spTgt spid="411"/>
                                        </p:tgtEl>
                                      </p:cBhvr>
                                    </p:animEffect>
                                  </p:childTnLst>
                                </p:cTn>
                              </p:par>
                              <p:par>
                                <p:cTn id="160" presetID="10" presetClass="entr" presetSubtype="0" fill="hold" nodeType="withEffect">
                                  <p:stCondLst>
                                    <p:cond delay="256"/>
                                  </p:stCondLst>
                                  <p:childTnLst>
                                    <p:set>
                                      <p:cBhvr>
                                        <p:cTn id="161" dur="1" fill="hold">
                                          <p:stCondLst>
                                            <p:cond delay="0"/>
                                          </p:stCondLst>
                                        </p:cTn>
                                        <p:tgtEl>
                                          <p:spTgt spid="397"/>
                                        </p:tgtEl>
                                        <p:attrNameLst>
                                          <p:attrName>style.visibility</p:attrName>
                                        </p:attrNameLst>
                                      </p:cBhvr>
                                      <p:to>
                                        <p:strVal val="visible"/>
                                      </p:to>
                                    </p:set>
                                    <p:animEffect transition="in" filter="fade">
                                      <p:cBhvr>
                                        <p:cTn id="162" dur="213"/>
                                        <p:tgtEl>
                                          <p:spTgt spid="397"/>
                                        </p:tgtEl>
                                      </p:cBhvr>
                                    </p:animEffect>
                                  </p:childTnLst>
                                </p:cTn>
                              </p:par>
                              <p:par>
                                <p:cTn id="163" presetID="10" presetClass="entr" presetSubtype="0" fill="hold" nodeType="withEffect">
                                  <p:stCondLst>
                                    <p:cond delay="298"/>
                                  </p:stCondLst>
                                  <p:childTnLst>
                                    <p:set>
                                      <p:cBhvr>
                                        <p:cTn id="164" dur="1" fill="hold">
                                          <p:stCondLst>
                                            <p:cond delay="0"/>
                                          </p:stCondLst>
                                        </p:cTn>
                                        <p:tgtEl>
                                          <p:spTgt spid="383"/>
                                        </p:tgtEl>
                                        <p:attrNameLst>
                                          <p:attrName>style.visibility</p:attrName>
                                        </p:attrNameLst>
                                      </p:cBhvr>
                                      <p:to>
                                        <p:strVal val="visible"/>
                                      </p:to>
                                    </p:set>
                                    <p:animEffect transition="in" filter="fade">
                                      <p:cBhvr>
                                        <p:cTn id="165" dur="213"/>
                                        <p:tgtEl>
                                          <p:spTgt spid="383"/>
                                        </p:tgtEl>
                                      </p:cBhvr>
                                    </p:animEffect>
                                  </p:childTnLst>
                                </p:cTn>
                              </p:par>
                              <p:par>
                                <p:cTn id="166" presetID="10" presetClass="entr" presetSubtype="0" fill="hold" nodeType="withEffect">
                                  <p:stCondLst>
                                    <p:cond delay="341"/>
                                  </p:stCondLst>
                                  <p:childTnLst>
                                    <p:set>
                                      <p:cBhvr>
                                        <p:cTn id="167" dur="1" fill="hold">
                                          <p:stCondLst>
                                            <p:cond delay="0"/>
                                          </p:stCondLst>
                                        </p:cTn>
                                        <p:tgtEl>
                                          <p:spTgt spid="369"/>
                                        </p:tgtEl>
                                        <p:attrNameLst>
                                          <p:attrName>style.visibility</p:attrName>
                                        </p:attrNameLst>
                                      </p:cBhvr>
                                      <p:to>
                                        <p:strVal val="visible"/>
                                      </p:to>
                                    </p:set>
                                    <p:animEffect transition="in" filter="fade">
                                      <p:cBhvr>
                                        <p:cTn id="168" dur="213"/>
                                        <p:tgtEl>
                                          <p:spTgt spid="369"/>
                                        </p:tgtEl>
                                      </p:cBhvr>
                                    </p:animEffect>
                                  </p:childTnLst>
                                </p:cTn>
                              </p:par>
                              <p:par>
                                <p:cTn id="169" presetID="10" presetClass="entr" presetSubtype="0" fill="hold" nodeType="withEffect">
                                  <p:stCondLst>
                                    <p:cond delay="384"/>
                                  </p:stCondLst>
                                  <p:childTnLst>
                                    <p:set>
                                      <p:cBhvr>
                                        <p:cTn id="170" dur="1" fill="hold">
                                          <p:stCondLst>
                                            <p:cond delay="0"/>
                                          </p:stCondLst>
                                        </p:cTn>
                                        <p:tgtEl>
                                          <p:spTgt spid="355"/>
                                        </p:tgtEl>
                                        <p:attrNameLst>
                                          <p:attrName>style.visibility</p:attrName>
                                        </p:attrNameLst>
                                      </p:cBhvr>
                                      <p:to>
                                        <p:strVal val="visible"/>
                                      </p:to>
                                    </p:set>
                                    <p:animEffect transition="in" filter="fade">
                                      <p:cBhvr>
                                        <p:cTn id="171" dur="213"/>
                                        <p:tgtEl>
                                          <p:spTgt spid="355"/>
                                        </p:tgtEl>
                                      </p:cBhvr>
                                    </p:animEffect>
                                  </p:childTnLst>
                                </p:cTn>
                              </p:par>
                              <p:par>
                                <p:cTn id="172" presetID="10" presetClass="entr" presetSubtype="0" fill="hold" nodeType="withEffect">
                                  <p:stCondLst>
                                    <p:cond delay="426"/>
                                  </p:stCondLst>
                                  <p:childTnLst>
                                    <p:set>
                                      <p:cBhvr>
                                        <p:cTn id="173" dur="1" fill="hold">
                                          <p:stCondLst>
                                            <p:cond delay="0"/>
                                          </p:stCondLst>
                                        </p:cTn>
                                        <p:tgtEl>
                                          <p:spTgt spid="341"/>
                                        </p:tgtEl>
                                        <p:attrNameLst>
                                          <p:attrName>style.visibility</p:attrName>
                                        </p:attrNameLst>
                                      </p:cBhvr>
                                      <p:to>
                                        <p:strVal val="visible"/>
                                      </p:to>
                                    </p:set>
                                    <p:animEffect transition="in" filter="fade">
                                      <p:cBhvr>
                                        <p:cTn id="174" dur="213"/>
                                        <p:tgtEl>
                                          <p:spTgt spid="341"/>
                                        </p:tgtEl>
                                      </p:cBhvr>
                                    </p:animEffect>
                                  </p:childTnLst>
                                </p:cTn>
                              </p:par>
                              <p:par>
                                <p:cTn id="175" presetID="10" presetClass="entr" presetSubtype="0" fill="hold" nodeType="withEffect">
                                  <p:stCondLst>
                                    <p:cond delay="469"/>
                                  </p:stCondLst>
                                  <p:childTnLst>
                                    <p:set>
                                      <p:cBhvr>
                                        <p:cTn id="176" dur="1" fill="hold">
                                          <p:stCondLst>
                                            <p:cond delay="0"/>
                                          </p:stCondLst>
                                        </p:cTn>
                                        <p:tgtEl>
                                          <p:spTgt spid="327"/>
                                        </p:tgtEl>
                                        <p:attrNameLst>
                                          <p:attrName>style.visibility</p:attrName>
                                        </p:attrNameLst>
                                      </p:cBhvr>
                                      <p:to>
                                        <p:strVal val="visible"/>
                                      </p:to>
                                    </p:set>
                                    <p:animEffect transition="in" filter="fade">
                                      <p:cBhvr>
                                        <p:cTn id="177" dur="213"/>
                                        <p:tgtEl>
                                          <p:spTgt spid="327"/>
                                        </p:tgtEl>
                                      </p:cBhvr>
                                    </p:animEffect>
                                  </p:childTnLst>
                                </p:cTn>
                              </p:par>
                              <p:par>
                                <p:cTn id="178" presetID="10" presetClass="entr" presetSubtype="0" fill="hold" nodeType="withEffect">
                                  <p:stCondLst>
                                    <p:cond delay="512"/>
                                  </p:stCondLst>
                                  <p:childTnLst>
                                    <p:set>
                                      <p:cBhvr>
                                        <p:cTn id="179" dur="1" fill="hold">
                                          <p:stCondLst>
                                            <p:cond delay="0"/>
                                          </p:stCondLst>
                                        </p:cTn>
                                        <p:tgtEl>
                                          <p:spTgt spid="313"/>
                                        </p:tgtEl>
                                        <p:attrNameLst>
                                          <p:attrName>style.visibility</p:attrName>
                                        </p:attrNameLst>
                                      </p:cBhvr>
                                      <p:to>
                                        <p:strVal val="visible"/>
                                      </p:to>
                                    </p:set>
                                    <p:animEffect transition="in" filter="fade">
                                      <p:cBhvr>
                                        <p:cTn id="180" dur="213"/>
                                        <p:tgtEl>
                                          <p:spTgt spid="313"/>
                                        </p:tgtEl>
                                      </p:cBhvr>
                                    </p:animEffect>
                                  </p:childTnLst>
                                </p:cTn>
                              </p:par>
                              <p:par>
                                <p:cTn id="181" presetID="10" presetClass="entr" presetSubtype="0" fill="hold" nodeType="withEffect">
                                  <p:stCondLst>
                                    <p:cond delay="554"/>
                                  </p:stCondLst>
                                  <p:childTnLst>
                                    <p:set>
                                      <p:cBhvr>
                                        <p:cTn id="182" dur="1" fill="hold">
                                          <p:stCondLst>
                                            <p:cond delay="0"/>
                                          </p:stCondLst>
                                        </p:cTn>
                                        <p:tgtEl>
                                          <p:spTgt spid="299"/>
                                        </p:tgtEl>
                                        <p:attrNameLst>
                                          <p:attrName>style.visibility</p:attrName>
                                        </p:attrNameLst>
                                      </p:cBhvr>
                                      <p:to>
                                        <p:strVal val="visible"/>
                                      </p:to>
                                    </p:set>
                                    <p:animEffect transition="in" filter="fade">
                                      <p:cBhvr>
                                        <p:cTn id="183" dur="213"/>
                                        <p:tgtEl>
                                          <p:spTgt spid="299"/>
                                        </p:tgtEl>
                                      </p:cBhvr>
                                    </p:animEffect>
                                  </p:childTnLst>
                                </p:cTn>
                              </p:par>
                              <p:par>
                                <p:cTn id="184" presetID="10" presetClass="entr" presetSubtype="0" fill="hold" nodeType="withEffect">
                                  <p:stCondLst>
                                    <p:cond delay="597"/>
                                  </p:stCondLst>
                                  <p:childTnLst>
                                    <p:set>
                                      <p:cBhvr>
                                        <p:cTn id="185" dur="1" fill="hold">
                                          <p:stCondLst>
                                            <p:cond delay="0"/>
                                          </p:stCondLst>
                                        </p:cTn>
                                        <p:tgtEl>
                                          <p:spTgt spid="286"/>
                                        </p:tgtEl>
                                        <p:attrNameLst>
                                          <p:attrName>style.visibility</p:attrName>
                                        </p:attrNameLst>
                                      </p:cBhvr>
                                      <p:to>
                                        <p:strVal val="visible"/>
                                      </p:to>
                                    </p:set>
                                    <p:animEffect transition="in" filter="fade">
                                      <p:cBhvr>
                                        <p:cTn id="186" dur="213"/>
                                        <p:tgtEl>
                                          <p:spTgt spid="286"/>
                                        </p:tgtEl>
                                      </p:cBhvr>
                                    </p:animEffect>
                                  </p:childTnLst>
                                </p:cTn>
                              </p:par>
                              <p:par>
                                <p:cTn id="187" presetID="10" presetClass="entr" presetSubtype="0" fill="hold" nodeType="withEffect">
                                  <p:stCondLst>
                                    <p:cond delay="639"/>
                                  </p:stCondLst>
                                  <p:childTnLst>
                                    <p:set>
                                      <p:cBhvr>
                                        <p:cTn id="188" dur="1" fill="hold">
                                          <p:stCondLst>
                                            <p:cond delay="0"/>
                                          </p:stCondLst>
                                        </p:cTn>
                                        <p:tgtEl>
                                          <p:spTgt spid="274"/>
                                        </p:tgtEl>
                                        <p:attrNameLst>
                                          <p:attrName>style.visibility</p:attrName>
                                        </p:attrNameLst>
                                      </p:cBhvr>
                                      <p:to>
                                        <p:strVal val="visible"/>
                                      </p:to>
                                    </p:set>
                                    <p:animEffect transition="in" filter="fade">
                                      <p:cBhvr>
                                        <p:cTn id="189" dur="213"/>
                                        <p:tgtEl>
                                          <p:spTgt spid="274"/>
                                        </p:tgtEl>
                                      </p:cBhvr>
                                    </p:animEffect>
                                  </p:childTnLst>
                                </p:cTn>
                              </p:par>
                              <p:par>
                                <p:cTn id="190" presetID="10" presetClass="entr" presetSubtype="0" fill="hold" nodeType="withEffect">
                                  <p:stCondLst>
                                    <p:cond delay="682"/>
                                  </p:stCondLst>
                                  <p:childTnLst>
                                    <p:set>
                                      <p:cBhvr>
                                        <p:cTn id="191" dur="1" fill="hold">
                                          <p:stCondLst>
                                            <p:cond delay="0"/>
                                          </p:stCondLst>
                                        </p:cTn>
                                        <p:tgtEl>
                                          <p:spTgt spid="263"/>
                                        </p:tgtEl>
                                        <p:attrNameLst>
                                          <p:attrName>style.visibility</p:attrName>
                                        </p:attrNameLst>
                                      </p:cBhvr>
                                      <p:to>
                                        <p:strVal val="visible"/>
                                      </p:to>
                                    </p:set>
                                    <p:animEffect transition="in" filter="fade">
                                      <p:cBhvr>
                                        <p:cTn id="192" dur="213"/>
                                        <p:tgtEl>
                                          <p:spTgt spid="263"/>
                                        </p:tgtEl>
                                      </p:cBhvr>
                                    </p:animEffect>
                                  </p:childTnLst>
                                </p:cTn>
                              </p:par>
                              <p:par>
                                <p:cTn id="193" presetID="10" presetClass="entr" presetSubtype="0" fill="hold" nodeType="withEffect">
                                  <p:stCondLst>
                                    <p:cond delay="725"/>
                                  </p:stCondLst>
                                  <p:childTnLst>
                                    <p:set>
                                      <p:cBhvr>
                                        <p:cTn id="194" dur="1" fill="hold">
                                          <p:stCondLst>
                                            <p:cond delay="0"/>
                                          </p:stCondLst>
                                        </p:cTn>
                                        <p:tgtEl>
                                          <p:spTgt spid="253"/>
                                        </p:tgtEl>
                                        <p:attrNameLst>
                                          <p:attrName>style.visibility</p:attrName>
                                        </p:attrNameLst>
                                      </p:cBhvr>
                                      <p:to>
                                        <p:strVal val="visible"/>
                                      </p:to>
                                    </p:set>
                                    <p:animEffect transition="in" filter="fade">
                                      <p:cBhvr>
                                        <p:cTn id="195" dur="213"/>
                                        <p:tgtEl>
                                          <p:spTgt spid="253"/>
                                        </p:tgtEl>
                                      </p:cBhvr>
                                    </p:animEffect>
                                  </p:childTnLst>
                                </p:cTn>
                              </p:par>
                              <p:par>
                                <p:cTn id="196" presetID="10" presetClass="entr" presetSubtype="0" fill="hold" nodeType="withEffect">
                                  <p:stCondLst>
                                    <p:cond delay="767"/>
                                  </p:stCondLst>
                                  <p:childTnLst>
                                    <p:set>
                                      <p:cBhvr>
                                        <p:cTn id="197" dur="1" fill="hold">
                                          <p:stCondLst>
                                            <p:cond delay="0"/>
                                          </p:stCondLst>
                                        </p:cTn>
                                        <p:tgtEl>
                                          <p:spTgt spid="244"/>
                                        </p:tgtEl>
                                        <p:attrNameLst>
                                          <p:attrName>style.visibility</p:attrName>
                                        </p:attrNameLst>
                                      </p:cBhvr>
                                      <p:to>
                                        <p:strVal val="visible"/>
                                      </p:to>
                                    </p:set>
                                    <p:animEffect transition="in" filter="fade">
                                      <p:cBhvr>
                                        <p:cTn id="198" dur="213"/>
                                        <p:tgtEl>
                                          <p:spTgt spid="244"/>
                                        </p:tgtEl>
                                      </p:cBhvr>
                                    </p:animEffect>
                                  </p:childTnLst>
                                </p:cTn>
                              </p:par>
                              <p:par>
                                <p:cTn id="199" presetID="10" presetClass="entr" presetSubtype="0" fill="hold" nodeType="withEffect">
                                  <p:stCondLst>
                                    <p:cond delay="810"/>
                                  </p:stCondLst>
                                  <p:childTnLst>
                                    <p:set>
                                      <p:cBhvr>
                                        <p:cTn id="200" dur="1" fill="hold">
                                          <p:stCondLst>
                                            <p:cond delay="0"/>
                                          </p:stCondLst>
                                        </p:cTn>
                                        <p:tgtEl>
                                          <p:spTgt spid="236"/>
                                        </p:tgtEl>
                                        <p:attrNameLst>
                                          <p:attrName>style.visibility</p:attrName>
                                        </p:attrNameLst>
                                      </p:cBhvr>
                                      <p:to>
                                        <p:strVal val="visible"/>
                                      </p:to>
                                    </p:set>
                                    <p:animEffect transition="in" filter="fade">
                                      <p:cBhvr>
                                        <p:cTn id="201" dur="213"/>
                                        <p:tgtEl>
                                          <p:spTgt spid="236"/>
                                        </p:tgtEl>
                                      </p:cBhvr>
                                    </p:animEffect>
                                  </p:childTnLst>
                                </p:cTn>
                              </p:par>
                              <p:par>
                                <p:cTn id="202" presetID="10" presetClass="entr" presetSubtype="0" fill="hold" nodeType="withEffect">
                                  <p:stCondLst>
                                    <p:cond delay="853"/>
                                  </p:stCondLst>
                                  <p:childTnLst>
                                    <p:set>
                                      <p:cBhvr>
                                        <p:cTn id="203" dur="1" fill="hold">
                                          <p:stCondLst>
                                            <p:cond delay="0"/>
                                          </p:stCondLst>
                                        </p:cTn>
                                        <p:tgtEl>
                                          <p:spTgt spid="229"/>
                                        </p:tgtEl>
                                        <p:attrNameLst>
                                          <p:attrName>style.visibility</p:attrName>
                                        </p:attrNameLst>
                                      </p:cBhvr>
                                      <p:to>
                                        <p:strVal val="visible"/>
                                      </p:to>
                                    </p:set>
                                    <p:animEffect transition="in" filter="fade">
                                      <p:cBhvr>
                                        <p:cTn id="204" dur="213"/>
                                        <p:tgtEl>
                                          <p:spTgt spid="229"/>
                                        </p:tgtEl>
                                      </p:cBhvr>
                                    </p:animEffect>
                                  </p:childTnLst>
                                </p:cTn>
                              </p:par>
                              <p:par>
                                <p:cTn id="205" presetID="10" presetClass="entr" presetSubtype="0" fill="hold" nodeType="withEffect">
                                  <p:stCondLst>
                                    <p:cond delay="895"/>
                                  </p:stCondLst>
                                  <p:childTnLst>
                                    <p:set>
                                      <p:cBhvr>
                                        <p:cTn id="206" dur="1" fill="hold">
                                          <p:stCondLst>
                                            <p:cond delay="0"/>
                                          </p:stCondLst>
                                        </p:cTn>
                                        <p:tgtEl>
                                          <p:spTgt spid="223"/>
                                        </p:tgtEl>
                                        <p:attrNameLst>
                                          <p:attrName>style.visibility</p:attrName>
                                        </p:attrNameLst>
                                      </p:cBhvr>
                                      <p:to>
                                        <p:strVal val="visible"/>
                                      </p:to>
                                    </p:set>
                                    <p:animEffect transition="in" filter="fade">
                                      <p:cBhvr>
                                        <p:cTn id="207" dur="213"/>
                                        <p:tgtEl>
                                          <p:spTgt spid="223"/>
                                        </p:tgtEl>
                                      </p:cBhvr>
                                    </p:animEffect>
                                  </p:childTnLst>
                                </p:cTn>
                              </p:par>
                              <p:par>
                                <p:cTn id="208" presetID="10" presetClass="entr" presetSubtype="0" fill="hold" nodeType="withEffect">
                                  <p:stCondLst>
                                    <p:cond delay="938"/>
                                  </p:stCondLst>
                                  <p:childTnLst>
                                    <p:set>
                                      <p:cBhvr>
                                        <p:cTn id="209" dur="1" fill="hold">
                                          <p:stCondLst>
                                            <p:cond delay="0"/>
                                          </p:stCondLst>
                                        </p:cTn>
                                        <p:tgtEl>
                                          <p:spTgt spid="218"/>
                                        </p:tgtEl>
                                        <p:attrNameLst>
                                          <p:attrName>style.visibility</p:attrName>
                                        </p:attrNameLst>
                                      </p:cBhvr>
                                      <p:to>
                                        <p:strVal val="visible"/>
                                      </p:to>
                                    </p:set>
                                    <p:animEffect transition="in" filter="fade">
                                      <p:cBhvr>
                                        <p:cTn id="210" dur="213"/>
                                        <p:tgtEl>
                                          <p:spTgt spid="218"/>
                                        </p:tgtEl>
                                      </p:cBhvr>
                                    </p:animEffect>
                                  </p:childTnLst>
                                </p:cTn>
                              </p:par>
                              <p:par>
                                <p:cTn id="211" presetID="10" presetClass="entr" presetSubtype="0" fill="hold" nodeType="withEffect">
                                  <p:stCondLst>
                                    <p:cond delay="980"/>
                                  </p:stCondLst>
                                  <p:childTnLst>
                                    <p:set>
                                      <p:cBhvr>
                                        <p:cTn id="212" dur="1" fill="hold">
                                          <p:stCondLst>
                                            <p:cond delay="0"/>
                                          </p:stCondLst>
                                        </p:cTn>
                                        <p:tgtEl>
                                          <p:spTgt spid="215"/>
                                        </p:tgtEl>
                                        <p:attrNameLst>
                                          <p:attrName>style.visibility</p:attrName>
                                        </p:attrNameLst>
                                      </p:cBhvr>
                                      <p:to>
                                        <p:strVal val="visible"/>
                                      </p:to>
                                    </p:set>
                                    <p:animEffect transition="in" filter="fade">
                                      <p:cBhvr>
                                        <p:cTn id="213" dur="213"/>
                                        <p:tgtEl>
                                          <p:spTgt spid="215"/>
                                        </p:tgtEl>
                                      </p:cBhvr>
                                    </p:animEffect>
                                  </p:childTnLst>
                                </p:cTn>
                              </p:par>
                              <p:par>
                                <p:cTn id="214" presetID="6" presetClass="emph" presetSubtype="0" decel="100000" autoRev="1" fill="hold" nodeType="withEffect">
                                  <p:stCondLst>
                                    <p:cond delay="213"/>
                                  </p:stCondLst>
                                  <p:childTnLst>
                                    <p:animScale>
                                      <p:cBhvr>
                                        <p:cTn id="215" dur="426" fill="hold"/>
                                        <p:tgtEl>
                                          <p:spTgt spid="411"/>
                                        </p:tgtEl>
                                      </p:cBhvr>
                                      <p:by x="105000" y="105000"/>
                                    </p:animScale>
                                  </p:childTnLst>
                                </p:cTn>
                              </p:par>
                              <p:par>
                                <p:cTn id="216" presetID="6" presetClass="emph" presetSubtype="0" decel="100000" autoRev="1" fill="hold" nodeType="withEffect">
                                  <p:stCondLst>
                                    <p:cond delay="256"/>
                                  </p:stCondLst>
                                  <p:childTnLst>
                                    <p:animScale>
                                      <p:cBhvr>
                                        <p:cTn id="217" dur="426" fill="hold"/>
                                        <p:tgtEl>
                                          <p:spTgt spid="397"/>
                                        </p:tgtEl>
                                      </p:cBhvr>
                                      <p:by x="105000" y="105000"/>
                                    </p:animScale>
                                  </p:childTnLst>
                                </p:cTn>
                              </p:par>
                              <p:par>
                                <p:cTn id="218" presetID="6" presetClass="emph" presetSubtype="0" decel="100000" autoRev="1" fill="hold" nodeType="withEffect">
                                  <p:stCondLst>
                                    <p:cond delay="298"/>
                                  </p:stCondLst>
                                  <p:childTnLst>
                                    <p:animScale>
                                      <p:cBhvr>
                                        <p:cTn id="219" dur="426" fill="hold"/>
                                        <p:tgtEl>
                                          <p:spTgt spid="383"/>
                                        </p:tgtEl>
                                      </p:cBhvr>
                                      <p:by x="105000" y="105000"/>
                                    </p:animScale>
                                  </p:childTnLst>
                                </p:cTn>
                              </p:par>
                              <p:par>
                                <p:cTn id="220" presetID="6" presetClass="emph" presetSubtype="0" decel="100000" autoRev="1" fill="hold" nodeType="withEffect">
                                  <p:stCondLst>
                                    <p:cond delay="341"/>
                                  </p:stCondLst>
                                  <p:childTnLst>
                                    <p:animScale>
                                      <p:cBhvr>
                                        <p:cTn id="221" dur="426" fill="hold"/>
                                        <p:tgtEl>
                                          <p:spTgt spid="369"/>
                                        </p:tgtEl>
                                      </p:cBhvr>
                                      <p:by x="105000" y="105000"/>
                                    </p:animScale>
                                  </p:childTnLst>
                                </p:cTn>
                              </p:par>
                              <p:par>
                                <p:cTn id="222" presetID="6" presetClass="emph" presetSubtype="0" decel="100000" autoRev="1" fill="hold" nodeType="withEffect">
                                  <p:stCondLst>
                                    <p:cond delay="384"/>
                                  </p:stCondLst>
                                  <p:childTnLst>
                                    <p:animScale>
                                      <p:cBhvr>
                                        <p:cTn id="223" dur="426" fill="hold"/>
                                        <p:tgtEl>
                                          <p:spTgt spid="355"/>
                                        </p:tgtEl>
                                      </p:cBhvr>
                                      <p:by x="105000" y="105000"/>
                                    </p:animScale>
                                  </p:childTnLst>
                                </p:cTn>
                              </p:par>
                              <p:par>
                                <p:cTn id="224" presetID="6" presetClass="emph" presetSubtype="0" decel="100000" autoRev="1" fill="hold" nodeType="withEffect">
                                  <p:stCondLst>
                                    <p:cond delay="426"/>
                                  </p:stCondLst>
                                  <p:childTnLst>
                                    <p:animScale>
                                      <p:cBhvr>
                                        <p:cTn id="225" dur="426" fill="hold"/>
                                        <p:tgtEl>
                                          <p:spTgt spid="341"/>
                                        </p:tgtEl>
                                      </p:cBhvr>
                                      <p:by x="105000" y="105000"/>
                                    </p:animScale>
                                  </p:childTnLst>
                                </p:cTn>
                              </p:par>
                              <p:par>
                                <p:cTn id="226" presetID="6" presetClass="emph" presetSubtype="0" decel="100000" autoRev="1" fill="hold" nodeType="withEffect">
                                  <p:stCondLst>
                                    <p:cond delay="469"/>
                                  </p:stCondLst>
                                  <p:childTnLst>
                                    <p:animScale>
                                      <p:cBhvr>
                                        <p:cTn id="227" dur="426" fill="hold"/>
                                        <p:tgtEl>
                                          <p:spTgt spid="327"/>
                                        </p:tgtEl>
                                      </p:cBhvr>
                                      <p:by x="105000" y="105000"/>
                                    </p:animScale>
                                  </p:childTnLst>
                                </p:cTn>
                              </p:par>
                              <p:par>
                                <p:cTn id="228" presetID="6" presetClass="emph" presetSubtype="0" decel="100000" autoRev="1" fill="hold" nodeType="withEffect">
                                  <p:stCondLst>
                                    <p:cond delay="512"/>
                                  </p:stCondLst>
                                  <p:childTnLst>
                                    <p:animScale>
                                      <p:cBhvr>
                                        <p:cTn id="229" dur="426" fill="hold"/>
                                        <p:tgtEl>
                                          <p:spTgt spid="313"/>
                                        </p:tgtEl>
                                      </p:cBhvr>
                                      <p:by x="105000" y="105000"/>
                                    </p:animScale>
                                  </p:childTnLst>
                                </p:cTn>
                              </p:par>
                              <p:par>
                                <p:cTn id="230" presetID="6" presetClass="emph" presetSubtype="0" decel="100000" autoRev="1" fill="hold" nodeType="withEffect">
                                  <p:stCondLst>
                                    <p:cond delay="554"/>
                                  </p:stCondLst>
                                  <p:childTnLst>
                                    <p:animScale>
                                      <p:cBhvr>
                                        <p:cTn id="231" dur="426" fill="hold"/>
                                        <p:tgtEl>
                                          <p:spTgt spid="299"/>
                                        </p:tgtEl>
                                      </p:cBhvr>
                                      <p:by x="105000" y="105000"/>
                                    </p:animScale>
                                  </p:childTnLst>
                                </p:cTn>
                              </p:par>
                              <p:par>
                                <p:cTn id="232" presetID="6" presetClass="emph" presetSubtype="0" decel="100000" autoRev="1" fill="hold" nodeType="withEffect">
                                  <p:stCondLst>
                                    <p:cond delay="597"/>
                                  </p:stCondLst>
                                  <p:childTnLst>
                                    <p:animScale>
                                      <p:cBhvr>
                                        <p:cTn id="233" dur="426" fill="hold"/>
                                        <p:tgtEl>
                                          <p:spTgt spid="286"/>
                                        </p:tgtEl>
                                      </p:cBhvr>
                                      <p:by x="105000" y="105000"/>
                                    </p:animScale>
                                  </p:childTnLst>
                                </p:cTn>
                              </p:par>
                              <p:par>
                                <p:cTn id="234" presetID="6" presetClass="emph" presetSubtype="0" decel="100000" autoRev="1" fill="hold" nodeType="withEffect">
                                  <p:stCondLst>
                                    <p:cond delay="639"/>
                                  </p:stCondLst>
                                  <p:childTnLst>
                                    <p:animScale>
                                      <p:cBhvr>
                                        <p:cTn id="235" dur="426" fill="hold"/>
                                        <p:tgtEl>
                                          <p:spTgt spid="274"/>
                                        </p:tgtEl>
                                      </p:cBhvr>
                                      <p:by x="105000" y="105000"/>
                                    </p:animScale>
                                  </p:childTnLst>
                                </p:cTn>
                              </p:par>
                              <p:par>
                                <p:cTn id="236" presetID="6" presetClass="emph" presetSubtype="0" decel="100000" autoRev="1" fill="hold" nodeType="withEffect">
                                  <p:stCondLst>
                                    <p:cond delay="682"/>
                                  </p:stCondLst>
                                  <p:childTnLst>
                                    <p:animScale>
                                      <p:cBhvr>
                                        <p:cTn id="237" dur="426" fill="hold"/>
                                        <p:tgtEl>
                                          <p:spTgt spid="263"/>
                                        </p:tgtEl>
                                      </p:cBhvr>
                                      <p:by x="105000" y="105000"/>
                                    </p:animScale>
                                  </p:childTnLst>
                                </p:cTn>
                              </p:par>
                              <p:par>
                                <p:cTn id="238" presetID="6" presetClass="emph" presetSubtype="0" decel="100000" autoRev="1" fill="hold" nodeType="withEffect">
                                  <p:stCondLst>
                                    <p:cond delay="725"/>
                                  </p:stCondLst>
                                  <p:childTnLst>
                                    <p:animScale>
                                      <p:cBhvr>
                                        <p:cTn id="239" dur="426" fill="hold"/>
                                        <p:tgtEl>
                                          <p:spTgt spid="253"/>
                                        </p:tgtEl>
                                      </p:cBhvr>
                                      <p:by x="105000" y="105000"/>
                                    </p:animScale>
                                  </p:childTnLst>
                                </p:cTn>
                              </p:par>
                              <p:par>
                                <p:cTn id="240" presetID="6" presetClass="emph" presetSubtype="0" decel="100000" autoRev="1" fill="hold" nodeType="withEffect">
                                  <p:stCondLst>
                                    <p:cond delay="767"/>
                                  </p:stCondLst>
                                  <p:childTnLst>
                                    <p:animScale>
                                      <p:cBhvr>
                                        <p:cTn id="241" dur="426" fill="hold"/>
                                        <p:tgtEl>
                                          <p:spTgt spid="244"/>
                                        </p:tgtEl>
                                      </p:cBhvr>
                                      <p:by x="105000" y="105000"/>
                                    </p:animScale>
                                  </p:childTnLst>
                                </p:cTn>
                              </p:par>
                              <p:par>
                                <p:cTn id="242" presetID="6" presetClass="emph" presetSubtype="0" decel="100000" autoRev="1" fill="hold" nodeType="withEffect">
                                  <p:stCondLst>
                                    <p:cond delay="810"/>
                                  </p:stCondLst>
                                  <p:childTnLst>
                                    <p:animScale>
                                      <p:cBhvr>
                                        <p:cTn id="243" dur="426" fill="hold"/>
                                        <p:tgtEl>
                                          <p:spTgt spid="236"/>
                                        </p:tgtEl>
                                      </p:cBhvr>
                                      <p:by x="105000" y="105000"/>
                                    </p:animScale>
                                  </p:childTnLst>
                                </p:cTn>
                              </p:par>
                              <p:par>
                                <p:cTn id="244" presetID="6" presetClass="emph" presetSubtype="0" decel="100000" autoRev="1" fill="hold" nodeType="withEffect">
                                  <p:stCondLst>
                                    <p:cond delay="853"/>
                                  </p:stCondLst>
                                  <p:childTnLst>
                                    <p:animScale>
                                      <p:cBhvr>
                                        <p:cTn id="245" dur="426" fill="hold"/>
                                        <p:tgtEl>
                                          <p:spTgt spid="229"/>
                                        </p:tgtEl>
                                      </p:cBhvr>
                                      <p:by x="105000" y="105000"/>
                                    </p:animScale>
                                  </p:childTnLst>
                                </p:cTn>
                              </p:par>
                              <p:par>
                                <p:cTn id="246" presetID="6" presetClass="emph" presetSubtype="0" decel="100000" autoRev="1" fill="hold" nodeType="withEffect">
                                  <p:stCondLst>
                                    <p:cond delay="895"/>
                                  </p:stCondLst>
                                  <p:childTnLst>
                                    <p:animScale>
                                      <p:cBhvr>
                                        <p:cTn id="247" dur="426" fill="hold"/>
                                        <p:tgtEl>
                                          <p:spTgt spid="223"/>
                                        </p:tgtEl>
                                      </p:cBhvr>
                                      <p:by x="105000" y="105000"/>
                                    </p:animScale>
                                  </p:childTnLst>
                                </p:cTn>
                              </p:par>
                              <p:par>
                                <p:cTn id="248" presetID="6" presetClass="emph" presetSubtype="0" decel="100000" autoRev="1" fill="hold" nodeType="withEffect">
                                  <p:stCondLst>
                                    <p:cond delay="938"/>
                                  </p:stCondLst>
                                  <p:childTnLst>
                                    <p:animScale>
                                      <p:cBhvr>
                                        <p:cTn id="249" dur="426" fill="hold"/>
                                        <p:tgtEl>
                                          <p:spTgt spid="218"/>
                                        </p:tgtEl>
                                      </p:cBhvr>
                                      <p:by x="105000" y="105000"/>
                                    </p:animScale>
                                  </p:childTnLst>
                                </p:cTn>
                              </p:par>
                              <p:par>
                                <p:cTn id="250" presetID="6" presetClass="emph" presetSubtype="0" decel="100000" autoRev="1" fill="hold" nodeType="withEffect">
                                  <p:stCondLst>
                                    <p:cond delay="980"/>
                                  </p:stCondLst>
                                  <p:childTnLst>
                                    <p:animScale>
                                      <p:cBhvr>
                                        <p:cTn id="251" dur="426" fill="hold"/>
                                        <p:tgtEl>
                                          <p:spTgt spid="215"/>
                                        </p:tgtEl>
                                      </p:cBhvr>
                                      <p:by x="105000" y="105000"/>
                                    </p:animScale>
                                  </p:childTnLst>
                                </p:cTn>
                              </p:par>
                              <p:par>
                                <p:cTn id="252" presetID="10" presetClass="exit" presetSubtype="0" fill="hold" nodeType="withEffect">
                                  <p:stCondLst>
                                    <p:cond delay="853"/>
                                  </p:stCondLst>
                                  <p:childTnLst>
                                    <p:animEffect transition="out" filter="fade">
                                      <p:cBhvr>
                                        <p:cTn id="253" dur="213"/>
                                        <p:tgtEl>
                                          <p:spTgt spid="411"/>
                                        </p:tgtEl>
                                      </p:cBhvr>
                                    </p:animEffect>
                                    <p:set>
                                      <p:cBhvr>
                                        <p:cTn id="254" dur="1" fill="hold">
                                          <p:stCondLst>
                                            <p:cond delay="212"/>
                                          </p:stCondLst>
                                        </p:cTn>
                                        <p:tgtEl>
                                          <p:spTgt spid="411"/>
                                        </p:tgtEl>
                                        <p:attrNameLst>
                                          <p:attrName>style.visibility</p:attrName>
                                        </p:attrNameLst>
                                      </p:cBhvr>
                                      <p:to>
                                        <p:strVal val="hidden"/>
                                      </p:to>
                                    </p:set>
                                  </p:childTnLst>
                                </p:cTn>
                              </p:par>
                              <p:par>
                                <p:cTn id="255" presetID="10" presetClass="exit" presetSubtype="0" fill="hold" nodeType="withEffect">
                                  <p:stCondLst>
                                    <p:cond delay="878"/>
                                  </p:stCondLst>
                                  <p:childTnLst>
                                    <p:animEffect transition="out" filter="fade">
                                      <p:cBhvr>
                                        <p:cTn id="256" dur="213"/>
                                        <p:tgtEl>
                                          <p:spTgt spid="397"/>
                                        </p:tgtEl>
                                      </p:cBhvr>
                                    </p:animEffect>
                                    <p:set>
                                      <p:cBhvr>
                                        <p:cTn id="257" dur="1" fill="hold">
                                          <p:stCondLst>
                                            <p:cond delay="212"/>
                                          </p:stCondLst>
                                        </p:cTn>
                                        <p:tgtEl>
                                          <p:spTgt spid="397"/>
                                        </p:tgtEl>
                                        <p:attrNameLst>
                                          <p:attrName>style.visibility</p:attrName>
                                        </p:attrNameLst>
                                      </p:cBhvr>
                                      <p:to>
                                        <p:strVal val="hidden"/>
                                      </p:to>
                                    </p:set>
                                  </p:childTnLst>
                                </p:cTn>
                              </p:par>
                              <p:par>
                                <p:cTn id="258" presetID="10" presetClass="exit" presetSubtype="0" fill="hold" nodeType="withEffect">
                                  <p:stCondLst>
                                    <p:cond delay="904"/>
                                  </p:stCondLst>
                                  <p:childTnLst>
                                    <p:animEffect transition="out" filter="fade">
                                      <p:cBhvr>
                                        <p:cTn id="259" dur="213"/>
                                        <p:tgtEl>
                                          <p:spTgt spid="383"/>
                                        </p:tgtEl>
                                      </p:cBhvr>
                                    </p:animEffect>
                                    <p:set>
                                      <p:cBhvr>
                                        <p:cTn id="260" dur="1" fill="hold">
                                          <p:stCondLst>
                                            <p:cond delay="212"/>
                                          </p:stCondLst>
                                        </p:cTn>
                                        <p:tgtEl>
                                          <p:spTgt spid="383"/>
                                        </p:tgtEl>
                                        <p:attrNameLst>
                                          <p:attrName>style.visibility</p:attrName>
                                        </p:attrNameLst>
                                      </p:cBhvr>
                                      <p:to>
                                        <p:strVal val="hidden"/>
                                      </p:to>
                                    </p:set>
                                  </p:childTnLst>
                                </p:cTn>
                              </p:par>
                              <p:par>
                                <p:cTn id="261" presetID="10" presetClass="exit" presetSubtype="0" fill="hold" nodeType="withEffect">
                                  <p:stCondLst>
                                    <p:cond delay="929"/>
                                  </p:stCondLst>
                                  <p:childTnLst>
                                    <p:animEffect transition="out" filter="fade">
                                      <p:cBhvr>
                                        <p:cTn id="262" dur="213"/>
                                        <p:tgtEl>
                                          <p:spTgt spid="369"/>
                                        </p:tgtEl>
                                      </p:cBhvr>
                                    </p:animEffect>
                                    <p:set>
                                      <p:cBhvr>
                                        <p:cTn id="263" dur="1" fill="hold">
                                          <p:stCondLst>
                                            <p:cond delay="212"/>
                                          </p:stCondLst>
                                        </p:cTn>
                                        <p:tgtEl>
                                          <p:spTgt spid="369"/>
                                        </p:tgtEl>
                                        <p:attrNameLst>
                                          <p:attrName>style.visibility</p:attrName>
                                        </p:attrNameLst>
                                      </p:cBhvr>
                                      <p:to>
                                        <p:strVal val="hidden"/>
                                      </p:to>
                                    </p:set>
                                  </p:childTnLst>
                                </p:cTn>
                              </p:par>
                              <p:par>
                                <p:cTn id="264" presetID="10" presetClass="exit" presetSubtype="0" fill="hold" nodeType="withEffect">
                                  <p:stCondLst>
                                    <p:cond delay="955"/>
                                  </p:stCondLst>
                                  <p:childTnLst>
                                    <p:animEffect transition="out" filter="fade">
                                      <p:cBhvr>
                                        <p:cTn id="265" dur="213"/>
                                        <p:tgtEl>
                                          <p:spTgt spid="355"/>
                                        </p:tgtEl>
                                      </p:cBhvr>
                                    </p:animEffect>
                                    <p:set>
                                      <p:cBhvr>
                                        <p:cTn id="266" dur="1" fill="hold">
                                          <p:stCondLst>
                                            <p:cond delay="212"/>
                                          </p:stCondLst>
                                        </p:cTn>
                                        <p:tgtEl>
                                          <p:spTgt spid="355"/>
                                        </p:tgtEl>
                                        <p:attrNameLst>
                                          <p:attrName>style.visibility</p:attrName>
                                        </p:attrNameLst>
                                      </p:cBhvr>
                                      <p:to>
                                        <p:strVal val="hidden"/>
                                      </p:to>
                                    </p:set>
                                  </p:childTnLst>
                                </p:cTn>
                              </p:par>
                              <p:par>
                                <p:cTn id="267" presetID="10" presetClass="exit" presetSubtype="0" fill="hold" nodeType="withEffect">
                                  <p:stCondLst>
                                    <p:cond delay="980"/>
                                  </p:stCondLst>
                                  <p:childTnLst>
                                    <p:animEffect transition="out" filter="fade">
                                      <p:cBhvr>
                                        <p:cTn id="268" dur="213"/>
                                        <p:tgtEl>
                                          <p:spTgt spid="341"/>
                                        </p:tgtEl>
                                      </p:cBhvr>
                                    </p:animEffect>
                                    <p:set>
                                      <p:cBhvr>
                                        <p:cTn id="269" dur="1" fill="hold">
                                          <p:stCondLst>
                                            <p:cond delay="212"/>
                                          </p:stCondLst>
                                        </p:cTn>
                                        <p:tgtEl>
                                          <p:spTgt spid="341"/>
                                        </p:tgtEl>
                                        <p:attrNameLst>
                                          <p:attrName>style.visibility</p:attrName>
                                        </p:attrNameLst>
                                      </p:cBhvr>
                                      <p:to>
                                        <p:strVal val="hidden"/>
                                      </p:to>
                                    </p:set>
                                  </p:childTnLst>
                                </p:cTn>
                              </p:par>
                              <p:par>
                                <p:cTn id="270" presetID="10" presetClass="exit" presetSubtype="0" fill="hold" nodeType="withEffect">
                                  <p:stCondLst>
                                    <p:cond delay="1006"/>
                                  </p:stCondLst>
                                  <p:childTnLst>
                                    <p:animEffect transition="out" filter="fade">
                                      <p:cBhvr>
                                        <p:cTn id="271" dur="213"/>
                                        <p:tgtEl>
                                          <p:spTgt spid="327"/>
                                        </p:tgtEl>
                                      </p:cBhvr>
                                    </p:animEffect>
                                    <p:set>
                                      <p:cBhvr>
                                        <p:cTn id="272" dur="1" fill="hold">
                                          <p:stCondLst>
                                            <p:cond delay="212"/>
                                          </p:stCondLst>
                                        </p:cTn>
                                        <p:tgtEl>
                                          <p:spTgt spid="327"/>
                                        </p:tgtEl>
                                        <p:attrNameLst>
                                          <p:attrName>style.visibility</p:attrName>
                                        </p:attrNameLst>
                                      </p:cBhvr>
                                      <p:to>
                                        <p:strVal val="hidden"/>
                                      </p:to>
                                    </p:set>
                                  </p:childTnLst>
                                </p:cTn>
                              </p:par>
                              <p:par>
                                <p:cTn id="273" presetID="10" presetClass="exit" presetSubtype="0" fill="hold" nodeType="withEffect">
                                  <p:stCondLst>
                                    <p:cond delay="1032"/>
                                  </p:stCondLst>
                                  <p:childTnLst>
                                    <p:animEffect transition="out" filter="fade">
                                      <p:cBhvr>
                                        <p:cTn id="274" dur="213"/>
                                        <p:tgtEl>
                                          <p:spTgt spid="313"/>
                                        </p:tgtEl>
                                      </p:cBhvr>
                                    </p:animEffect>
                                    <p:set>
                                      <p:cBhvr>
                                        <p:cTn id="275" dur="1" fill="hold">
                                          <p:stCondLst>
                                            <p:cond delay="212"/>
                                          </p:stCondLst>
                                        </p:cTn>
                                        <p:tgtEl>
                                          <p:spTgt spid="313"/>
                                        </p:tgtEl>
                                        <p:attrNameLst>
                                          <p:attrName>style.visibility</p:attrName>
                                        </p:attrNameLst>
                                      </p:cBhvr>
                                      <p:to>
                                        <p:strVal val="hidden"/>
                                      </p:to>
                                    </p:set>
                                  </p:childTnLst>
                                </p:cTn>
                              </p:par>
                              <p:par>
                                <p:cTn id="276" presetID="10" presetClass="exit" presetSubtype="0" fill="hold" nodeType="withEffect">
                                  <p:stCondLst>
                                    <p:cond delay="1057"/>
                                  </p:stCondLst>
                                  <p:childTnLst>
                                    <p:animEffect transition="out" filter="fade">
                                      <p:cBhvr>
                                        <p:cTn id="277" dur="213"/>
                                        <p:tgtEl>
                                          <p:spTgt spid="299"/>
                                        </p:tgtEl>
                                      </p:cBhvr>
                                    </p:animEffect>
                                    <p:set>
                                      <p:cBhvr>
                                        <p:cTn id="278" dur="1" fill="hold">
                                          <p:stCondLst>
                                            <p:cond delay="212"/>
                                          </p:stCondLst>
                                        </p:cTn>
                                        <p:tgtEl>
                                          <p:spTgt spid="299"/>
                                        </p:tgtEl>
                                        <p:attrNameLst>
                                          <p:attrName>style.visibility</p:attrName>
                                        </p:attrNameLst>
                                      </p:cBhvr>
                                      <p:to>
                                        <p:strVal val="hidden"/>
                                      </p:to>
                                    </p:set>
                                  </p:childTnLst>
                                </p:cTn>
                              </p:par>
                              <p:par>
                                <p:cTn id="279" presetID="10" presetClass="exit" presetSubtype="0" fill="hold" nodeType="withEffect">
                                  <p:stCondLst>
                                    <p:cond delay="1083"/>
                                  </p:stCondLst>
                                  <p:childTnLst>
                                    <p:animEffect transition="out" filter="fade">
                                      <p:cBhvr>
                                        <p:cTn id="280" dur="213"/>
                                        <p:tgtEl>
                                          <p:spTgt spid="286"/>
                                        </p:tgtEl>
                                      </p:cBhvr>
                                    </p:animEffect>
                                    <p:set>
                                      <p:cBhvr>
                                        <p:cTn id="281" dur="1" fill="hold">
                                          <p:stCondLst>
                                            <p:cond delay="212"/>
                                          </p:stCondLst>
                                        </p:cTn>
                                        <p:tgtEl>
                                          <p:spTgt spid="286"/>
                                        </p:tgtEl>
                                        <p:attrNameLst>
                                          <p:attrName>style.visibility</p:attrName>
                                        </p:attrNameLst>
                                      </p:cBhvr>
                                      <p:to>
                                        <p:strVal val="hidden"/>
                                      </p:to>
                                    </p:set>
                                  </p:childTnLst>
                                </p:cTn>
                              </p:par>
                              <p:par>
                                <p:cTn id="282" presetID="10" presetClass="exit" presetSubtype="0" fill="hold" nodeType="withEffect">
                                  <p:stCondLst>
                                    <p:cond delay="1108"/>
                                  </p:stCondLst>
                                  <p:childTnLst>
                                    <p:animEffect transition="out" filter="fade">
                                      <p:cBhvr>
                                        <p:cTn id="283" dur="213"/>
                                        <p:tgtEl>
                                          <p:spTgt spid="274"/>
                                        </p:tgtEl>
                                      </p:cBhvr>
                                    </p:animEffect>
                                    <p:set>
                                      <p:cBhvr>
                                        <p:cTn id="284" dur="1" fill="hold">
                                          <p:stCondLst>
                                            <p:cond delay="212"/>
                                          </p:stCondLst>
                                        </p:cTn>
                                        <p:tgtEl>
                                          <p:spTgt spid="274"/>
                                        </p:tgtEl>
                                        <p:attrNameLst>
                                          <p:attrName>style.visibility</p:attrName>
                                        </p:attrNameLst>
                                      </p:cBhvr>
                                      <p:to>
                                        <p:strVal val="hidden"/>
                                      </p:to>
                                    </p:set>
                                  </p:childTnLst>
                                </p:cTn>
                              </p:par>
                              <p:par>
                                <p:cTn id="285" presetID="10" presetClass="exit" presetSubtype="0" fill="hold" nodeType="withEffect">
                                  <p:stCondLst>
                                    <p:cond delay="1134"/>
                                  </p:stCondLst>
                                  <p:childTnLst>
                                    <p:animEffect transition="out" filter="fade">
                                      <p:cBhvr>
                                        <p:cTn id="286" dur="213"/>
                                        <p:tgtEl>
                                          <p:spTgt spid="263"/>
                                        </p:tgtEl>
                                      </p:cBhvr>
                                    </p:animEffect>
                                    <p:set>
                                      <p:cBhvr>
                                        <p:cTn id="287" dur="1" fill="hold">
                                          <p:stCondLst>
                                            <p:cond delay="212"/>
                                          </p:stCondLst>
                                        </p:cTn>
                                        <p:tgtEl>
                                          <p:spTgt spid="263"/>
                                        </p:tgtEl>
                                        <p:attrNameLst>
                                          <p:attrName>style.visibility</p:attrName>
                                        </p:attrNameLst>
                                      </p:cBhvr>
                                      <p:to>
                                        <p:strVal val="hidden"/>
                                      </p:to>
                                    </p:set>
                                  </p:childTnLst>
                                </p:cTn>
                              </p:par>
                              <p:par>
                                <p:cTn id="288" presetID="10" presetClass="exit" presetSubtype="0" fill="hold" nodeType="withEffect">
                                  <p:stCondLst>
                                    <p:cond delay="1160"/>
                                  </p:stCondLst>
                                  <p:childTnLst>
                                    <p:animEffect transition="out" filter="fade">
                                      <p:cBhvr>
                                        <p:cTn id="289" dur="213"/>
                                        <p:tgtEl>
                                          <p:spTgt spid="253"/>
                                        </p:tgtEl>
                                      </p:cBhvr>
                                    </p:animEffect>
                                    <p:set>
                                      <p:cBhvr>
                                        <p:cTn id="290" dur="1" fill="hold">
                                          <p:stCondLst>
                                            <p:cond delay="212"/>
                                          </p:stCondLst>
                                        </p:cTn>
                                        <p:tgtEl>
                                          <p:spTgt spid="253"/>
                                        </p:tgtEl>
                                        <p:attrNameLst>
                                          <p:attrName>style.visibility</p:attrName>
                                        </p:attrNameLst>
                                      </p:cBhvr>
                                      <p:to>
                                        <p:strVal val="hidden"/>
                                      </p:to>
                                    </p:set>
                                  </p:childTnLst>
                                </p:cTn>
                              </p:par>
                              <p:par>
                                <p:cTn id="291" presetID="10" presetClass="exit" presetSubtype="0" fill="hold" nodeType="withEffect">
                                  <p:stCondLst>
                                    <p:cond delay="1185"/>
                                  </p:stCondLst>
                                  <p:childTnLst>
                                    <p:animEffect transition="out" filter="fade">
                                      <p:cBhvr>
                                        <p:cTn id="292" dur="213"/>
                                        <p:tgtEl>
                                          <p:spTgt spid="244"/>
                                        </p:tgtEl>
                                      </p:cBhvr>
                                    </p:animEffect>
                                    <p:set>
                                      <p:cBhvr>
                                        <p:cTn id="293" dur="1" fill="hold">
                                          <p:stCondLst>
                                            <p:cond delay="212"/>
                                          </p:stCondLst>
                                        </p:cTn>
                                        <p:tgtEl>
                                          <p:spTgt spid="244"/>
                                        </p:tgtEl>
                                        <p:attrNameLst>
                                          <p:attrName>style.visibility</p:attrName>
                                        </p:attrNameLst>
                                      </p:cBhvr>
                                      <p:to>
                                        <p:strVal val="hidden"/>
                                      </p:to>
                                    </p:set>
                                  </p:childTnLst>
                                </p:cTn>
                              </p:par>
                              <p:par>
                                <p:cTn id="294" presetID="10" presetClass="exit" presetSubtype="0" fill="hold" nodeType="withEffect">
                                  <p:stCondLst>
                                    <p:cond delay="1211"/>
                                  </p:stCondLst>
                                  <p:childTnLst>
                                    <p:animEffect transition="out" filter="fade">
                                      <p:cBhvr>
                                        <p:cTn id="295" dur="213"/>
                                        <p:tgtEl>
                                          <p:spTgt spid="236"/>
                                        </p:tgtEl>
                                      </p:cBhvr>
                                    </p:animEffect>
                                    <p:set>
                                      <p:cBhvr>
                                        <p:cTn id="296" dur="1" fill="hold">
                                          <p:stCondLst>
                                            <p:cond delay="212"/>
                                          </p:stCondLst>
                                        </p:cTn>
                                        <p:tgtEl>
                                          <p:spTgt spid="236"/>
                                        </p:tgtEl>
                                        <p:attrNameLst>
                                          <p:attrName>style.visibility</p:attrName>
                                        </p:attrNameLst>
                                      </p:cBhvr>
                                      <p:to>
                                        <p:strVal val="hidden"/>
                                      </p:to>
                                    </p:set>
                                  </p:childTnLst>
                                </p:cTn>
                              </p:par>
                              <p:par>
                                <p:cTn id="297" presetID="10" presetClass="exit" presetSubtype="0" fill="hold" nodeType="withEffect">
                                  <p:stCondLst>
                                    <p:cond delay="1236"/>
                                  </p:stCondLst>
                                  <p:childTnLst>
                                    <p:animEffect transition="out" filter="fade">
                                      <p:cBhvr>
                                        <p:cTn id="298" dur="213"/>
                                        <p:tgtEl>
                                          <p:spTgt spid="229"/>
                                        </p:tgtEl>
                                      </p:cBhvr>
                                    </p:animEffect>
                                    <p:set>
                                      <p:cBhvr>
                                        <p:cTn id="299" dur="1" fill="hold">
                                          <p:stCondLst>
                                            <p:cond delay="212"/>
                                          </p:stCondLst>
                                        </p:cTn>
                                        <p:tgtEl>
                                          <p:spTgt spid="229"/>
                                        </p:tgtEl>
                                        <p:attrNameLst>
                                          <p:attrName>style.visibility</p:attrName>
                                        </p:attrNameLst>
                                      </p:cBhvr>
                                      <p:to>
                                        <p:strVal val="hidden"/>
                                      </p:to>
                                    </p:set>
                                  </p:childTnLst>
                                </p:cTn>
                              </p:par>
                              <p:par>
                                <p:cTn id="300" presetID="10" presetClass="exit" presetSubtype="0" fill="hold" nodeType="withEffect">
                                  <p:stCondLst>
                                    <p:cond delay="1262"/>
                                  </p:stCondLst>
                                  <p:childTnLst>
                                    <p:animEffect transition="out" filter="fade">
                                      <p:cBhvr>
                                        <p:cTn id="301" dur="213"/>
                                        <p:tgtEl>
                                          <p:spTgt spid="223"/>
                                        </p:tgtEl>
                                      </p:cBhvr>
                                    </p:animEffect>
                                    <p:set>
                                      <p:cBhvr>
                                        <p:cTn id="302" dur="1" fill="hold">
                                          <p:stCondLst>
                                            <p:cond delay="212"/>
                                          </p:stCondLst>
                                        </p:cTn>
                                        <p:tgtEl>
                                          <p:spTgt spid="223"/>
                                        </p:tgtEl>
                                        <p:attrNameLst>
                                          <p:attrName>style.visibility</p:attrName>
                                        </p:attrNameLst>
                                      </p:cBhvr>
                                      <p:to>
                                        <p:strVal val="hidden"/>
                                      </p:to>
                                    </p:set>
                                  </p:childTnLst>
                                </p:cTn>
                              </p:par>
                              <p:par>
                                <p:cTn id="303" presetID="10" presetClass="exit" presetSubtype="0" fill="hold" nodeType="withEffect">
                                  <p:stCondLst>
                                    <p:cond delay="1287"/>
                                  </p:stCondLst>
                                  <p:childTnLst>
                                    <p:animEffect transition="out" filter="fade">
                                      <p:cBhvr>
                                        <p:cTn id="304" dur="213"/>
                                        <p:tgtEl>
                                          <p:spTgt spid="218"/>
                                        </p:tgtEl>
                                      </p:cBhvr>
                                    </p:animEffect>
                                    <p:set>
                                      <p:cBhvr>
                                        <p:cTn id="305" dur="1" fill="hold">
                                          <p:stCondLst>
                                            <p:cond delay="212"/>
                                          </p:stCondLst>
                                        </p:cTn>
                                        <p:tgtEl>
                                          <p:spTgt spid="218"/>
                                        </p:tgtEl>
                                        <p:attrNameLst>
                                          <p:attrName>style.visibility</p:attrName>
                                        </p:attrNameLst>
                                      </p:cBhvr>
                                      <p:to>
                                        <p:strVal val="hidden"/>
                                      </p:to>
                                    </p:set>
                                  </p:childTnLst>
                                </p:cTn>
                              </p:par>
                              <p:par>
                                <p:cTn id="306" presetID="10" presetClass="exit" presetSubtype="0" fill="hold" nodeType="withEffect">
                                  <p:stCondLst>
                                    <p:cond delay="1313"/>
                                  </p:stCondLst>
                                  <p:childTnLst>
                                    <p:animEffect transition="out" filter="fade">
                                      <p:cBhvr>
                                        <p:cTn id="307" dur="213"/>
                                        <p:tgtEl>
                                          <p:spTgt spid="215"/>
                                        </p:tgtEl>
                                      </p:cBhvr>
                                    </p:animEffect>
                                    <p:set>
                                      <p:cBhvr>
                                        <p:cTn id="308" dur="1" fill="hold">
                                          <p:stCondLst>
                                            <p:cond delay="212"/>
                                          </p:stCondLst>
                                        </p:cTn>
                                        <p:tgtEl>
                                          <p:spTgt spid="215"/>
                                        </p:tgtEl>
                                        <p:attrNameLst>
                                          <p:attrName>style.visibility</p:attrName>
                                        </p:attrNameLst>
                                      </p:cBhvr>
                                      <p:to>
                                        <p:strVal val="hidden"/>
                                      </p:to>
                                    </p:set>
                                  </p:childTnLst>
                                </p:cTn>
                              </p:par>
                              <p:par>
                                <p:cTn id="309" presetID="10" presetClass="entr" presetSubtype="0" fill="hold" nodeType="withEffect">
                                  <p:stCondLst>
                                    <p:cond delay="213"/>
                                  </p:stCondLst>
                                  <p:childTnLst>
                                    <p:set>
                                      <p:cBhvr>
                                        <p:cTn id="310" dur="1" fill="hold">
                                          <p:stCondLst>
                                            <p:cond delay="0"/>
                                          </p:stCondLst>
                                        </p:cTn>
                                        <p:tgtEl>
                                          <p:spTgt spid="620"/>
                                        </p:tgtEl>
                                        <p:attrNameLst>
                                          <p:attrName>style.visibility</p:attrName>
                                        </p:attrNameLst>
                                      </p:cBhvr>
                                      <p:to>
                                        <p:strVal val="visible"/>
                                      </p:to>
                                    </p:set>
                                    <p:animEffect transition="in" filter="fade">
                                      <p:cBhvr>
                                        <p:cTn id="311" dur="213"/>
                                        <p:tgtEl>
                                          <p:spTgt spid="620"/>
                                        </p:tgtEl>
                                      </p:cBhvr>
                                    </p:animEffect>
                                  </p:childTnLst>
                                </p:cTn>
                              </p:par>
                              <p:par>
                                <p:cTn id="312" presetID="10" presetClass="entr" presetSubtype="0" fill="hold" nodeType="withEffect">
                                  <p:stCondLst>
                                    <p:cond delay="256"/>
                                  </p:stCondLst>
                                  <p:childTnLst>
                                    <p:set>
                                      <p:cBhvr>
                                        <p:cTn id="313" dur="1" fill="hold">
                                          <p:stCondLst>
                                            <p:cond delay="0"/>
                                          </p:stCondLst>
                                        </p:cTn>
                                        <p:tgtEl>
                                          <p:spTgt spid="606"/>
                                        </p:tgtEl>
                                        <p:attrNameLst>
                                          <p:attrName>style.visibility</p:attrName>
                                        </p:attrNameLst>
                                      </p:cBhvr>
                                      <p:to>
                                        <p:strVal val="visible"/>
                                      </p:to>
                                    </p:set>
                                    <p:animEffect transition="in" filter="fade">
                                      <p:cBhvr>
                                        <p:cTn id="314" dur="213"/>
                                        <p:tgtEl>
                                          <p:spTgt spid="606"/>
                                        </p:tgtEl>
                                      </p:cBhvr>
                                    </p:animEffect>
                                  </p:childTnLst>
                                </p:cTn>
                              </p:par>
                              <p:par>
                                <p:cTn id="315" presetID="10" presetClass="entr" presetSubtype="0" fill="hold" nodeType="withEffect">
                                  <p:stCondLst>
                                    <p:cond delay="298"/>
                                  </p:stCondLst>
                                  <p:childTnLst>
                                    <p:set>
                                      <p:cBhvr>
                                        <p:cTn id="316" dur="1" fill="hold">
                                          <p:stCondLst>
                                            <p:cond delay="0"/>
                                          </p:stCondLst>
                                        </p:cTn>
                                        <p:tgtEl>
                                          <p:spTgt spid="592"/>
                                        </p:tgtEl>
                                        <p:attrNameLst>
                                          <p:attrName>style.visibility</p:attrName>
                                        </p:attrNameLst>
                                      </p:cBhvr>
                                      <p:to>
                                        <p:strVal val="visible"/>
                                      </p:to>
                                    </p:set>
                                    <p:animEffect transition="in" filter="fade">
                                      <p:cBhvr>
                                        <p:cTn id="317" dur="213"/>
                                        <p:tgtEl>
                                          <p:spTgt spid="592"/>
                                        </p:tgtEl>
                                      </p:cBhvr>
                                    </p:animEffect>
                                  </p:childTnLst>
                                </p:cTn>
                              </p:par>
                              <p:par>
                                <p:cTn id="318" presetID="10" presetClass="entr" presetSubtype="0" fill="hold" nodeType="withEffect">
                                  <p:stCondLst>
                                    <p:cond delay="341"/>
                                  </p:stCondLst>
                                  <p:childTnLst>
                                    <p:set>
                                      <p:cBhvr>
                                        <p:cTn id="319" dur="1" fill="hold">
                                          <p:stCondLst>
                                            <p:cond delay="0"/>
                                          </p:stCondLst>
                                        </p:cTn>
                                        <p:tgtEl>
                                          <p:spTgt spid="578"/>
                                        </p:tgtEl>
                                        <p:attrNameLst>
                                          <p:attrName>style.visibility</p:attrName>
                                        </p:attrNameLst>
                                      </p:cBhvr>
                                      <p:to>
                                        <p:strVal val="visible"/>
                                      </p:to>
                                    </p:set>
                                    <p:animEffect transition="in" filter="fade">
                                      <p:cBhvr>
                                        <p:cTn id="320" dur="213"/>
                                        <p:tgtEl>
                                          <p:spTgt spid="578"/>
                                        </p:tgtEl>
                                      </p:cBhvr>
                                    </p:animEffect>
                                  </p:childTnLst>
                                </p:cTn>
                              </p:par>
                              <p:par>
                                <p:cTn id="321" presetID="10" presetClass="entr" presetSubtype="0" fill="hold" nodeType="withEffect">
                                  <p:stCondLst>
                                    <p:cond delay="384"/>
                                  </p:stCondLst>
                                  <p:childTnLst>
                                    <p:set>
                                      <p:cBhvr>
                                        <p:cTn id="322" dur="1" fill="hold">
                                          <p:stCondLst>
                                            <p:cond delay="0"/>
                                          </p:stCondLst>
                                        </p:cTn>
                                        <p:tgtEl>
                                          <p:spTgt spid="564"/>
                                        </p:tgtEl>
                                        <p:attrNameLst>
                                          <p:attrName>style.visibility</p:attrName>
                                        </p:attrNameLst>
                                      </p:cBhvr>
                                      <p:to>
                                        <p:strVal val="visible"/>
                                      </p:to>
                                    </p:set>
                                    <p:animEffect transition="in" filter="fade">
                                      <p:cBhvr>
                                        <p:cTn id="323" dur="213"/>
                                        <p:tgtEl>
                                          <p:spTgt spid="564"/>
                                        </p:tgtEl>
                                      </p:cBhvr>
                                    </p:animEffect>
                                  </p:childTnLst>
                                </p:cTn>
                              </p:par>
                              <p:par>
                                <p:cTn id="324" presetID="10" presetClass="entr" presetSubtype="0" fill="hold" nodeType="withEffect">
                                  <p:stCondLst>
                                    <p:cond delay="426"/>
                                  </p:stCondLst>
                                  <p:childTnLst>
                                    <p:set>
                                      <p:cBhvr>
                                        <p:cTn id="325" dur="1" fill="hold">
                                          <p:stCondLst>
                                            <p:cond delay="0"/>
                                          </p:stCondLst>
                                        </p:cTn>
                                        <p:tgtEl>
                                          <p:spTgt spid="550"/>
                                        </p:tgtEl>
                                        <p:attrNameLst>
                                          <p:attrName>style.visibility</p:attrName>
                                        </p:attrNameLst>
                                      </p:cBhvr>
                                      <p:to>
                                        <p:strVal val="visible"/>
                                      </p:to>
                                    </p:set>
                                    <p:animEffect transition="in" filter="fade">
                                      <p:cBhvr>
                                        <p:cTn id="326" dur="213"/>
                                        <p:tgtEl>
                                          <p:spTgt spid="550"/>
                                        </p:tgtEl>
                                      </p:cBhvr>
                                    </p:animEffect>
                                  </p:childTnLst>
                                </p:cTn>
                              </p:par>
                              <p:par>
                                <p:cTn id="327" presetID="10" presetClass="entr" presetSubtype="0" fill="hold" nodeType="withEffect">
                                  <p:stCondLst>
                                    <p:cond delay="469"/>
                                  </p:stCondLst>
                                  <p:childTnLst>
                                    <p:set>
                                      <p:cBhvr>
                                        <p:cTn id="328" dur="1" fill="hold">
                                          <p:stCondLst>
                                            <p:cond delay="0"/>
                                          </p:stCondLst>
                                        </p:cTn>
                                        <p:tgtEl>
                                          <p:spTgt spid="536"/>
                                        </p:tgtEl>
                                        <p:attrNameLst>
                                          <p:attrName>style.visibility</p:attrName>
                                        </p:attrNameLst>
                                      </p:cBhvr>
                                      <p:to>
                                        <p:strVal val="visible"/>
                                      </p:to>
                                    </p:set>
                                    <p:animEffect transition="in" filter="fade">
                                      <p:cBhvr>
                                        <p:cTn id="329" dur="213"/>
                                        <p:tgtEl>
                                          <p:spTgt spid="536"/>
                                        </p:tgtEl>
                                      </p:cBhvr>
                                    </p:animEffect>
                                  </p:childTnLst>
                                </p:cTn>
                              </p:par>
                              <p:par>
                                <p:cTn id="330" presetID="10" presetClass="entr" presetSubtype="0" fill="hold" nodeType="withEffect">
                                  <p:stCondLst>
                                    <p:cond delay="512"/>
                                  </p:stCondLst>
                                  <p:childTnLst>
                                    <p:set>
                                      <p:cBhvr>
                                        <p:cTn id="331" dur="1" fill="hold">
                                          <p:stCondLst>
                                            <p:cond delay="0"/>
                                          </p:stCondLst>
                                        </p:cTn>
                                        <p:tgtEl>
                                          <p:spTgt spid="522"/>
                                        </p:tgtEl>
                                        <p:attrNameLst>
                                          <p:attrName>style.visibility</p:attrName>
                                        </p:attrNameLst>
                                      </p:cBhvr>
                                      <p:to>
                                        <p:strVal val="visible"/>
                                      </p:to>
                                    </p:set>
                                    <p:animEffect transition="in" filter="fade">
                                      <p:cBhvr>
                                        <p:cTn id="332" dur="213"/>
                                        <p:tgtEl>
                                          <p:spTgt spid="522"/>
                                        </p:tgtEl>
                                      </p:cBhvr>
                                    </p:animEffect>
                                  </p:childTnLst>
                                </p:cTn>
                              </p:par>
                              <p:par>
                                <p:cTn id="333" presetID="10" presetClass="entr" presetSubtype="0" fill="hold" nodeType="withEffect">
                                  <p:stCondLst>
                                    <p:cond delay="554"/>
                                  </p:stCondLst>
                                  <p:childTnLst>
                                    <p:set>
                                      <p:cBhvr>
                                        <p:cTn id="334" dur="1" fill="hold">
                                          <p:stCondLst>
                                            <p:cond delay="0"/>
                                          </p:stCondLst>
                                        </p:cTn>
                                        <p:tgtEl>
                                          <p:spTgt spid="508"/>
                                        </p:tgtEl>
                                        <p:attrNameLst>
                                          <p:attrName>style.visibility</p:attrName>
                                        </p:attrNameLst>
                                      </p:cBhvr>
                                      <p:to>
                                        <p:strVal val="visible"/>
                                      </p:to>
                                    </p:set>
                                    <p:animEffect transition="in" filter="fade">
                                      <p:cBhvr>
                                        <p:cTn id="335" dur="213"/>
                                        <p:tgtEl>
                                          <p:spTgt spid="508"/>
                                        </p:tgtEl>
                                      </p:cBhvr>
                                    </p:animEffect>
                                  </p:childTnLst>
                                </p:cTn>
                              </p:par>
                              <p:par>
                                <p:cTn id="336" presetID="10" presetClass="entr" presetSubtype="0" fill="hold" nodeType="withEffect">
                                  <p:stCondLst>
                                    <p:cond delay="597"/>
                                  </p:stCondLst>
                                  <p:childTnLst>
                                    <p:set>
                                      <p:cBhvr>
                                        <p:cTn id="337" dur="1" fill="hold">
                                          <p:stCondLst>
                                            <p:cond delay="0"/>
                                          </p:stCondLst>
                                        </p:cTn>
                                        <p:tgtEl>
                                          <p:spTgt spid="495"/>
                                        </p:tgtEl>
                                        <p:attrNameLst>
                                          <p:attrName>style.visibility</p:attrName>
                                        </p:attrNameLst>
                                      </p:cBhvr>
                                      <p:to>
                                        <p:strVal val="visible"/>
                                      </p:to>
                                    </p:set>
                                    <p:animEffect transition="in" filter="fade">
                                      <p:cBhvr>
                                        <p:cTn id="338" dur="213"/>
                                        <p:tgtEl>
                                          <p:spTgt spid="495"/>
                                        </p:tgtEl>
                                      </p:cBhvr>
                                    </p:animEffect>
                                  </p:childTnLst>
                                </p:cTn>
                              </p:par>
                              <p:par>
                                <p:cTn id="339" presetID="10" presetClass="entr" presetSubtype="0" fill="hold" nodeType="withEffect">
                                  <p:stCondLst>
                                    <p:cond delay="639"/>
                                  </p:stCondLst>
                                  <p:childTnLst>
                                    <p:set>
                                      <p:cBhvr>
                                        <p:cTn id="340" dur="1" fill="hold">
                                          <p:stCondLst>
                                            <p:cond delay="0"/>
                                          </p:stCondLst>
                                        </p:cTn>
                                        <p:tgtEl>
                                          <p:spTgt spid="483"/>
                                        </p:tgtEl>
                                        <p:attrNameLst>
                                          <p:attrName>style.visibility</p:attrName>
                                        </p:attrNameLst>
                                      </p:cBhvr>
                                      <p:to>
                                        <p:strVal val="visible"/>
                                      </p:to>
                                    </p:set>
                                    <p:animEffect transition="in" filter="fade">
                                      <p:cBhvr>
                                        <p:cTn id="341" dur="213"/>
                                        <p:tgtEl>
                                          <p:spTgt spid="483"/>
                                        </p:tgtEl>
                                      </p:cBhvr>
                                    </p:animEffect>
                                  </p:childTnLst>
                                </p:cTn>
                              </p:par>
                              <p:par>
                                <p:cTn id="342" presetID="10" presetClass="entr" presetSubtype="0" fill="hold" nodeType="withEffect">
                                  <p:stCondLst>
                                    <p:cond delay="682"/>
                                  </p:stCondLst>
                                  <p:childTnLst>
                                    <p:set>
                                      <p:cBhvr>
                                        <p:cTn id="343" dur="1" fill="hold">
                                          <p:stCondLst>
                                            <p:cond delay="0"/>
                                          </p:stCondLst>
                                        </p:cTn>
                                        <p:tgtEl>
                                          <p:spTgt spid="472"/>
                                        </p:tgtEl>
                                        <p:attrNameLst>
                                          <p:attrName>style.visibility</p:attrName>
                                        </p:attrNameLst>
                                      </p:cBhvr>
                                      <p:to>
                                        <p:strVal val="visible"/>
                                      </p:to>
                                    </p:set>
                                    <p:animEffect transition="in" filter="fade">
                                      <p:cBhvr>
                                        <p:cTn id="344" dur="213"/>
                                        <p:tgtEl>
                                          <p:spTgt spid="472"/>
                                        </p:tgtEl>
                                      </p:cBhvr>
                                    </p:animEffect>
                                  </p:childTnLst>
                                </p:cTn>
                              </p:par>
                              <p:par>
                                <p:cTn id="345" presetID="10" presetClass="entr" presetSubtype="0" fill="hold" nodeType="withEffect">
                                  <p:stCondLst>
                                    <p:cond delay="725"/>
                                  </p:stCondLst>
                                  <p:childTnLst>
                                    <p:set>
                                      <p:cBhvr>
                                        <p:cTn id="346" dur="1" fill="hold">
                                          <p:stCondLst>
                                            <p:cond delay="0"/>
                                          </p:stCondLst>
                                        </p:cTn>
                                        <p:tgtEl>
                                          <p:spTgt spid="462"/>
                                        </p:tgtEl>
                                        <p:attrNameLst>
                                          <p:attrName>style.visibility</p:attrName>
                                        </p:attrNameLst>
                                      </p:cBhvr>
                                      <p:to>
                                        <p:strVal val="visible"/>
                                      </p:to>
                                    </p:set>
                                    <p:animEffect transition="in" filter="fade">
                                      <p:cBhvr>
                                        <p:cTn id="347" dur="213"/>
                                        <p:tgtEl>
                                          <p:spTgt spid="462"/>
                                        </p:tgtEl>
                                      </p:cBhvr>
                                    </p:animEffect>
                                  </p:childTnLst>
                                </p:cTn>
                              </p:par>
                              <p:par>
                                <p:cTn id="348" presetID="10" presetClass="entr" presetSubtype="0" fill="hold" nodeType="withEffect">
                                  <p:stCondLst>
                                    <p:cond delay="767"/>
                                  </p:stCondLst>
                                  <p:childTnLst>
                                    <p:set>
                                      <p:cBhvr>
                                        <p:cTn id="349" dur="1" fill="hold">
                                          <p:stCondLst>
                                            <p:cond delay="0"/>
                                          </p:stCondLst>
                                        </p:cTn>
                                        <p:tgtEl>
                                          <p:spTgt spid="453"/>
                                        </p:tgtEl>
                                        <p:attrNameLst>
                                          <p:attrName>style.visibility</p:attrName>
                                        </p:attrNameLst>
                                      </p:cBhvr>
                                      <p:to>
                                        <p:strVal val="visible"/>
                                      </p:to>
                                    </p:set>
                                    <p:animEffect transition="in" filter="fade">
                                      <p:cBhvr>
                                        <p:cTn id="350" dur="213"/>
                                        <p:tgtEl>
                                          <p:spTgt spid="453"/>
                                        </p:tgtEl>
                                      </p:cBhvr>
                                    </p:animEffect>
                                  </p:childTnLst>
                                </p:cTn>
                              </p:par>
                              <p:par>
                                <p:cTn id="351" presetID="10" presetClass="entr" presetSubtype="0" fill="hold" nodeType="withEffect">
                                  <p:stCondLst>
                                    <p:cond delay="810"/>
                                  </p:stCondLst>
                                  <p:childTnLst>
                                    <p:set>
                                      <p:cBhvr>
                                        <p:cTn id="352" dur="1" fill="hold">
                                          <p:stCondLst>
                                            <p:cond delay="0"/>
                                          </p:stCondLst>
                                        </p:cTn>
                                        <p:tgtEl>
                                          <p:spTgt spid="445"/>
                                        </p:tgtEl>
                                        <p:attrNameLst>
                                          <p:attrName>style.visibility</p:attrName>
                                        </p:attrNameLst>
                                      </p:cBhvr>
                                      <p:to>
                                        <p:strVal val="visible"/>
                                      </p:to>
                                    </p:set>
                                    <p:animEffect transition="in" filter="fade">
                                      <p:cBhvr>
                                        <p:cTn id="353" dur="213"/>
                                        <p:tgtEl>
                                          <p:spTgt spid="445"/>
                                        </p:tgtEl>
                                      </p:cBhvr>
                                    </p:animEffect>
                                  </p:childTnLst>
                                </p:cTn>
                              </p:par>
                              <p:par>
                                <p:cTn id="354" presetID="10" presetClass="entr" presetSubtype="0" fill="hold" nodeType="withEffect">
                                  <p:stCondLst>
                                    <p:cond delay="853"/>
                                  </p:stCondLst>
                                  <p:childTnLst>
                                    <p:set>
                                      <p:cBhvr>
                                        <p:cTn id="355" dur="1" fill="hold">
                                          <p:stCondLst>
                                            <p:cond delay="0"/>
                                          </p:stCondLst>
                                        </p:cTn>
                                        <p:tgtEl>
                                          <p:spTgt spid="438"/>
                                        </p:tgtEl>
                                        <p:attrNameLst>
                                          <p:attrName>style.visibility</p:attrName>
                                        </p:attrNameLst>
                                      </p:cBhvr>
                                      <p:to>
                                        <p:strVal val="visible"/>
                                      </p:to>
                                    </p:set>
                                    <p:animEffect transition="in" filter="fade">
                                      <p:cBhvr>
                                        <p:cTn id="356" dur="213"/>
                                        <p:tgtEl>
                                          <p:spTgt spid="438"/>
                                        </p:tgtEl>
                                      </p:cBhvr>
                                    </p:animEffect>
                                  </p:childTnLst>
                                </p:cTn>
                              </p:par>
                              <p:par>
                                <p:cTn id="357" presetID="10" presetClass="entr" presetSubtype="0" fill="hold" nodeType="withEffect">
                                  <p:stCondLst>
                                    <p:cond delay="895"/>
                                  </p:stCondLst>
                                  <p:childTnLst>
                                    <p:set>
                                      <p:cBhvr>
                                        <p:cTn id="358" dur="1" fill="hold">
                                          <p:stCondLst>
                                            <p:cond delay="0"/>
                                          </p:stCondLst>
                                        </p:cTn>
                                        <p:tgtEl>
                                          <p:spTgt spid="432"/>
                                        </p:tgtEl>
                                        <p:attrNameLst>
                                          <p:attrName>style.visibility</p:attrName>
                                        </p:attrNameLst>
                                      </p:cBhvr>
                                      <p:to>
                                        <p:strVal val="visible"/>
                                      </p:to>
                                    </p:set>
                                    <p:animEffect transition="in" filter="fade">
                                      <p:cBhvr>
                                        <p:cTn id="359" dur="213"/>
                                        <p:tgtEl>
                                          <p:spTgt spid="432"/>
                                        </p:tgtEl>
                                      </p:cBhvr>
                                    </p:animEffect>
                                  </p:childTnLst>
                                </p:cTn>
                              </p:par>
                              <p:par>
                                <p:cTn id="360" presetID="10" presetClass="entr" presetSubtype="0" fill="hold" nodeType="withEffect">
                                  <p:stCondLst>
                                    <p:cond delay="938"/>
                                  </p:stCondLst>
                                  <p:childTnLst>
                                    <p:set>
                                      <p:cBhvr>
                                        <p:cTn id="361" dur="1" fill="hold">
                                          <p:stCondLst>
                                            <p:cond delay="0"/>
                                          </p:stCondLst>
                                        </p:cTn>
                                        <p:tgtEl>
                                          <p:spTgt spid="427"/>
                                        </p:tgtEl>
                                        <p:attrNameLst>
                                          <p:attrName>style.visibility</p:attrName>
                                        </p:attrNameLst>
                                      </p:cBhvr>
                                      <p:to>
                                        <p:strVal val="visible"/>
                                      </p:to>
                                    </p:set>
                                    <p:animEffect transition="in" filter="fade">
                                      <p:cBhvr>
                                        <p:cTn id="362" dur="213"/>
                                        <p:tgtEl>
                                          <p:spTgt spid="427"/>
                                        </p:tgtEl>
                                      </p:cBhvr>
                                    </p:animEffect>
                                  </p:childTnLst>
                                </p:cTn>
                              </p:par>
                              <p:par>
                                <p:cTn id="363" presetID="10" presetClass="entr" presetSubtype="0" fill="hold" nodeType="withEffect">
                                  <p:stCondLst>
                                    <p:cond delay="980"/>
                                  </p:stCondLst>
                                  <p:childTnLst>
                                    <p:set>
                                      <p:cBhvr>
                                        <p:cTn id="364" dur="1" fill="hold">
                                          <p:stCondLst>
                                            <p:cond delay="0"/>
                                          </p:stCondLst>
                                        </p:cTn>
                                        <p:tgtEl>
                                          <p:spTgt spid="424"/>
                                        </p:tgtEl>
                                        <p:attrNameLst>
                                          <p:attrName>style.visibility</p:attrName>
                                        </p:attrNameLst>
                                      </p:cBhvr>
                                      <p:to>
                                        <p:strVal val="visible"/>
                                      </p:to>
                                    </p:set>
                                    <p:animEffect transition="in" filter="fade">
                                      <p:cBhvr>
                                        <p:cTn id="365" dur="213"/>
                                        <p:tgtEl>
                                          <p:spTgt spid="424"/>
                                        </p:tgtEl>
                                      </p:cBhvr>
                                    </p:animEffect>
                                  </p:childTnLst>
                                </p:cTn>
                              </p:par>
                              <p:par>
                                <p:cTn id="366" presetID="6" presetClass="emph" presetSubtype="0" decel="100000" autoRev="1" fill="hold" nodeType="withEffect">
                                  <p:stCondLst>
                                    <p:cond delay="213"/>
                                  </p:stCondLst>
                                  <p:childTnLst>
                                    <p:animScale>
                                      <p:cBhvr>
                                        <p:cTn id="367" dur="426" fill="hold"/>
                                        <p:tgtEl>
                                          <p:spTgt spid="620"/>
                                        </p:tgtEl>
                                      </p:cBhvr>
                                      <p:by x="105000" y="105000"/>
                                    </p:animScale>
                                  </p:childTnLst>
                                </p:cTn>
                              </p:par>
                              <p:par>
                                <p:cTn id="368" presetID="6" presetClass="emph" presetSubtype="0" decel="100000" autoRev="1" fill="hold" nodeType="withEffect">
                                  <p:stCondLst>
                                    <p:cond delay="256"/>
                                  </p:stCondLst>
                                  <p:childTnLst>
                                    <p:animScale>
                                      <p:cBhvr>
                                        <p:cTn id="369" dur="426" fill="hold"/>
                                        <p:tgtEl>
                                          <p:spTgt spid="606"/>
                                        </p:tgtEl>
                                      </p:cBhvr>
                                      <p:by x="105000" y="105000"/>
                                    </p:animScale>
                                  </p:childTnLst>
                                </p:cTn>
                              </p:par>
                              <p:par>
                                <p:cTn id="370" presetID="6" presetClass="emph" presetSubtype="0" decel="100000" autoRev="1" fill="hold" nodeType="withEffect">
                                  <p:stCondLst>
                                    <p:cond delay="298"/>
                                  </p:stCondLst>
                                  <p:childTnLst>
                                    <p:animScale>
                                      <p:cBhvr>
                                        <p:cTn id="371" dur="426" fill="hold"/>
                                        <p:tgtEl>
                                          <p:spTgt spid="592"/>
                                        </p:tgtEl>
                                      </p:cBhvr>
                                      <p:by x="105000" y="105000"/>
                                    </p:animScale>
                                  </p:childTnLst>
                                </p:cTn>
                              </p:par>
                              <p:par>
                                <p:cTn id="372" presetID="6" presetClass="emph" presetSubtype="0" decel="100000" autoRev="1" fill="hold" nodeType="withEffect">
                                  <p:stCondLst>
                                    <p:cond delay="341"/>
                                  </p:stCondLst>
                                  <p:childTnLst>
                                    <p:animScale>
                                      <p:cBhvr>
                                        <p:cTn id="373" dur="426" fill="hold"/>
                                        <p:tgtEl>
                                          <p:spTgt spid="578"/>
                                        </p:tgtEl>
                                      </p:cBhvr>
                                      <p:by x="105000" y="105000"/>
                                    </p:animScale>
                                  </p:childTnLst>
                                </p:cTn>
                              </p:par>
                              <p:par>
                                <p:cTn id="374" presetID="6" presetClass="emph" presetSubtype="0" decel="100000" autoRev="1" fill="hold" nodeType="withEffect">
                                  <p:stCondLst>
                                    <p:cond delay="384"/>
                                  </p:stCondLst>
                                  <p:childTnLst>
                                    <p:animScale>
                                      <p:cBhvr>
                                        <p:cTn id="375" dur="426" fill="hold"/>
                                        <p:tgtEl>
                                          <p:spTgt spid="564"/>
                                        </p:tgtEl>
                                      </p:cBhvr>
                                      <p:by x="105000" y="105000"/>
                                    </p:animScale>
                                  </p:childTnLst>
                                </p:cTn>
                              </p:par>
                              <p:par>
                                <p:cTn id="376" presetID="6" presetClass="emph" presetSubtype="0" decel="100000" autoRev="1" fill="hold" nodeType="withEffect">
                                  <p:stCondLst>
                                    <p:cond delay="426"/>
                                  </p:stCondLst>
                                  <p:childTnLst>
                                    <p:animScale>
                                      <p:cBhvr>
                                        <p:cTn id="377" dur="426" fill="hold"/>
                                        <p:tgtEl>
                                          <p:spTgt spid="550"/>
                                        </p:tgtEl>
                                      </p:cBhvr>
                                      <p:by x="105000" y="105000"/>
                                    </p:animScale>
                                  </p:childTnLst>
                                </p:cTn>
                              </p:par>
                              <p:par>
                                <p:cTn id="378" presetID="6" presetClass="emph" presetSubtype="0" decel="100000" autoRev="1" fill="hold" nodeType="withEffect">
                                  <p:stCondLst>
                                    <p:cond delay="469"/>
                                  </p:stCondLst>
                                  <p:childTnLst>
                                    <p:animScale>
                                      <p:cBhvr>
                                        <p:cTn id="379" dur="426" fill="hold"/>
                                        <p:tgtEl>
                                          <p:spTgt spid="536"/>
                                        </p:tgtEl>
                                      </p:cBhvr>
                                      <p:by x="105000" y="105000"/>
                                    </p:animScale>
                                  </p:childTnLst>
                                </p:cTn>
                              </p:par>
                              <p:par>
                                <p:cTn id="380" presetID="6" presetClass="emph" presetSubtype="0" decel="100000" autoRev="1" fill="hold" nodeType="withEffect">
                                  <p:stCondLst>
                                    <p:cond delay="512"/>
                                  </p:stCondLst>
                                  <p:childTnLst>
                                    <p:animScale>
                                      <p:cBhvr>
                                        <p:cTn id="381" dur="426" fill="hold"/>
                                        <p:tgtEl>
                                          <p:spTgt spid="522"/>
                                        </p:tgtEl>
                                      </p:cBhvr>
                                      <p:by x="105000" y="105000"/>
                                    </p:animScale>
                                  </p:childTnLst>
                                </p:cTn>
                              </p:par>
                              <p:par>
                                <p:cTn id="382" presetID="6" presetClass="emph" presetSubtype="0" decel="100000" autoRev="1" fill="hold" nodeType="withEffect">
                                  <p:stCondLst>
                                    <p:cond delay="554"/>
                                  </p:stCondLst>
                                  <p:childTnLst>
                                    <p:animScale>
                                      <p:cBhvr>
                                        <p:cTn id="383" dur="426" fill="hold"/>
                                        <p:tgtEl>
                                          <p:spTgt spid="508"/>
                                        </p:tgtEl>
                                      </p:cBhvr>
                                      <p:by x="105000" y="105000"/>
                                    </p:animScale>
                                  </p:childTnLst>
                                </p:cTn>
                              </p:par>
                              <p:par>
                                <p:cTn id="384" presetID="6" presetClass="emph" presetSubtype="0" decel="100000" autoRev="1" fill="hold" nodeType="withEffect">
                                  <p:stCondLst>
                                    <p:cond delay="597"/>
                                  </p:stCondLst>
                                  <p:childTnLst>
                                    <p:animScale>
                                      <p:cBhvr>
                                        <p:cTn id="385" dur="426" fill="hold"/>
                                        <p:tgtEl>
                                          <p:spTgt spid="495"/>
                                        </p:tgtEl>
                                      </p:cBhvr>
                                      <p:by x="105000" y="105000"/>
                                    </p:animScale>
                                  </p:childTnLst>
                                </p:cTn>
                              </p:par>
                              <p:par>
                                <p:cTn id="386" presetID="6" presetClass="emph" presetSubtype="0" decel="100000" autoRev="1" fill="hold" nodeType="withEffect">
                                  <p:stCondLst>
                                    <p:cond delay="639"/>
                                  </p:stCondLst>
                                  <p:childTnLst>
                                    <p:animScale>
                                      <p:cBhvr>
                                        <p:cTn id="387" dur="426" fill="hold"/>
                                        <p:tgtEl>
                                          <p:spTgt spid="483"/>
                                        </p:tgtEl>
                                      </p:cBhvr>
                                      <p:by x="105000" y="105000"/>
                                    </p:animScale>
                                  </p:childTnLst>
                                </p:cTn>
                              </p:par>
                              <p:par>
                                <p:cTn id="388" presetID="6" presetClass="emph" presetSubtype="0" decel="100000" autoRev="1" fill="hold" nodeType="withEffect">
                                  <p:stCondLst>
                                    <p:cond delay="682"/>
                                  </p:stCondLst>
                                  <p:childTnLst>
                                    <p:animScale>
                                      <p:cBhvr>
                                        <p:cTn id="389" dur="426" fill="hold"/>
                                        <p:tgtEl>
                                          <p:spTgt spid="472"/>
                                        </p:tgtEl>
                                      </p:cBhvr>
                                      <p:by x="105000" y="105000"/>
                                    </p:animScale>
                                  </p:childTnLst>
                                </p:cTn>
                              </p:par>
                              <p:par>
                                <p:cTn id="390" presetID="6" presetClass="emph" presetSubtype="0" decel="100000" autoRev="1" fill="hold" nodeType="withEffect">
                                  <p:stCondLst>
                                    <p:cond delay="725"/>
                                  </p:stCondLst>
                                  <p:childTnLst>
                                    <p:animScale>
                                      <p:cBhvr>
                                        <p:cTn id="391" dur="426" fill="hold"/>
                                        <p:tgtEl>
                                          <p:spTgt spid="462"/>
                                        </p:tgtEl>
                                      </p:cBhvr>
                                      <p:by x="105000" y="105000"/>
                                    </p:animScale>
                                  </p:childTnLst>
                                </p:cTn>
                              </p:par>
                              <p:par>
                                <p:cTn id="392" presetID="6" presetClass="emph" presetSubtype="0" decel="100000" autoRev="1" fill="hold" nodeType="withEffect">
                                  <p:stCondLst>
                                    <p:cond delay="767"/>
                                  </p:stCondLst>
                                  <p:childTnLst>
                                    <p:animScale>
                                      <p:cBhvr>
                                        <p:cTn id="393" dur="426" fill="hold"/>
                                        <p:tgtEl>
                                          <p:spTgt spid="453"/>
                                        </p:tgtEl>
                                      </p:cBhvr>
                                      <p:by x="105000" y="105000"/>
                                    </p:animScale>
                                  </p:childTnLst>
                                </p:cTn>
                              </p:par>
                              <p:par>
                                <p:cTn id="394" presetID="6" presetClass="emph" presetSubtype="0" decel="100000" autoRev="1" fill="hold" nodeType="withEffect">
                                  <p:stCondLst>
                                    <p:cond delay="810"/>
                                  </p:stCondLst>
                                  <p:childTnLst>
                                    <p:animScale>
                                      <p:cBhvr>
                                        <p:cTn id="395" dur="426" fill="hold"/>
                                        <p:tgtEl>
                                          <p:spTgt spid="445"/>
                                        </p:tgtEl>
                                      </p:cBhvr>
                                      <p:by x="105000" y="105000"/>
                                    </p:animScale>
                                  </p:childTnLst>
                                </p:cTn>
                              </p:par>
                              <p:par>
                                <p:cTn id="396" presetID="6" presetClass="emph" presetSubtype="0" decel="100000" autoRev="1" fill="hold" nodeType="withEffect">
                                  <p:stCondLst>
                                    <p:cond delay="853"/>
                                  </p:stCondLst>
                                  <p:childTnLst>
                                    <p:animScale>
                                      <p:cBhvr>
                                        <p:cTn id="397" dur="426" fill="hold"/>
                                        <p:tgtEl>
                                          <p:spTgt spid="438"/>
                                        </p:tgtEl>
                                      </p:cBhvr>
                                      <p:by x="105000" y="105000"/>
                                    </p:animScale>
                                  </p:childTnLst>
                                </p:cTn>
                              </p:par>
                              <p:par>
                                <p:cTn id="398" presetID="6" presetClass="emph" presetSubtype="0" decel="100000" autoRev="1" fill="hold" nodeType="withEffect">
                                  <p:stCondLst>
                                    <p:cond delay="895"/>
                                  </p:stCondLst>
                                  <p:childTnLst>
                                    <p:animScale>
                                      <p:cBhvr>
                                        <p:cTn id="399" dur="426" fill="hold"/>
                                        <p:tgtEl>
                                          <p:spTgt spid="432"/>
                                        </p:tgtEl>
                                      </p:cBhvr>
                                      <p:by x="105000" y="105000"/>
                                    </p:animScale>
                                  </p:childTnLst>
                                </p:cTn>
                              </p:par>
                              <p:par>
                                <p:cTn id="400" presetID="6" presetClass="emph" presetSubtype="0" decel="100000" autoRev="1" fill="hold" nodeType="withEffect">
                                  <p:stCondLst>
                                    <p:cond delay="938"/>
                                  </p:stCondLst>
                                  <p:childTnLst>
                                    <p:animScale>
                                      <p:cBhvr>
                                        <p:cTn id="401" dur="426" fill="hold"/>
                                        <p:tgtEl>
                                          <p:spTgt spid="427"/>
                                        </p:tgtEl>
                                      </p:cBhvr>
                                      <p:by x="105000" y="105000"/>
                                    </p:animScale>
                                  </p:childTnLst>
                                </p:cTn>
                              </p:par>
                              <p:par>
                                <p:cTn id="402" presetID="6" presetClass="emph" presetSubtype="0" decel="100000" autoRev="1" fill="hold" nodeType="withEffect">
                                  <p:stCondLst>
                                    <p:cond delay="980"/>
                                  </p:stCondLst>
                                  <p:childTnLst>
                                    <p:animScale>
                                      <p:cBhvr>
                                        <p:cTn id="403" dur="426" fill="hold"/>
                                        <p:tgtEl>
                                          <p:spTgt spid="424"/>
                                        </p:tgtEl>
                                      </p:cBhvr>
                                      <p:by x="105000" y="105000"/>
                                    </p:animScale>
                                  </p:childTnLst>
                                </p:cTn>
                              </p:par>
                              <p:par>
                                <p:cTn id="404" presetID="10" presetClass="exit" presetSubtype="0" fill="hold" nodeType="withEffect">
                                  <p:stCondLst>
                                    <p:cond delay="853"/>
                                  </p:stCondLst>
                                  <p:childTnLst>
                                    <p:animEffect transition="out" filter="fade">
                                      <p:cBhvr>
                                        <p:cTn id="405" dur="213"/>
                                        <p:tgtEl>
                                          <p:spTgt spid="620"/>
                                        </p:tgtEl>
                                      </p:cBhvr>
                                    </p:animEffect>
                                    <p:set>
                                      <p:cBhvr>
                                        <p:cTn id="406" dur="1" fill="hold">
                                          <p:stCondLst>
                                            <p:cond delay="212"/>
                                          </p:stCondLst>
                                        </p:cTn>
                                        <p:tgtEl>
                                          <p:spTgt spid="620"/>
                                        </p:tgtEl>
                                        <p:attrNameLst>
                                          <p:attrName>style.visibility</p:attrName>
                                        </p:attrNameLst>
                                      </p:cBhvr>
                                      <p:to>
                                        <p:strVal val="hidden"/>
                                      </p:to>
                                    </p:set>
                                  </p:childTnLst>
                                </p:cTn>
                              </p:par>
                              <p:par>
                                <p:cTn id="407" presetID="10" presetClass="exit" presetSubtype="0" fill="hold" nodeType="withEffect">
                                  <p:stCondLst>
                                    <p:cond delay="878"/>
                                  </p:stCondLst>
                                  <p:childTnLst>
                                    <p:animEffect transition="out" filter="fade">
                                      <p:cBhvr>
                                        <p:cTn id="408" dur="213"/>
                                        <p:tgtEl>
                                          <p:spTgt spid="606"/>
                                        </p:tgtEl>
                                      </p:cBhvr>
                                    </p:animEffect>
                                    <p:set>
                                      <p:cBhvr>
                                        <p:cTn id="409" dur="1" fill="hold">
                                          <p:stCondLst>
                                            <p:cond delay="212"/>
                                          </p:stCondLst>
                                        </p:cTn>
                                        <p:tgtEl>
                                          <p:spTgt spid="606"/>
                                        </p:tgtEl>
                                        <p:attrNameLst>
                                          <p:attrName>style.visibility</p:attrName>
                                        </p:attrNameLst>
                                      </p:cBhvr>
                                      <p:to>
                                        <p:strVal val="hidden"/>
                                      </p:to>
                                    </p:set>
                                  </p:childTnLst>
                                </p:cTn>
                              </p:par>
                              <p:par>
                                <p:cTn id="410" presetID="10" presetClass="exit" presetSubtype="0" fill="hold" nodeType="withEffect">
                                  <p:stCondLst>
                                    <p:cond delay="904"/>
                                  </p:stCondLst>
                                  <p:childTnLst>
                                    <p:animEffect transition="out" filter="fade">
                                      <p:cBhvr>
                                        <p:cTn id="411" dur="213"/>
                                        <p:tgtEl>
                                          <p:spTgt spid="592"/>
                                        </p:tgtEl>
                                      </p:cBhvr>
                                    </p:animEffect>
                                    <p:set>
                                      <p:cBhvr>
                                        <p:cTn id="412" dur="1" fill="hold">
                                          <p:stCondLst>
                                            <p:cond delay="212"/>
                                          </p:stCondLst>
                                        </p:cTn>
                                        <p:tgtEl>
                                          <p:spTgt spid="592"/>
                                        </p:tgtEl>
                                        <p:attrNameLst>
                                          <p:attrName>style.visibility</p:attrName>
                                        </p:attrNameLst>
                                      </p:cBhvr>
                                      <p:to>
                                        <p:strVal val="hidden"/>
                                      </p:to>
                                    </p:set>
                                  </p:childTnLst>
                                </p:cTn>
                              </p:par>
                              <p:par>
                                <p:cTn id="413" presetID="10" presetClass="exit" presetSubtype="0" fill="hold" nodeType="withEffect">
                                  <p:stCondLst>
                                    <p:cond delay="929"/>
                                  </p:stCondLst>
                                  <p:childTnLst>
                                    <p:animEffect transition="out" filter="fade">
                                      <p:cBhvr>
                                        <p:cTn id="414" dur="213"/>
                                        <p:tgtEl>
                                          <p:spTgt spid="578"/>
                                        </p:tgtEl>
                                      </p:cBhvr>
                                    </p:animEffect>
                                    <p:set>
                                      <p:cBhvr>
                                        <p:cTn id="415" dur="1" fill="hold">
                                          <p:stCondLst>
                                            <p:cond delay="212"/>
                                          </p:stCondLst>
                                        </p:cTn>
                                        <p:tgtEl>
                                          <p:spTgt spid="578"/>
                                        </p:tgtEl>
                                        <p:attrNameLst>
                                          <p:attrName>style.visibility</p:attrName>
                                        </p:attrNameLst>
                                      </p:cBhvr>
                                      <p:to>
                                        <p:strVal val="hidden"/>
                                      </p:to>
                                    </p:set>
                                  </p:childTnLst>
                                </p:cTn>
                              </p:par>
                              <p:par>
                                <p:cTn id="416" presetID="10" presetClass="exit" presetSubtype="0" fill="hold" nodeType="withEffect">
                                  <p:stCondLst>
                                    <p:cond delay="955"/>
                                  </p:stCondLst>
                                  <p:childTnLst>
                                    <p:animEffect transition="out" filter="fade">
                                      <p:cBhvr>
                                        <p:cTn id="417" dur="213"/>
                                        <p:tgtEl>
                                          <p:spTgt spid="564"/>
                                        </p:tgtEl>
                                      </p:cBhvr>
                                    </p:animEffect>
                                    <p:set>
                                      <p:cBhvr>
                                        <p:cTn id="418" dur="1" fill="hold">
                                          <p:stCondLst>
                                            <p:cond delay="212"/>
                                          </p:stCondLst>
                                        </p:cTn>
                                        <p:tgtEl>
                                          <p:spTgt spid="564"/>
                                        </p:tgtEl>
                                        <p:attrNameLst>
                                          <p:attrName>style.visibility</p:attrName>
                                        </p:attrNameLst>
                                      </p:cBhvr>
                                      <p:to>
                                        <p:strVal val="hidden"/>
                                      </p:to>
                                    </p:set>
                                  </p:childTnLst>
                                </p:cTn>
                              </p:par>
                              <p:par>
                                <p:cTn id="419" presetID="10" presetClass="exit" presetSubtype="0" fill="hold" nodeType="withEffect">
                                  <p:stCondLst>
                                    <p:cond delay="980"/>
                                  </p:stCondLst>
                                  <p:childTnLst>
                                    <p:animEffect transition="out" filter="fade">
                                      <p:cBhvr>
                                        <p:cTn id="420" dur="213"/>
                                        <p:tgtEl>
                                          <p:spTgt spid="550"/>
                                        </p:tgtEl>
                                      </p:cBhvr>
                                    </p:animEffect>
                                    <p:set>
                                      <p:cBhvr>
                                        <p:cTn id="421" dur="1" fill="hold">
                                          <p:stCondLst>
                                            <p:cond delay="212"/>
                                          </p:stCondLst>
                                        </p:cTn>
                                        <p:tgtEl>
                                          <p:spTgt spid="550"/>
                                        </p:tgtEl>
                                        <p:attrNameLst>
                                          <p:attrName>style.visibility</p:attrName>
                                        </p:attrNameLst>
                                      </p:cBhvr>
                                      <p:to>
                                        <p:strVal val="hidden"/>
                                      </p:to>
                                    </p:set>
                                  </p:childTnLst>
                                </p:cTn>
                              </p:par>
                              <p:par>
                                <p:cTn id="422" presetID="10" presetClass="exit" presetSubtype="0" fill="hold" nodeType="withEffect">
                                  <p:stCondLst>
                                    <p:cond delay="1006"/>
                                  </p:stCondLst>
                                  <p:childTnLst>
                                    <p:animEffect transition="out" filter="fade">
                                      <p:cBhvr>
                                        <p:cTn id="423" dur="213"/>
                                        <p:tgtEl>
                                          <p:spTgt spid="536"/>
                                        </p:tgtEl>
                                      </p:cBhvr>
                                    </p:animEffect>
                                    <p:set>
                                      <p:cBhvr>
                                        <p:cTn id="424" dur="1" fill="hold">
                                          <p:stCondLst>
                                            <p:cond delay="212"/>
                                          </p:stCondLst>
                                        </p:cTn>
                                        <p:tgtEl>
                                          <p:spTgt spid="536"/>
                                        </p:tgtEl>
                                        <p:attrNameLst>
                                          <p:attrName>style.visibility</p:attrName>
                                        </p:attrNameLst>
                                      </p:cBhvr>
                                      <p:to>
                                        <p:strVal val="hidden"/>
                                      </p:to>
                                    </p:set>
                                  </p:childTnLst>
                                </p:cTn>
                              </p:par>
                              <p:par>
                                <p:cTn id="425" presetID="10" presetClass="exit" presetSubtype="0" fill="hold" nodeType="withEffect">
                                  <p:stCondLst>
                                    <p:cond delay="1032"/>
                                  </p:stCondLst>
                                  <p:childTnLst>
                                    <p:animEffect transition="out" filter="fade">
                                      <p:cBhvr>
                                        <p:cTn id="426" dur="213"/>
                                        <p:tgtEl>
                                          <p:spTgt spid="522"/>
                                        </p:tgtEl>
                                      </p:cBhvr>
                                    </p:animEffect>
                                    <p:set>
                                      <p:cBhvr>
                                        <p:cTn id="427" dur="1" fill="hold">
                                          <p:stCondLst>
                                            <p:cond delay="212"/>
                                          </p:stCondLst>
                                        </p:cTn>
                                        <p:tgtEl>
                                          <p:spTgt spid="522"/>
                                        </p:tgtEl>
                                        <p:attrNameLst>
                                          <p:attrName>style.visibility</p:attrName>
                                        </p:attrNameLst>
                                      </p:cBhvr>
                                      <p:to>
                                        <p:strVal val="hidden"/>
                                      </p:to>
                                    </p:set>
                                  </p:childTnLst>
                                </p:cTn>
                              </p:par>
                              <p:par>
                                <p:cTn id="428" presetID="10" presetClass="exit" presetSubtype="0" fill="hold" nodeType="withEffect">
                                  <p:stCondLst>
                                    <p:cond delay="1057"/>
                                  </p:stCondLst>
                                  <p:childTnLst>
                                    <p:animEffect transition="out" filter="fade">
                                      <p:cBhvr>
                                        <p:cTn id="429" dur="213"/>
                                        <p:tgtEl>
                                          <p:spTgt spid="508"/>
                                        </p:tgtEl>
                                      </p:cBhvr>
                                    </p:animEffect>
                                    <p:set>
                                      <p:cBhvr>
                                        <p:cTn id="430" dur="1" fill="hold">
                                          <p:stCondLst>
                                            <p:cond delay="212"/>
                                          </p:stCondLst>
                                        </p:cTn>
                                        <p:tgtEl>
                                          <p:spTgt spid="508"/>
                                        </p:tgtEl>
                                        <p:attrNameLst>
                                          <p:attrName>style.visibility</p:attrName>
                                        </p:attrNameLst>
                                      </p:cBhvr>
                                      <p:to>
                                        <p:strVal val="hidden"/>
                                      </p:to>
                                    </p:set>
                                  </p:childTnLst>
                                </p:cTn>
                              </p:par>
                              <p:par>
                                <p:cTn id="431" presetID="10" presetClass="exit" presetSubtype="0" fill="hold" nodeType="withEffect">
                                  <p:stCondLst>
                                    <p:cond delay="1083"/>
                                  </p:stCondLst>
                                  <p:childTnLst>
                                    <p:animEffect transition="out" filter="fade">
                                      <p:cBhvr>
                                        <p:cTn id="432" dur="213"/>
                                        <p:tgtEl>
                                          <p:spTgt spid="495"/>
                                        </p:tgtEl>
                                      </p:cBhvr>
                                    </p:animEffect>
                                    <p:set>
                                      <p:cBhvr>
                                        <p:cTn id="433" dur="1" fill="hold">
                                          <p:stCondLst>
                                            <p:cond delay="212"/>
                                          </p:stCondLst>
                                        </p:cTn>
                                        <p:tgtEl>
                                          <p:spTgt spid="495"/>
                                        </p:tgtEl>
                                        <p:attrNameLst>
                                          <p:attrName>style.visibility</p:attrName>
                                        </p:attrNameLst>
                                      </p:cBhvr>
                                      <p:to>
                                        <p:strVal val="hidden"/>
                                      </p:to>
                                    </p:set>
                                  </p:childTnLst>
                                </p:cTn>
                              </p:par>
                              <p:par>
                                <p:cTn id="434" presetID="10" presetClass="exit" presetSubtype="0" fill="hold" nodeType="withEffect">
                                  <p:stCondLst>
                                    <p:cond delay="1108"/>
                                  </p:stCondLst>
                                  <p:childTnLst>
                                    <p:animEffect transition="out" filter="fade">
                                      <p:cBhvr>
                                        <p:cTn id="435" dur="213"/>
                                        <p:tgtEl>
                                          <p:spTgt spid="483"/>
                                        </p:tgtEl>
                                      </p:cBhvr>
                                    </p:animEffect>
                                    <p:set>
                                      <p:cBhvr>
                                        <p:cTn id="436" dur="1" fill="hold">
                                          <p:stCondLst>
                                            <p:cond delay="212"/>
                                          </p:stCondLst>
                                        </p:cTn>
                                        <p:tgtEl>
                                          <p:spTgt spid="483"/>
                                        </p:tgtEl>
                                        <p:attrNameLst>
                                          <p:attrName>style.visibility</p:attrName>
                                        </p:attrNameLst>
                                      </p:cBhvr>
                                      <p:to>
                                        <p:strVal val="hidden"/>
                                      </p:to>
                                    </p:set>
                                  </p:childTnLst>
                                </p:cTn>
                              </p:par>
                              <p:par>
                                <p:cTn id="437" presetID="10" presetClass="exit" presetSubtype="0" fill="hold" nodeType="withEffect">
                                  <p:stCondLst>
                                    <p:cond delay="1134"/>
                                  </p:stCondLst>
                                  <p:childTnLst>
                                    <p:animEffect transition="out" filter="fade">
                                      <p:cBhvr>
                                        <p:cTn id="438" dur="213"/>
                                        <p:tgtEl>
                                          <p:spTgt spid="472"/>
                                        </p:tgtEl>
                                      </p:cBhvr>
                                    </p:animEffect>
                                    <p:set>
                                      <p:cBhvr>
                                        <p:cTn id="439" dur="1" fill="hold">
                                          <p:stCondLst>
                                            <p:cond delay="212"/>
                                          </p:stCondLst>
                                        </p:cTn>
                                        <p:tgtEl>
                                          <p:spTgt spid="472"/>
                                        </p:tgtEl>
                                        <p:attrNameLst>
                                          <p:attrName>style.visibility</p:attrName>
                                        </p:attrNameLst>
                                      </p:cBhvr>
                                      <p:to>
                                        <p:strVal val="hidden"/>
                                      </p:to>
                                    </p:set>
                                  </p:childTnLst>
                                </p:cTn>
                              </p:par>
                              <p:par>
                                <p:cTn id="440" presetID="10" presetClass="exit" presetSubtype="0" fill="hold" nodeType="withEffect">
                                  <p:stCondLst>
                                    <p:cond delay="1160"/>
                                  </p:stCondLst>
                                  <p:childTnLst>
                                    <p:animEffect transition="out" filter="fade">
                                      <p:cBhvr>
                                        <p:cTn id="441" dur="213"/>
                                        <p:tgtEl>
                                          <p:spTgt spid="462"/>
                                        </p:tgtEl>
                                      </p:cBhvr>
                                    </p:animEffect>
                                    <p:set>
                                      <p:cBhvr>
                                        <p:cTn id="442" dur="1" fill="hold">
                                          <p:stCondLst>
                                            <p:cond delay="212"/>
                                          </p:stCondLst>
                                        </p:cTn>
                                        <p:tgtEl>
                                          <p:spTgt spid="462"/>
                                        </p:tgtEl>
                                        <p:attrNameLst>
                                          <p:attrName>style.visibility</p:attrName>
                                        </p:attrNameLst>
                                      </p:cBhvr>
                                      <p:to>
                                        <p:strVal val="hidden"/>
                                      </p:to>
                                    </p:set>
                                  </p:childTnLst>
                                </p:cTn>
                              </p:par>
                              <p:par>
                                <p:cTn id="443" presetID="10" presetClass="exit" presetSubtype="0" fill="hold" nodeType="withEffect">
                                  <p:stCondLst>
                                    <p:cond delay="1185"/>
                                  </p:stCondLst>
                                  <p:childTnLst>
                                    <p:animEffect transition="out" filter="fade">
                                      <p:cBhvr>
                                        <p:cTn id="444" dur="213"/>
                                        <p:tgtEl>
                                          <p:spTgt spid="453"/>
                                        </p:tgtEl>
                                      </p:cBhvr>
                                    </p:animEffect>
                                    <p:set>
                                      <p:cBhvr>
                                        <p:cTn id="445" dur="1" fill="hold">
                                          <p:stCondLst>
                                            <p:cond delay="212"/>
                                          </p:stCondLst>
                                        </p:cTn>
                                        <p:tgtEl>
                                          <p:spTgt spid="453"/>
                                        </p:tgtEl>
                                        <p:attrNameLst>
                                          <p:attrName>style.visibility</p:attrName>
                                        </p:attrNameLst>
                                      </p:cBhvr>
                                      <p:to>
                                        <p:strVal val="hidden"/>
                                      </p:to>
                                    </p:set>
                                  </p:childTnLst>
                                </p:cTn>
                              </p:par>
                              <p:par>
                                <p:cTn id="446" presetID="10" presetClass="exit" presetSubtype="0" fill="hold" nodeType="withEffect">
                                  <p:stCondLst>
                                    <p:cond delay="1211"/>
                                  </p:stCondLst>
                                  <p:childTnLst>
                                    <p:animEffect transition="out" filter="fade">
                                      <p:cBhvr>
                                        <p:cTn id="447" dur="213"/>
                                        <p:tgtEl>
                                          <p:spTgt spid="445"/>
                                        </p:tgtEl>
                                      </p:cBhvr>
                                    </p:animEffect>
                                    <p:set>
                                      <p:cBhvr>
                                        <p:cTn id="448" dur="1" fill="hold">
                                          <p:stCondLst>
                                            <p:cond delay="212"/>
                                          </p:stCondLst>
                                        </p:cTn>
                                        <p:tgtEl>
                                          <p:spTgt spid="445"/>
                                        </p:tgtEl>
                                        <p:attrNameLst>
                                          <p:attrName>style.visibility</p:attrName>
                                        </p:attrNameLst>
                                      </p:cBhvr>
                                      <p:to>
                                        <p:strVal val="hidden"/>
                                      </p:to>
                                    </p:set>
                                  </p:childTnLst>
                                </p:cTn>
                              </p:par>
                              <p:par>
                                <p:cTn id="449" presetID="10" presetClass="exit" presetSubtype="0" fill="hold" nodeType="withEffect">
                                  <p:stCondLst>
                                    <p:cond delay="1236"/>
                                  </p:stCondLst>
                                  <p:childTnLst>
                                    <p:animEffect transition="out" filter="fade">
                                      <p:cBhvr>
                                        <p:cTn id="450" dur="213"/>
                                        <p:tgtEl>
                                          <p:spTgt spid="438"/>
                                        </p:tgtEl>
                                      </p:cBhvr>
                                    </p:animEffect>
                                    <p:set>
                                      <p:cBhvr>
                                        <p:cTn id="451" dur="1" fill="hold">
                                          <p:stCondLst>
                                            <p:cond delay="212"/>
                                          </p:stCondLst>
                                        </p:cTn>
                                        <p:tgtEl>
                                          <p:spTgt spid="438"/>
                                        </p:tgtEl>
                                        <p:attrNameLst>
                                          <p:attrName>style.visibility</p:attrName>
                                        </p:attrNameLst>
                                      </p:cBhvr>
                                      <p:to>
                                        <p:strVal val="hidden"/>
                                      </p:to>
                                    </p:set>
                                  </p:childTnLst>
                                </p:cTn>
                              </p:par>
                              <p:par>
                                <p:cTn id="452" presetID="10" presetClass="exit" presetSubtype="0" fill="hold" nodeType="withEffect">
                                  <p:stCondLst>
                                    <p:cond delay="1262"/>
                                  </p:stCondLst>
                                  <p:childTnLst>
                                    <p:animEffect transition="out" filter="fade">
                                      <p:cBhvr>
                                        <p:cTn id="453" dur="213"/>
                                        <p:tgtEl>
                                          <p:spTgt spid="432"/>
                                        </p:tgtEl>
                                      </p:cBhvr>
                                    </p:animEffect>
                                    <p:set>
                                      <p:cBhvr>
                                        <p:cTn id="454" dur="1" fill="hold">
                                          <p:stCondLst>
                                            <p:cond delay="212"/>
                                          </p:stCondLst>
                                        </p:cTn>
                                        <p:tgtEl>
                                          <p:spTgt spid="432"/>
                                        </p:tgtEl>
                                        <p:attrNameLst>
                                          <p:attrName>style.visibility</p:attrName>
                                        </p:attrNameLst>
                                      </p:cBhvr>
                                      <p:to>
                                        <p:strVal val="hidden"/>
                                      </p:to>
                                    </p:set>
                                  </p:childTnLst>
                                </p:cTn>
                              </p:par>
                              <p:par>
                                <p:cTn id="455" presetID="10" presetClass="exit" presetSubtype="0" fill="hold" nodeType="withEffect">
                                  <p:stCondLst>
                                    <p:cond delay="1287"/>
                                  </p:stCondLst>
                                  <p:childTnLst>
                                    <p:animEffect transition="out" filter="fade">
                                      <p:cBhvr>
                                        <p:cTn id="456" dur="213"/>
                                        <p:tgtEl>
                                          <p:spTgt spid="427"/>
                                        </p:tgtEl>
                                      </p:cBhvr>
                                    </p:animEffect>
                                    <p:set>
                                      <p:cBhvr>
                                        <p:cTn id="457" dur="1" fill="hold">
                                          <p:stCondLst>
                                            <p:cond delay="212"/>
                                          </p:stCondLst>
                                        </p:cTn>
                                        <p:tgtEl>
                                          <p:spTgt spid="427"/>
                                        </p:tgtEl>
                                        <p:attrNameLst>
                                          <p:attrName>style.visibility</p:attrName>
                                        </p:attrNameLst>
                                      </p:cBhvr>
                                      <p:to>
                                        <p:strVal val="hidden"/>
                                      </p:to>
                                    </p:set>
                                  </p:childTnLst>
                                </p:cTn>
                              </p:par>
                              <p:par>
                                <p:cTn id="458" presetID="10" presetClass="exit" presetSubtype="0" fill="hold" nodeType="withEffect">
                                  <p:stCondLst>
                                    <p:cond delay="1313"/>
                                  </p:stCondLst>
                                  <p:childTnLst>
                                    <p:animEffect transition="out" filter="fade">
                                      <p:cBhvr>
                                        <p:cTn id="459" dur="213"/>
                                        <p:tgtEl>
                                          <p:spTgt spid="424"/>
                                        </p:tgtEl>
                                      </p:cBhvr>
                                    </p:animEffect>
                                    <p:set>
                                      <p:cBhvr>
                                        <p:cTn id="460" dur="1" fill="hold">
                                          <p:stCondLst>
                                            <p:cond delay="212"/>
                                          </p:stCondLst>
                                        </p:cTn>
                                        <p:tgtEl>
                                          <p:spTgt spid="424"/>
                                        </p:tgtEl>
                                        <p:attrNameLst>
                                          <p:attrName>style.visibility</p:attrName>
                                        </p:attrNameLst>
                                      </p:cBhvr>
                                      <p:to>
                                        <p:strVal val="hidden"/>
                                      </p:to>
                                    </p:set>
                                  </p:childTnLst>
                                </p:cTn>
                              </p:par>
                              <p:par>
                                <p:cTn id="461" presetID="10" presetClass="entr" presetSubtype="0" fill="hold" nodeType="withEffect">
                                  <p:stCondLst>
                                    <p:cond delay="213"/>
                                  </p:stCondLst>
                                  <p:childTnLst>
                                    <p:set>
                                      <p:cBhvr>
                                        <p:cTn id="462" dur="1" fill="hold">
                                          <p:stCondLst>
                                            <p:cond delay="0"/>
                                          </p:stCondLst>
                                        </p:cTn>
                                        <p:tgtEl>
                                          <p:spTgt spid="829"/>
                                        </p:tgtEl>
                                        <p:attrNameLst>
                                          <p:attrName>style.visibility</p:attrName>
                                        </p:attrNameLst>
                                      </p:cBhvr>
                                      <p:to>
                                        <p:strVal val="visible"/>
                                      </p:to>
                                    </p:set>
                                    <p:animEffect transition="in" filter="fade">
                                      <p:cBhvr>
                                        <p:cTn id="463" dur="213"/>
                                        <p:tgtEl>
                                          <p:spTgt spid="829"/>
                                        </p:tgtEl>
                                      </p:cBhvr>
                                    </p:animEffect>
                                  </p:childTnLst>
                                </p:cTn>
                              </p:par>
                              <p:par>
                                <p:cTn id="464" presetID="10" presetClass="entr" presetSubtype="0" fill="hold" nodeType="withEffect">
                                  <p:stCondLst>
                                    <p:cond delay="256"/>
                                  </p:stCondLst>
                                  <p:childTnLst>
                                    <p:set>
                                      <p:cBhvr>
                                        <p:cTn id="465" dur="1" fill="hold">
                                          <p:stCondLst>
                                            <p:cond delay="0"/>
                                          </p:stCondLst>
                                        </p:cTn>
                                        <p:tgtEl>
                                          <p:spTgt spid="815"/>
                                        </p:tgtEl>
                                        <p:attrNameLst>
                                          <p:attrName>style.visibility</p:attrName>
                                        </p:attrNameLst>
                                      </p:cBhvr>
                                      <p:to>
                                        <p:strVal val="visible"/>
                                      </p:to>
                                    </p:set>
                                    <p:animEffect transition="in" filter="fade">
                                      <p:cBhvr>
                                        <p:cTn id="466" dur="213"/>
                                        <p:tgtEl>
                                          <p:spTgt spid="815"/>
                                        </p:tgtEl>
                                      </p:cBhvr>
                                    </p:animEffect>
                                  </p:childTnLst>
                                </p:cTn>
                              </p:par>
                              <p:par>
                                <p:cTn id="467" presetID="10" presetClass="entr" presetSubtype="0" fill="hold" nodeType="withEffect">
                                  <p:stCondLst>
                                    <p:cond delay="298"/>
                                  </p:stCondLst>
                                  <p:childTnLst>
                                    <p:set>
                                      <p:cBhvr>
                                        <p:cTn id="468" dur="1" fill="hold">
                                          <p:stCondLst>
                                            <p:cond delay="0"/>
                                          </p:stCondLst>
                                        </p:cTn>
                                        <p:tgtEl>
                                          <p:spTgt spid="801"/>
                                        </p:tgtEl>
                                        <p:attrNameLst>
                                          <p:attrName>style.visibility</p:attrName>
                                        </p:attrNameLst>
                                      </p:cBhvr>
                                      <p:to>
                                        <p:strVal val="visible"/>
                                      </p:to>
                                    </p:set>
                                    <p:animEffect transition="in" filter="fade">
                                      <p:cBhvr>
                                        <p:cTn id="469" dur="213"/>
                                        <p:tgtEl>
                                          <p:spTgt spid="801"/>
                                        </p:tgtEl>
                                      </p:cBhvr>
                                    </p:animEffect>
                                  </p:childTnLst>
                                </p:cTn>
                              </p:par>
                              <p:par>
                                <p:cTn id="470" presetID="10" presetClass="entr" presetSubtype="0" fill="hold" nodeType="withEffect">
                                  <p:stCondLst>
                                    <p:cond delay="341"/>
                                  </p:stCondLst>
                                  <p:childTnLst>
                                    <p:set>
                                      <p:cBhvr>
                                        <p:cTn id="471" dur="1" fill="hold">
                                          <p:stCondLst>
                                            <p:cond delay="0"/>
                                          </p:stCondLst>
                                        </p:cTn>
                                        <p:tgtEl>
                                          <p:spTgt spid="787"/>
                                        </p:tgtEl>
                                        <p:attrNameLst>
                                          <p:attrName>style.visibility</p:attrName>
                                        </p:attrNameLst>
                                      </p:cBhvr>
                                      <p:to>
                                        <p:strVal val="visible"/>
                                      </p:to>
                                    </p:set>
                                    <p:animEffect transition="in" filter="fade">
                                      <p:cBhvr>
                                        <p:cTn id="472" dur="213"/>
                                        <p:tgtEl>
                                          <p:spTgt spid="787"/>
                                        </p:tgtEl>
                                      </p:cBhvr>
                                    </p:animEffect>
                                  </p:childTnLst>
                                </p:cTn>
                              </p:par>
                              <p:par>
                                <p:cTn id="473" presetID="10" presetClass="entr" presetSubtype="0" fill="hold" nodeType="withEffect">
                                  <p:stCondLst>
                                    <p:cond delay="384"/>
                                  </p:stCondLst>
                                  <p:childTnLst>
                                    <p:set>
                                      <p:cBhvr>
                                        <p:cTn id="474" dur="1" fill="hold">
                                          <p:stCondLst>
                                            <p:cond delay="0"/>
                                          </p:stCondLst>
                                        </p:cTn>
                                        <p:tgtEl>
                                          <p:spTgt spid="773"/>
                                        </p:tgtEl>
                                        <p:attrNameLst>
                                          <p:attrName>style.visibility</p:attrName>
                                        </p:attrNameLst>
                                      </p:cBhvr>
                                      <p:to>
                                        <p:strVal val="visible"/>
                                      </p:to>
                                    </p:set>
                                    <p:animEffect transition="in" filter="fade">
                                      <p:cBhvr>
                                        <p:cTn id="475" dur="213"/>
                                        <p:tgtEl>
                                          <p:spTgt spid="773"/>
                                        </p:tgtEl>
                                      </p:cBhvr>
                                    </p:animEffect>
                                  </p:childTnLst>
                                </p:cTn>
                              </p:par>
                              <p:par>
                                <p:cTn id="476" presetID="10" presetClass="entr" presetSubtype="0" fill="hold" nodeType="withEffect">
                                  <p:stCondLst>
                                    <p:cond delay="426"/>
                                  </p:stCondLst>
                                  <p:childTnLst>
                                    <p:set>
                                      <p:cBhvr>
                                        <p:cTn id="477" dur="1" fill="hold">
                                          <p:stCondLst>
                                            <p:cond delay="0"/>
                                          </p:stCondLst>
                                        </p:cTn>
                                        <p:tgtEl>
                                          <p:spTgt spid="759"/>
                                        </p:tgtEl>
                                        <p:attrNameLst>
                                          <p:attrName>style.visibility</p:attrName>
                                        </p:attrNameLst>
                                      </p:cBhvr>
                                      <p:to>
                                        <p:strVal val="visible"/>
                                      </p:to>
                                    </p:set>
                                    <p:animEffect transition="in" filter="fade">
                                      <p:cBhvr>
                                        <p:cTn id="478" dur="213"/>
                                        <p:tgtEl>
                                          <p:spTgt spid="759"/>
                                        </p:tgtEl>
                                      </p:cBhvr>
                                    </p:animEffect>
                                  </p:childTnLst>
                                </p:cTn>
                              </p:par>
                              <p:par>
                                <p:cTn id="479" presetID="10" presetClass="entr" presetSubtype="0" fill="hold" nodeType="withEffect">
                                  <p:stCondLst>
                                    <p:cond delay="469"/>
                                  </p:stCondLst>
                                  <p:childTnLst>
                                    <p:set>
                                      <p:cBhvr>
                                        <p:cTn id="480" dur="1" fill="hold">
                                          <p:stCondLst>
                                            <p:cond delay="0"/>
                                          </p:stCondLst>
                                        </p:cTn>
                                        <p:tgtEl>
                                          <p:spTgt spid="745"/>
                                        </p:tgtEl>
                                        <p:attrNameLst>
                                          <p:attrName>style.visibility</p:attrName>
                                        </p:attrNameLst>
                                      </p:cBhvr>
                                      <p:to>
                                        <p:strVal val="visible"/>
                                      </p:to>
                                    </p:set>
                                    <p:animEffect transition="in" filter="fade">
                                      <p:cBhvr>
                                        <p:cTn id="481" dur="213"/>
                                        <p:tgtEl>
                                          <p:spTgt spid="745"/>
                                        </p:tgtEl>
                                      </p:cBhvr>
                                    </p:animEffect>
                                  </p:childTnLst>
                                </p:cTn>
                              </p:par>
                              <p:par>
                                <p:cTn id="482" presetID="10" presetClass="entr" presetSubtype="0" fill="hold" nodeType="withEffect">
                                  <p:stCondLst>
                                    <p:cond delay="512"/>
                                  </p:stCondLst>
                                  <p:childTnLst>
                                    <p:set>
                                      <p:cBhvr>
                                        <p:cTn id="483" dur="1" fill="hold">
                                          <p:stCondLst>
                                            <p:cond delay="0"/>
                                          </p:stCondLst>
                                        </p:cTn>
                                        <p:tgtEl>
                                          <p:spTgt spid="731"/>
                                        </p:tgtEl>
                                        <p:attrNameLst>
                                          <p:attrName>style.visibility</p:attrName>
                                        </p:attrNameLst>
                                      </p:cBhvr>
                                      <p:to>
                                        <p:strVal val="visible"/>
                                      </p:to>
                                    </p:set>
                                    <p:animEffect transition="in" filter="fade">
                                      <p:cBhvr>
                                        <p:cTn id="484" dur="213"/>
                                        <p:tgtEl>
                                          <p:spTgt spid="731"/>
                                        </p:tgtEl>
                                      </p:cBhvr>
                                    </p:animEffect>
                                  </p:childTnLst>
                                </p:cTn>
                              </p:par>
                              <p:par>
                                <p:cTn id="485" presetID="10" presetClass="entr" presetSubtype="0" fill="hold" nodeType="withEffect">
                                  <p:stCondLst>
                                    <p:cond delay="554"/>
                                  </p:stCondLst>
                                  <p:childTnLst>
                                    <p:set>
                                      <p:cBhvr>
                                        <p:cTn id="486" dur="1" fill="hold">
                                          <p:stCondLst>
                                            <p:cond delay="0"/>
                                          </p:stCondLst>
                                        </p:cTn>
                                        <p:tgtEl>
                                          <p:spTgt spid="717"/>
                                        </p:tgtEl>
                                        <p:attrNameLst>
                                          <p:attrName>style.visibility</p:attrName>
                                        </p:attrNameLst>
                                      </p:cBhvr>
                                      <p:to>
                                        <p:strVal val="visible"/>
                                      </p:to>
                                    </p:set>
                                    <p:animEffect transition="in" filter="fade">
                                      <p:cBhvr>
                                        <p:cTn id="487" dur="213"/>
                                        <p:tgtEl>
                                          <p:spTgt spid="717"/>
                                        </p:tgtEl>
                                      </p:cBhvr>
                                    </p:animEffect>
                                  </p:childTnLst>
                                </p:cTn>
                              </p:par>
                              <p:par>
                                <p:cTn id="488" presetID="10" presetClass="entr" presetSubtype="0" fill="hold" nodeType="withEffect">
                                  <p:stCondLst>
                                    <p:cond delay="597"/>
                                  </p:stCondLst>
                                  <p:childTnLst>
                                    <p:set>
                                      <p:cBhvr>
                                        <p:cTn id="489" dur="1" fill="hold">
                                          <p:stCondLst>
                                            <p:cond delay="0"/>
                                          </p:stCondLst>
                                        </p:cTn>
                                        <p:tgtEl>
                                          <p:spTgt spid="704"/>
                                        </p:tgtEl>
                                        <p:attrNameLst>
                                          <p:attrName>style.visibility</p:attrName>
                                        </p:attrNameLst>
                                      </p:cBhvr>
                                      <p:to>
                                        <p:strVal val="visible"/>
                                      </p:to>
                                    </p:set>
                                    <p:animEffect transition="in" filter="fade">
                                      <p:cBhvr>
                                        <p:cTn id="490" dur="213"/>
                                        <p:tgtEl>
                                          <p:spTgt spid="704"/>
                                        </p:tgtEl>
                                      </p:cBhvr>
                                    </p:animEffect>
                                  </p:childTnLst>
                                </p:cTn>
                              </p:par>
                              <p:par>
                                <p:cTn id="491" presetID="10" presetClass="entr" presetSubtype="0" fill="hold" nodeType="withEffect">
                                  <p:stCondLst>
                                    <p:cond delay="639"/>
                                  </p:stCondLst>
                                  <p:childTnLst>
                                    <p:set>
                                      <p:cBhvr>
                                        <p:cTn id="492" dur="1" fill="hold">
                                          <p:stCondLst>
                                            <p:cond delay="0"/>
                                          </p:stCondLst>
                                        </p:cTn>
                                        <p:tgtEl>
                                          <p:spTgt spid="692"/>
                                        </p:tgtEl>
                                        <p:attrNameLst>
                                          <p:attrName>style.visibility</p:attrName>
                                        </p:attrNameLst>
                                      </p:cBhvr>
                                      <p:to>
                                        <p:strVal val="visible"/>
                                      </p:to>
                                    </p:set>
                                    <p:animEffect transition="in" filter="fade">
                                      <p:cBhvr>
                                        <p:cTn id="493" dur="213"/>
                                        <p:tgtEl>
                                          <p:spTgt spid="692"/>
                                        </p:tgtEl>
                                      </p:cBhvr>
                                    </p:animEffect>
                                  </p:childTnLst>
                                </p:cTn>
                              </p:par>
                              <p:par>
                                <p:cTn id="494" presetID="10" presetClass="entr" presetSubtype="0" fill="hold" nodeType="withEffect">
                                  <p:stCondLst>
                                    <p:cond delay="682"/>
                                  </p:stCondLst>
                                  <p:childTnLst>
                                    <p:set>
                                      <p:cBhvr>
                                        <p:cTn id="495" dur="1" fill="hold">
                                          <p:stCondLst>
                                            <p:cond delay="0"/>
                                          </p:stCondLst>
                                        </p:cTn>
                                        <p:tgtEl>
                                          <p:spTgt spid="681"/>
                                        </p:tgtEl>
                                        <p:attrNameLst>
                                          <p:attrName>style.visibility</p:attrName>
                                        </p:attrNameLst>
                                      </p:cBhvr>
                                      <p:to>
                                        <p:strVal val="visible"/>
                                      </p:to>
                                    </p:set>
                                    <p:animEffect transition="in" filter="fade">
                                      <p:cBhvr>
                                        <p:cTn id="496" dur="213"/>
                                        <p:tgtEl>
                                          <p:spTgt spid="681"/>
                                        </p:tgtEl>
                                      </p:cBhvr>
                                    </p:animEffect>
                                  </p:childTnLst>
                                </p:cTn>
                              </p:par>
                              <p:par>
                                <p:cTn id="497" presetID="10" presetClass="entr" presetSubtype="0" fill="hold" nodeType="withEffect">
                                  <p:stCondLst>
                                    <p:cond delay="725"/>
                                  </p:stCondLst>
                                  <p:childTnLst>
                                    <p:set>
                                      <p:cBhvr>
                                        <p:cTn id="498" dur="1" fill="hold">
                                          <p:stCondLst>
                                            <p:cond delay="0"/>
                                          </p:stCondLst>
                                        </p:cTn>
                                        <p:tgtEl>
                                          <p:spTgt spid="671"/>
                                        </p:tgtEl>
                                        <p:attrNameLst>
                                          <p:attrName>style.visibility</p:attrName>
                                        </p:attrNameLst>
                                      </p:cBhvr>
                                      <p:to>
                                        <p:strVal val="visible"/>
                                      </p:to>
                                    </p:set>
                                    <p:animEffect transition="in" filter="fade">
                                      <p:cBhvr>
                                        <p:cTn id="499" dur="213"/>
                                        <p:tgtEl>
                                          <p:spTgt spid="671"/>
                                        </p:tgtEl>
                                      </p:cBhvr>
                                    </p:animEffect>
                                  </p:childTnLst>
                                </p:cTn>
                              </p:par>
                              <p:par>
                                <p:cTn id="500" presetID="10" presetClass="entr" presetSubtype="0" fill="hold" nodeType="withEffect">
                                  <p:stCondLst>
                                    <p:cond delay="767"/>
                                  </p:stCondLst>
                                  <p:childTnLst>
                                    <p:set>
                                      <p:cBhvr>
                                        <p:cTn id="501" dur="1" fill="hold">
                                          <p:stCondLst>
                                            <p:cond delay="0"/>
                                          </p:stCondLst>
                                        </p:cTn>
                                        <p:tgtEl>
                                          <p:spTgt spid="662"/>
                                        </p:tgtEl>
                                        <p:attrNameLst>
                                          <p:attrName>style.visibility</p:attrName>
                                        </p:attrNameLst>
                                      </p:cBhvr>
                                      <p:to>
                                        <p:strVal val="visible"/>
                                      </p:to>
                                    </p:set>
                                    <p:animEffect transition="in" filter="fade">
                                      <p:cBhvr>
                                        <p:cTn id="502" dur="213"/>
                                        <p:tgtEl>
                                          <p:spTgt spid="662"/>
                                        </p:tgtEl>
                                      </p:cBhvr>
                                    </p:animEffect>
                                  </p:childTnLst>
                                </p:cTn>
                              </p:par>
                              <p:par>
                                <p:cTn id="503" presetID="10" presetClass="entr" presetSubtype="0" fill="hold" nodeType="withEffect">
                                  <p:stCondLst>
                                    <p:cond delay="810"/>
                                  </p:stCondLst>
                                  <p:childTnLst>
                                    <p:set>
                                      <p:cBhvr>
                                        <p:cTn id="504" dur="1" fill="hold">
                                          <p:stCondLst>
                                            <p:cond delay="0"/>
                                          </p:stCondLst>
                                        </p:cTn>
                                        <p:tgtEl>
                                          <p:spTgt spid="654"/>
                                        </p:tgtEl>
                                        <p:attrNameLst>
                                          <p:attrName>style.visibility</p:attrName>
                                        </p:attrNameLst>
                                      </p:cBhvr>
                                      <p:to>
                                        <p:strVal val="visible"/>
                                      </p:to>
                                    </p:set>
                                    <p:animEffect transition="in" filter="fade">
                                      <p:cBhvr>
                                        <p:cTn id="505" dur="213"/>
                                        <p:tgtEl>
                                          <p:spTgt spid="654"/>
                                        </p:tgtEl>
                                      </p:cBhvr>
                                    </p:animEffect>
                                  </p:childTnLst>
                                </p:cTn>
                              </p:par>
                              <p:par>
                                <p:cTn id="506" presetID="10" presetClass="entr" presetSubtype="0" fill="hold" nodeType="withEffect">
                                  <p:stCondLst>
                                    <p:cond delay="853"/>
                                  </p:stCondLst>
                                  <p:childTnLst>
                                    <p:set>
                                      <p:cBhvr>
                                        <p:cTn id="507" dur="1" fill="hold">
                                          <p:stCondLst>
                                            <p:cond delay="0"/>
                                          </p:stCondLst>
                                        </p:cTn>
                                        <p:tgtEl>
                                          <p:spTgt spid="647"/>
                                        </p:tgtEl>
                                        <p:attrNameLst>
                                          <p:attrName>style.visibility</p:attrName>
                                        </p:attrNameLst>
                                      </p:cBhvr>
                                      <p:to>
                                        <p:strVal val="visible"/>
                                      </p:to>
                                    </p:set>
                                    <p:animEffect transition="in" filter="fade">
                                      <p:cBhvr>
                                        <p:cTn id="508" dur="213"/>
                                        <p:tgtEl>
                                          <p:spTgt spid="647"/>
                                        </p:tgtEl>
                                      </p:cBhvr>
                                    </p:animEffect>
                                  </p:childTnLst>
                                </p:cTn>
                              </p:par>
                              <p:par>
                                <p:cTn id="509" presetID="10" presetClass="entr" presetSubtype="0" fill="hold" nodeType="withEffect">
                                  <p:stCondLst>
                                    <p:cond delay="895"/>
                                  </p:stCondLst>
                                  <p:childTnLst>
                                    <p:set>
                                      <p:cBhvr>
                                        <p:cTn id="510" dur="1" fill="hold">
                                          <p:stCondLst>
                                            <p:cond delay="0"/>
                                          </p:stCondLst>
                                        </p:cTn>
                                        <p:tgtEl>
                                          <p:spTgt spid="641"/>
                                        </p:tgtEl>
                                        <p:attrNameLst>
                                          <p:attrName>style.visibility</p:attrName>
                                        </p:attrNameLst>
                                      </p:cBhvr>
                                      <p:to>
                                        <p:strVal val="visible"/>
                                      </p:to>
                                    </p:set>
                                    <p:animEffect transition="in" filter="fade">
                                      <p:cBhvr>
                                        <p:cTn id="511" dur="213"/>
                                        <p:tgtEl>
                                          <p:spTgt spid="641"/>
                                        </p:tgtEl>
                                      </p:cBhvr>
                                    </p:animEffect>
                                  </p:childTnLst>
                                </p:cTn>
                              </p:par>
                              <p:par>
                                <p:cTn id="512" presetID="10" presetClass="entr" presetSubtype="0" fill="hold" nodeType="withEffect">
                                  <p:stCondLst>
                                    <p:cond delay="938"/>
                                  </p:stCondLst>
                                  <p:childTnLst>
                                    <p:set>
                                      <p:cBhvr>
                                        <p:cTn id="513" dur="1" fill="hold">
                                          <p:stCondLst>
                                            <p:cond delay="0"/>
                                          </p:stCondLst>
                                        </p:cTn>
                                        <p:tgtEl>
                                          <p:spTgt spid="636"/>
                                        </p:tgtEl>
                                        <p:attrNameLst>
                                          <p:attrName>style.visibility</p:attrName>
                                        </p:attrNameLst>
                                      </p:cBhvr>
                                      <p:to>
                                        <p:strVal val="visible"/>
                                      </p:to>
                                    </p:set>
                                    <p:animEffect transition="in" filter="fade">
                                      <p:cBhvr>
                                        <p:cTn id="514" dur="213"/>
                                        <p:tgtEl>
                                          <p:spTgt spid="636"/>
                                        </p:tgtEl>
                                      </p:cBhvr>
                                    </p:animEffect>
                                  </p:childTnLst>
                                </p:cTn>
                              </p:par>
                              <p:par>
                                <p:cTn id="515" presetID="10" presetClass="entr" presetSubtype="0" fill="hold" nodeType="withEffect">
                                  <p:stCondLst>
                                    <p:cond delay="980"/>
                                  </p:stCondLst>
                                  <p:childTnLst>
                                    <p:set>
                                      <p:cBhvr>
                                        <p:cTn id="516" dur="1" fill="hold">
                                          <p:stCondLst>
                                            <p:cond delay="0"/>
                                          </p:stCondLst>
                                        </p:cTn>
                                        <p:tgtEl>
                                          <p:spTgt spid="633"/>
                                        </p:tgtEl>
                                        <p:attrNameLst>
                                          <p:attrName>style.visibility</p:attrName>
                                        </p:attrNameLst>
                                      </p:cBhvr>
                                      <p:to>
                                        <p:strVal val="visible"/>
                                      </p:to>
                                    </p:set>
                                    <p:animEffect transition="in" filter="fade">
                                      <p:cBhvr>
                                        <p:cTn id="517" dur="213"/>
                                        <p:tgtEl>
                                          <p:spTgt spid="633"/>
                                        </p:tgtEl>
                                      </p:cBhvr>
                                    </p:animEffect>
                                  </p:childTnLst>
                                </p:cTn>
                              </p:par>
                              <p:par>
                                <p:cTn id="518" presetID="6" presetClass="emph" presetSubtype="0" decel="100000" autoRev="1" fill="hold" nodeType="withEffect">
                                  <p:stCondLst>
                                    <p:cond delay="213"/>
                                  </p:stCondLst>
                                  <p:childTnLst>
                                    <p:animScale>
                                      <p:cBhvr>
                                        <p:cTn id="519" dur="426" fill="hold"/>
                                        <p:tgtEl>
                                          <p:spTgt spid="829"/>
                                        </p:tgtEl>
                                      </p:cBhvr>
                                      <p:by x="105000" y="105000"/>
                                    </p:animScale>
                                  </p:childTnLst>
                                </p:cTn>
                              </p:par>
                              <p:par>
                                <p:cTn id="520" presetID="6" presetClass="emph" presetSubtype="0" decel="100000" autoRev="1" fill="hold" nodeType="withEffect">
                                  <p:stCondLst>
                                    <p:cond delay="256"/>
                                  </p:stCondLst>
                                  <p:childTnLst>
                                    <p:animScale>
                                      <p:cBhvr>
                                        <p:cTn id="521" dur="426" fill="hold"/>
                                        <p:tgtEl>
                                          <p:spTgt spid="815"/>
                                        </p:tgtEl>
                                      </p:cBhvr>
                                      <p:by x="105000" y="105000"/>
                                    </p:animScale>
                                  </p:childTnLst>
                                </p:cTn>
                              </p:par>
                              <p:par>
                                <p:cTn id="522" presetID="6" presetClass="emph" presetSubtype="0" decel="100000" autoRev="1" fill="hold" nodeType="withEffect">
                                  <p:stCondLst>
                                    <p:cond delay="298"/>
                                  </p:stCondLst>
                                  <p:childTnLst>
                                    <p:animScale>
                                      <p:cBhvr>
                                        <p:cTn id="523" dur="426" fill="hold"/>
                                        <p:tgtEl>
                                          <p:spTgt spid="801"/>
                                        </p:tgtEl>
                                      </p:cBhvr>
                                      <p:by x="105000" y="105000"/>
                                    </p:animScale>
                                  </p:childTnLst>
                                </p:cTn>
                              </p:par>
                              <p:par>
                                <p:cTn id="524" presetID="6" presetClass="emph" presetSubtype="0" decel="100000" autoRev="1" fill="hold" nodeType="withEffect">
                                  <p:stCondLst>
                                    <p:cond delay="341"/>
                                  </p:stCondLst>
                                  <p:childTnLst>
                                    <p:animScale>
                                      <p:cBhvr>
                                        <p:cTn id="525" dur="426" fill="hold"/>
                                        <p:tgtEl>
                                          <p:spTgt spid="787"/>
                                        </p:tgtEl>
                                      </p:cBhvr>
                                      <p:by x="105000" y="105000"/>
                                    </p:animScale>
                                  </p:childTnLst>
                                </p:cTn>
                              </p:par>
                              <p:par>
                                <p:cTn id="526" presetID="6" presetClass="emph" presetSubtype="0" decel="100000" autoRev="1" fill="hold" nodeType="withEffect">
                                  <p:stCondLst>
                                    <p:cond delay="384"/>
                                  </p:stCondLst>
                                  <p:childTnLst>
                                    <p:animScale>
                                      <p:cBhvr>
                                        <p:cTn id="527" dur="426" fill="hold"/>
                                        <p:tgtEl>
                                          <p:spTgt spid="773"/>
                                        </p:tgtEl>
                                      </p:cBhvr>
                                      <p:by x="105000" y="105000"/>
                                    </p:animScale>
                                  </p:childTnLst>
                                </p:cTn>
                              </p:par>
                              <p:par>
                                <p:cTn id="528" presetID="6" presetClass="emph" presetSubtype="0" decel="100000" autoRev="1" fill="hold" nodeType="withEffect">
                                  <p:stCondLst>
                                    <p:cond delay="426"/>
                                  </p:stCondLst>
                                  <p:childTnLst>
                                    <p:animScale>
                                      <p:cBhvr>
                                        <p:cTn id="529" dur="426" fill="hold"/>
                                        <p:tgtEl>
                                          <p:spTgt spid="759"/>
                                        </p:tgtEl>
                                      </p:cBhvr>
                                      <p:by x="105000" y="105000"/>
                                    </p:animScale>
                                  </p:childTnLst>
                                </p:cTn>
                              </p:par>
                              <p:par>
                                <p:cTn id="530" presetID="6" presetClass="emph" presetSubtype="0" decel="100000" autoRev="1" fill="hold" nodeType="withEffect">
                                  <p:stCondLst>
                                    <p:cond delay="469"/>
                                  </p:stCondLst>
                                  <p:childTnLst>
                                    <p:animScale>
                                      <p:cBhvr>
                                        <p:cTn id="531" dur="426" fill="hold"/>
                                        <p:tgtEl>
                                          <p:spTgt spid="745"/>
                                        </p:tgtEl>
                                      </p:cBhvr>
                                      <p:by x="105000" y="105000"/>
                                    </p:animScale>
                                  </p:childTnLst>
                                </p:cTn>
                              </p:par>
                              <p:par>
                                <p:cTn id="532" presetID="6" presetClass="emph" presetSubtype="0" decel="100000" autoRev="1" fill="hold" nodeType="withEffect">
                                  <p:stCondLst>
                                    <p:cond delay="512"/>
                                  </p:stCondLst>
                                  <p:childTnLst>
                                    <p:animScale>
                                      <p:cBhvr>
                                        <p:cTn id="533" dur="426" fill="hold"/>
                                        <p:tgtEl>
                                          <p:spTgt spid="731"/>
                                        </p:tgtEl>
                                      </p:cBhvr>
                                      <p:by x="105000" y="105000"/>
                                    </p:animScale>
                                  </p:childTnLst>
                                </p:cTn>
                              </p:par>
                              <p:par>
                                <p:cTn id="534" presetID="6" presetClass="emph" presetSubtype="0" decel="100000" autoRev="1" fill="hold" nodeType="withEffect">
                                  <p:stCondLst>
                                    <p:cond delay="554"/>
                                  </p:stCondLst>
                                  <p:childTnLst>
                                    <p:animScale>
                                      <p:cBhvr>
                                        <p:cTn id="535" dur="426" fill="hold"/>
                                        <p:tgtEl>
                                          <p:spTgt spid="717"/>
                                        </p:tgtEl>
                                      </p:cBhvr>
                                      <p:by x="105000" y="105000"/>
                                    </p:animScale>
                                  </p:childTnLst>
                                </p:cTn>
                              </p:par>
                              <p:par>
                                <p:cTn id="536" presetID="6" presetClass="emph" presetSubtype="0" decel="100000" autoRev="1" fill="hold" nodeType="withEffect">
                                  <p:stCondLst>
                                    <p:cond delay="597"/>
                                  </p:stCondLst>
                                  <p:childTnLst>
                                    <p:animScale>
                                      <p:cBhvr>
                                        <p:cTn id="537" dur="426" fill="hold"/>
                                        <p:tgtEl>
                                          <p:spTgt spid="704"/>
                                        </p:tgtEl>
                                      </p:cBhvr>
                                      <p:by x="105000" y="105000"/>
                                    </p:animScale>
                                  </p:childTnLst>
                                </p:cTn>
                              </p:par>
                              <p:par>
                                <p:cTn id="538" presetID="6" presetClass="emph" presetSubtype="0" decel="100000" autoRev="1" fill="hold" nodeType="withEffect">
                                  <p:stCondLst>
                                    <p:cond delay="639"/>
                                  </p:stCondLst>
                                  <p:childTnLst>
                                    <p:animScale>
                                      <p:cBhvr>
                                        <p:cTn id="539" dur="426" fill="hold"/>
                                        <p:tgtEl>
                                          <p:spTgt spid="692"/>
                                        </p:tgtEl>
                                      </p:cBhvr>
                                      <p:by x="105000" y="105000"/>
                                    </p:animScale>
                                  </p:childTnLst>
                                </p:cTn>
                              </p:par>
                              <p:par>
                                <p:cTn id="540" presetID="6" presetClass="emph" presetSubtype="0" decel="100000" autoRev="1" fill="hold" nodeType="withEffect">
                                  <p:stCondLst>
                                    <p:cond delay="682"/>
                                  </p:stCondLst>
                                  <p:childTnLst>
                                    <p:animScale>
                                      <p:cBhvr>
                                        <p:cTn id="541" dur="426" fill="hold"/>
                                        <p:tgtEl>
                                          <p:spTgt spid="681"/>
                                        </p:tgtEl>
                                      </p:cBhvr>
                                      <p:by x="105000" y="105000"/>
                                    </p:animScale>
                                  </p:childTnLst>
                                </p:cTn>
                              </p:par>
                              <p:par>
                                <p:cTn id="542" presetID="6" presetClass="emph" presetSubtype="0" decel="100000" autoRev="1" fill="hold" nodeType="withEffect">
                                  <p:stCondLst>
                                    <p:cond delay="725"/>
                                  </p:stCondLst>
                                  <p:childTnLst>
                                    <p:animScale>
                                      <p:cBhvr>
                                        <p:cTn id="543" dur="426" fill="hold"/>
                                        <p:tgtEl>
                                          <p:spTgt spid="671"/>
                                        </p:tgtEl>
                                      </p:cBhvr>
                                      <p:by x="105000" y="105000"/>
                                    </p:animScale>
                                  </p:childTnLst>
                                </p:cTn>
                              </p:par>
                              <p:par>
                                <p:cTn id="544" presetID="6" presetClass="emph" presetSubtype="0" decel="100000" autoRev="1" fill="hold" nodeType="withEffect">
                                  <p:stCondLst>
                                    <p:cond delay="767"/>
                                  </p:stCondLst>
                                  <p:childTnLst>
                                    <p:animScale>
                                      <p:cBhvr>
                                        <p:cTn id="545" dur="426" fill="hold"/>
                                        <p:tgtEl>
                                          <p:spTgt spid="662"/>
                                        </p:tgtEl>
                                      </p:cBhvr>
                                      <p:by x="105000" y="105000"/>
                                    </p:animScale>
                                  </p:childTnLst>
                                </p:cTn>
                              </p:par>
                              <p:par>
                                <p:cTn id="546" presetID="6" presetClass="emph" presetSubtype="0" decel="100000" autoRev="1" fill="hold" nodeType="withEffect">
                                  <p:stCondLst>
                                    <p:cond delay="810"/>
                                  </p:stCondLst>
                                  <p:childTnLst>
                                    <p:animScale>
                                      <p:cBhvr>
                                        <p:cTn id="547" dur="426" fill="hold"/>
                                        <p:tgtEl>
                                          <p:spTgt spid="654"/>
                                        </p:tgtEl>
                                      </p:cBhvr>
                                      <p:by x="105000" y="105000"/>
                                    </p:animScale>
                                  </p:childTnLst>
                                </p:cTn>
                              </p:par>
                              <p:par>
                                <p:cTn id="548" presetID="6" presetClass="emph" presetSubtype="0" decel="100000" autoRev="1" fill="hold" nodeType="withEffect">
                                  <p:stCondLst>
                                    <p:cond delay="853"/>
                                  </p:stCondLst>
                                  <p:childTnLst>
                                    <p:animScale>
                                      <p:cBhvr>
                                        <p:cTn id="549" dur="426" fill="hold"/>
                                        <p:tgtEl>
                                          <p:spTgt spid="647"/>
                                        </p:tgtEl>
                                      </p:cBhvr>
                                      <p:by x="105000" y="105000"/>
                                    </p:animScale>
                                  </p:childTnLst>
                                </p:cTn>
                              </p:par>
                              <p:par>
                                <p:cTn id="550" presetID="6" presetClass="emph" presetSubtype="0" decel="100000" autoRev="1" fill="hold" nodeType="withEffect">
                                  <p:stCondLst>
                                    <p:cond delay="895"/>
                                  </p:stCondLst>
                                  <p:childTnLst>
                                    <p:animScale>
                                      <p:cBhvr>
                                        <p:cTn id="551" dur="426" fill="hold"/>
                                        <p:tgtEl>
                                          <p:spTgt spid="641"/>
                                        </p:tgtEl>
                                      </p:cBhvr>
                                      <p:by x="105000" y="105000"/>
                                    </p:animScale>
                                  </p:childTnLst>
                                </p:cTn>
                              </p:par>
                              <p:par>
                                <p:cTn id="552" presetID="6" presetClass="emph" presetSubtype="0" decel="100000" autoRev="1" fill="hold" nodeType="withEffect">
                                  <p:stCondLst>
                                    <p:cond delay="938"/>
                                  </p:stCondLst>
                                  <p:childTnLst>
                                    <p:animScale>
                                      <p:cBhvr>
                                        <p:cTn id="553" dur="426" fill="hold"/>
                                        <p:tgtEl>
                                          <p:spTgt spid="636"/>
                                        </p:tgtEl>
                                      </p:cBhvr>
                                      <p:by x="105000" y="105000"/>
                                    </p:animScale>
                                  </p:childTnLst>
                                </p:cTn>
                              </p:par>
                              <p:par>
                                <p:cTn id="554" presetID="6" presetClass="emph" presetSubtype="0" decel="100000" autoRev="1" fill="hold" nodeType="withEffect">
                                  <p:stCondLst>
                                    <p:cond delay="980"/>
                                  </p:stCondLst>
                                  <p:childTnLst>
                                    <p:animScale>
                                      <p:cBhvr>
                                        <p:cTn id="555" dur="426" fill="hold"/>
                                        <p:tgtEl>
                                          <p:spTgt spid="633"/>
                                        </p:tgtEl>
                                      </p:cBhvr>
                                      <p:by x="105000" y="105000"/>
                                    </p:animScale>
                                  </p:childTnLst>
                                </p:cTn>
                              </p:par>
                              <p:par>
                                <p:cTn id="556" presetID="10" presetClass="exit" presetSubtype="0" fill="hold" nodeType="withEffect">
                                  <p:stCondLst>
                                    <p:cond delay="853"/>
                                  </p:stCondLst>
                                  <p:childTnLst>
                                    <p:animEffect transition="out" filter="fade">
                                      <p:cBhvr>
                                        <p:cTn id="557" dur="213"/>
                                        <p:tgtEl>
                                          <p:spTgt spid="829"/>
                                        </p:tgtEl>
                                      </p:cBhvr>
                                    </p:animEffect>
                                    <p:set>
                                      <p:cBhvr>
                                        <p:cTn id="558" dur="1" fill="hold">
                                          <p:stCondLst>
                                            <p:cond delay="212"/>
                                          </p:stCondLst>
                                        </p:cTn>
                                        <p:tgtEl>
                                          <p:spTgt spid="829"/>
                                        </p:tgtEl>
                                        <p:attrNameLst>
                                          <p:attrName>style.visibility</p:attrName>
                                        </p:attrNameLst>
                                      </p:cBhvr>
                                      <p:to>
                                        <p:strVal val="hidden"/>
                                      </p:to>
                                    </p:set>
                                  </p:childTnLst>
                                </p:cTn>
                              </p:par>
                              <p:par>
                                <p:cTn id="559" presetID="10" presetClass="exit" presetSubtype="0" fill="hold" nodeType="withEffect">
                                  <p:stCondLst>
                                    <p:cond delay="878"/>
                                  </p:stCondLst>
                                  <p:childTnLst>
                                    <p:animEffect transition="out" filter="fade">
                                      <p:cBhvr>
                                        <p:cTn id="560" dur="213"/>
                                        <p:tgtEl>
                                          <p:spTgt spid="815"/>
                                        </p:tgtEl>
                                      </p:cBhvr>
                                    </p:animEffect>
                                    <p:set>
                                      <p:cBhvr>
                                        <p:cTn id="561" dur="1" fill="hold">
                                          <p:stCondLst>
                                            <p:cond delay="212"/>
                                          </p:stCondLst>
                                        </p:cTn>
                                        <p:tgtEl>
                                          <p:spTgt spid="815"/>
                                        </p:tgtEl>
                                        <p:attrNameLst>
                                          <p:attrName>style.visibility</p:attrName>
                                        </p:attrNameLst>
                                      </p:cBhvr>
                                      <p:to>
                                        <p:strVal val="hidden"/>
                                      </p:to>
                                    </p:set>
                                  </p:childTnLst>
                                </p:cTn>
                              </p:par>
                              <p:par>
                                <p:cTn id="562" presetID="10" presetClass="exit" presetSubtype="0" fill="hold" nodeType="withEffect">
                                  <p:stCondLst>
                                    <p:cond delay="904"/>
                                  </p:stCondLst>
                                  <p:childTnLst>
                                    <p:animEffect transition="out" filter="fade">
                                      <p:cBhvr>
                                        <p:cTn id="563" dur="213"/>
                                        <p:tgtEl>
                                          <p:spTgt spid="801"/>
                                        </p:tgtEl>
                                      </p:cBhvr>
                                    </p:animEffect>
                                    <p:set>
                                      <p:cBhvr>
                                        <p:cTn id="564" dur="1" fill="hold">
                                          <p:stCondLst>
                                            <p:cond delay="212"/>
                                          </p:stCondLst>
                                        </p:cTn>
                                        <p:tgtEl>
                                          <p:spTgt spid="801"/>
                                        </p:tgtEl>
                                        <p:attrNameLst>
                                          <p:attrName>style.visibility</p:attrName>
                                        </p:attrNameLst>
                                      </p:cBhvr>
                                      <p:to>
                                        <p:strVal val="hidden"/>
                                      </p:to>
                                    </p:set>
                                  </p:childTnLst>
                                </p:cTn>
                              </p:par>
                              <p:par>
                                <p:cTn id="565" presetID="10" presetClass="exit" presetSubtype="0" fill="hold" nodeType="withEffect">
                                  <p:stCondLst>
                                    <p:cond delay="929"/>
                                  </p:stCondLst>
                                  <p:childTnLst>
                                    <p:animEffect transition="out" filter="fade">
                                      <p:cBhvr>
                                        <p:cTn id="566" dur="213"/>
                                        <p:tgtEl>
                                          <p:spTgt spid="787"/>
                                        </p:tgtEl>
                                      </p:cBhvr>
                                    </p:animEffect>
                                    <p:set>
                                      <p:cBhvr>
                                        <p:cTn id="567" dur="1" fill="hold">
                                          <p:stCondLst>
                                            <p:cond delay="212"/>
                                          </p:stCondLst>
                                        </p:cTn>
                                        <p:tgtEl>
                                          <p:spTgt spid="787"/>
                                        </p:tgtEl>
                                        <p:attrNameLst>
                                          <p:attrName>style.visibility</p:attrName>
                                        </p:attrNameLst>
                                      </p:cBhvr>
                                      <p:to>
                                        <p:strVal val="hidden"/>
                                      </p:to>
                                    </p:set>
                                  </p:childTnLst>
                                </p:cTn>
                              </p:par>
                              <p:par>
                                <p:cTn id="568" presetID="10" presetClass="exit" presetSubtype="0" fill="hold" nodeType="withEffect">
                                  <p:stCondLst>
                                    <p:cond delay="955"/>
                                  </p:stCondLst>
                                  <p:childTnLst>
                                    <p:animEffect transition="out" filter="fade">
                                      <p:cBhvr>
                                        <p:cTn id="569" dur="213"/>
                                        <p:tgtEl>
                                          <p:spTgt spid="773"/>
                                        </p:tgtEl>
                                      </p:cBhvr>
                                    </p:animEffect>
                                    <p:set>
                                      <p:cBhvr>
                                        <p:cTn id="570" dur="1" fill="hold">
                                          <p:stCondLst>
                                            <p:cond delay="212"/>
                                          </p:stCondLst>
                                        </p:cTn>
                                        <p:tgtEl>
                                          <p:spTgt spid="773"/>
                                        </p:tgtEl>
                                        <p:attrNameLst>
                                          <p:attrName>style.visibility</p:attrName>
                                        </p:attrNameLst>
                                      </p:cBhvr>
                                      <p:to>
                                        <p:strVal val="hidden"/>
                                      </p:to>
                                    </p:set>
                                  </p:childTnLst>
                                </p:cTn>
                              </p:par>
                              <p:par>
                                <p:cTn id="571" presetID="10" presetClass="exit" presetSubtype="0" fill="hold" nodeType="withEffect">
                                  <p:stCondLst>
                                    <p:cond delay="980"/>
                                  </p:stCondLst>
                                  <p:childTnLst>
                                    <p:animEffect transition="out" filter="fade">
                                      <p:cBhvr>
                                        <p:cTn id="572" dur="213"/>
                                        <p:tgtEl>
                                          <p:spTgt spid="759"/>
                                        </p:tgtEl>
                                      </p:cBhvr>
                                    </p:animEffect>
                                    <p:set>
                                      <p:cBhvr>
                                        <p:cTn id="573" dur="1" fill="hold">
                                          <p:stCondLst>
                                            <p:cond delay="212"/>
                                          </p:stCondLst>
                                        </p:cTn>
                                        <p:tgtEl>
                                          <p:spTgt spid="759"/>
                                        </p:tgtEl>
                                        <p:attrNameLst>
                                          <p:attrName>style.visibility</p:attrName>
                                        </p:attrNameLst>
                                      </p:cBhvr>
                                      <p:to>
                                        <p:strVal val="hidden"/>
                                      </p:to>
                                    </p:set>
                                  </p:childTnLst>
                                </p:cTn>
                              </p:par>
                              <p:par>
                                <p:cTn id="574" presetID="10" presetClass="exit" presetSubtype="0" fill="hold" nodeType="withEffect">
                                  <p:stCondLst>
                                    <p:cond delay="1006"/>
                                  </p:stCondLst>
                                  <p:childTnLst>
                                    <p:animEffect transition="out" filter="fade">
                                      <p:cBhvr>
                                        <p:cTn id="575" dur="213"/>
                                        <p:tgtEl>
                                          <p:spTgt spid="745"/>
                                        </p:tgtEl>
                                      </p:cBhvr>
                                    </p:animEffect>
                                    <p:set>
                                      <p:cBhvr>
                                        <p:cTn id="576" dur="1" fill="hold">
                                          <p:stCondLst>
                                            <p:cond delay="212"/>
                                          </p:stCondLst>
                                        </p:cTn>
                                        <p:tgtEl>
                                          <p:spTgt spid="745"/>
                                        </p:tgtEl>
                                        <p:attrNameLst>
                                          <p:attrName>style.visibility</p:attrName>
                                        </p:attrNameLst>
                                      </p:cBhvr>
                                      <p:to>
                                        <p:strVal val="hidden"/>
                                      </p:to>
                                    </p:set>
                                  </p:childTnLst>
                                </p:cTn>
                              </p:par>
                              <p:par>
                                <p:cTn id="577" presetID="10" presetClass="exit" presetSubtype="0" fill="hold" nodeType="withEffect">
                                  <p:stCondLst>
                                    <p:cond delay="1032"/>
                                  </p:stCondLst>
                                  <p:childTnLst>
                                    <p:animEffect transition="out" filter="fade">
                                      <p:cBhvr>
                                        <p:cTn id="578" dur="213"/>
                                        <p:tgtEl>
                                          <p:spTgt spid="731"/>
                                        </p:tgtEl>
                                      </p:cBhvr>
                                    </p:animEffect>
                                    <p:set>
                                      <p:cBhvr>
                                        <p:cTn id="579" dur="1" fill="hold">
                                          <p:stCondLst>
                                            <p:cond delay="212"/>
                                          </p:stCondLst>
                                        </p:cTn>
                                        <p:tgtEl>
                                          <p:spTgt spid="731"/>
                                        </p:tgtEl>
                                        <p:attrNameLst>
                                          <p:attrName>style.visibility</p:attrName>
                                        </p:attrNameLst>
                                      </p:cBhvr>
                                      <p:to>
                                        <p:strVal val="hidden"/>
                                      </p:to>
                                    </p:set>
                                  </p:childTnLst>
                                </p:cTn>
                              </p:par>
                              <p:par>
                                <p:cTn id="580" presetID="10" presetClass="exit" presetSubtype="0" fill="hold" nodeType="withEffect">
                                  <p:stCondLst>
                                    <p:cond delay="1057"/>
                                  </p:stCondLst>
                                  <p:childTnLst>
                                    <p:animEffect transition="out" filter="fade">
                                      <p:cBhvr>
                                        <p:cTn id="581" dur="213"/>
                                        <p:tgtEl>
                                          <p:spTgt spid="717"/>
                                        </p:tgtEl>
                                      </p:cBhvr>
                                    </p:animEffect>
                                    <p:set>
                                      <p:cBhvr>
                                        <p:cTn id="582" dur="1" fill="hold">
                                          <p:stCondLst>
                                            <p:cond delay="212"/>
                                          </p:stCondLst>
                                        </p:cTn>
                                        <p:tgtEl>
                                          <p:spTgt spid="717"/>
                                        </p:tgtEl>
                                        <p:attrNameLst>
                                          <p:attrName>style.visibility</p:attrName>
                                        </p:attrNameLst>
                                      </p:cBhvr>
                                      <p:to>
                                        <p:strVal val="hidden"/>
                                      </p:to>
                                    </p:set>
                                  </p:childTnLst>
                                </p:cTn>
                              </p:par>
                              <p:par>
                                <p:cTn id="583" presetID="10" presetClass="exit" presetSubtype="0" fill="hold" nodeType="withEffect">
                                  <p:stCondLst>
                                    <p:cond delay="1083"/>
                                  </p:stCondLst>
                                  <p:childTnLst>
                                    <p:animEffect transition="out" filter="fade">
                                      <p:cBhvr>
                                        <p:cTn id="584" dur="213"/>
                                        <p:tgtEl>
                                          <p:spTgt spid="704"/>
                                        </p:tgtEl>
                                      </p:cBhvr>
                                    </p:animEffect>
                                    <p:set>
                                      <p:cBhvr>
                                        <p:cTn id="585" dur="1" fill="hold">
                                          <p:stCondLst>
                                            <p:cond delay="212"/>
                                          </p:stCondLst>
                                        </p:cTn>
                                        <p:tgtEl>
                                          <p:spTgt spid="704"/>
                                        </p:tgtEl>
                                        <p:attrNameLst>
                                          <p:attrName>style.visibility</p:attrName>
                                        </p:attrNameLst>
                                      </p:cBhvr>
                                      <p:to>
                                        <p:strVal val="hidden"/>
                                      </p:to>
                                    </p:set>
                                  </p:childTnLst>
                                </p:cTn>
                              </p:par>
                              <p:par>
                                <p:cTn id="586" presetID="10" presetClass="exit" presetSubtype="0" fill="hold" nodeType="withEffect">
                                  <p:stCondLst>
                                    <p:cond delay="1108"/>
                                  </p:stCondLst>
                                  <p:childTnLst>
                                    <p:animEffect transition="out" filter="fade">
                                      <p:cBhvr>
                                        <p:cTn id="587" dur="213"/>
                                        <p:tgtEl>
                                          <p:spTgt spid="692"/>
                                        </p:tgtEl>
                                      </p:cBhvr>
                                    </p:animEffect>
                                    <p:set>
                                      <p:cBhvr>
                                        <p:cTn id="588" dur="1" fill="hold">
                                          <p:stCondLst>
                                            <p:cond delay="212"/>
                                          </p:stCondLst>
                                        </p:cTn>
                                        <p:tgtEl>
                                          <p:spTgt spid="692"/>
                                        </p:tgtEl>
                                        <p:attrNameLst>
                                          <p:attrName>style.visibility</p:attrName>
                                        </p:attrNameLst>
                                      </p:cBhvr>
                                      <p:to>
                                        <p:strVal val="hidden"/>
                                      </p:to>
                                    </p:set>
                                  </p:childTnLst>
                                </p:cTn>
                              </p:par>
                              <p:par>
                                <p:cTn id="589" presetID="10" presetClass="exit" presetSubtype="0" fill="hold" nodeType="withEffect">
                                  <p:stCondLst>
                                    <p:cond delay="1134"/>
                                  </p:stCondLst>
                                  <p:childTnLst>
                                    <p:animEffect transition="out" filter="fade">
                                      <p:cBhvr>
                                        <p:cTn id="590" dur="213"/>
                                        <p:tgtEl>
                                          <p:spTgt spid="681"/>
                                        </p:tgtEl>
                                      </p:cBhvr>
                                    </p:animEffect>
                                    <p:set>
                                      <p:cBhvr>
                                        <p:cTn id="591" dur="1" fill="hold">
                                          <p:stCondLst>
                                            <p:cond delay="212"/>
                                          </p:stCondLst>
                                        </p:cTn>
                                        <p:tgtEl>
                                          <p:spTgt spid="681"/>
                                        </p:tgtEl>
                                        <p:attrNameLst>
                                          <p:attrName>style.visibility</p:attrName>
                                        </p:attrNameLst>
                                      </p:cBhvr>
                                      <p:to>
                                        <p:strVal val="hidden"/>
                                      </p:to>
                                    </p:set>
                                  </p:childTnLst>
                                </p:cTn>
                              </p:par>
                              <p:par>
                                <p:cTn id="592" presetID="10" presetClass="exit" presetSubtype="0" fill="hold" nodeType="withEffect">
                                  <p:stCondLst>
                                    <p:cond delay="1160"/>
                                  </p:stCondLst>
                                  <p:childTnLst>
                                    <p:animEffect transition="out" filter="fade">
                                      <p:cBhvr>
                                        <p:cTn id="593" dur="213"/>
                                        <p:tgtEl>
                                          <p:spTgt spid="671"/>
                                        </p:tgtEl>
                                      </p:cBhvr>
                                    </p:animEffect>
                                    <p:set>
                                      <p:cBhvr>
                                        <p:cTn id="594" dur="1" fill="hold">
                                          <p:stCondLst>
                                            <p:cond delay="212"/>
                                          </p:stCondLst>
                                        </p:cTn>
                                        <p:tgtEl>
                                          <p:spTgt spid="671"/>
                                        </p:tgtEl>
                                        <p:attrNameLst>
                                          <p:attrName>style.visibility</p:attrName>
                                        </p:attrNameLst>
                                      </p:cBhvr>
                                      <p:to>
                                        <p:strVal val="hidden"/>
                                      </p:to>
                                    </p:set>
                                  </p:childTnLst>
                                </p:cTn>
                              </p:par>
                              <p:par>
                                <p:cTn id="595" presetID="10" presetClass="exit" presetSubtype="0" fill="hold" nodeType="withEffect">
                                  <p:stCondLst>
                                    <p:cond delay="1185"/>
                                  </p:stCondLst>
                                  <p:childTnLst>
                                    <p:animEffect transition="out" filter="fade">
                                      <p:cBhvr>
                                        <p:cTn id="596" dur="213"/>
                                        <p:tgtEl>
                                          <p:spTgt spid="662"/>
                                        </p:tgtEl>
                                      </p:cBhvr>
                                    </p:animEffect>
                                    <p:set>
                                      <p:cBhvr>
                                        <p:cTn id="597" dur="1" fill="hold">
                                          <p:stCondLst>
                                            <p:cond delay="212"/>
                                          </p:stCondLst>
                                        </p:cTn>
                                        <p:tgtEl>
                                          <p:spTgt spid="662"/>
                                        </p:tgtEl>
                                        <p:attrNameLst>
                                          <p:attrName>style.visibility</p:attrName>
                                        </p:attrNameLst>
                                      </p:cBhvr>
                                      <p:to>
                                        <p:strVal val="hidden"/>
                                      </p:to>
                                    </p:set>
                                  </p:childTnLst>
                                </p:cTn>
                              </p:par>
                              <p:par>
                                <p:cTn id="598" presetID="10" presetClass="exit" presetSubtype="0" fill="hold" nodeType="withEffect">
                                  <p:stCondLst>
                                    <p:cond delay="1211"/>
                                  </p:stCondLst>
                                  <p:childTnLst>
                                    <p:animEffect transition="out" filter="fade">
                                      <p:cBhvr>
                                        <p:cTn id="599" dur="213"/>
                                        <p:tgtEl>
                                          <p:spTgt spid="654"/>
                                        </p:tgtEl>
                                      </p:cBhvr>
                                    </p:animEffect>
                                    <p:set>
                                      <p:cBhvr>
                                        <p:cTn id="600" dur="1" fill="hold">
                                          <p:stCondLst>
                                            <p:cond delay="212"/>
                                          </p:stCondLst>
                                        </p:cTn>
                                        <p:tgtEl>
                                          <p:spTgt spid="654"/>
                                        </p:tgtEl>
                                        <p:attrNameLst>
                                          <p:attrName>style.visibility</p:attrName>
                                        </p:attrNameLst>
                                      </p:cBhvr>
                                      <p:to>
                                        <p:strVal val="hidden"/>
                                      </p:to>
                                    </p:set>
                                  </p:childTnLst>
                                </p:cTn>
                              </p:par>
                              <p:par>
                                <p:cTn id="601" presetID="10" presetClass="exit" presetSubtype="0" fill="hold" nodeType="withEffect">
                                  <p:stCondLst>
                                    <p:cond delay="1236"/>
                                  </p:stCondLst>
                                  <p:childTnLst>
                                    <p:animEffect transition="out" filter="fade">
                                      <p:cBhvr>
                                        <p:cTn id="602" dur="213"/>
                                        <p:tgtEl>
                                          <p:spTgt spid="647"/>
                                        </p:tgtEl>
                                      </p:cBhvr>
                                    </p:animEffect>
                                    <p:set>
                                      <p:cBhvr>
                                        <p:cTn id="603" dur="1" fill="hold">
                                          <p:stCondLst>
                                            <p:cond delay="212"/>
                                          </p:stCondLst>
                                        </p:cTn>
                                        <p:tgtEl>
                                          <p:spTgt spid="647"/>
                                        </p:tgtEl>
                                        <p:attrNameLst>
                                          <p:attrName>style.visibility</p:attrName>
                                        </p:attrNameLst>
                                      </p:cBhvr>
                                      <p:to>
                                        <p:strVal val="hidden"/>
                                      </p:to>
                                    </p:set>
                                  </p:childTnLst>
                                </p:cTn>
                              </p:par>
                              <p:par>
                                <p:cTn id="604" presetID="10" presetClass="exit" presetSubtype="0" fill="hold" nodeType="withEffect">
                                  <p:stCondLst>
                                    <p:cond delay="1262"/>
                                  </p:stCondLst>
                                  <p:childTnLst>
                                    <p:animEffect transition="out" filter="fade">
                                      <p:cBhvr>
                                        <p:cTn id="605" dur="213"/>
                                        <p:tgtEl>
                                          <p:spTgt spid="641"/>
                                        </p:tgtEl>
                                      </p:cBhvr>
                                    </p:animEffect>
                                    <p:set>
                                      <p:cBhvr>
                                        <p:cTn id="606" dur="1" fill="hold">
                                          <p:stCondLst>
                                            <p:cond delay="212"/>
                                          </p:stCondLst>
                                        </p:cTn>
                                        <p:tgtEl>
                                          <p:spTgt spid="641"/>
                                        </p:tgtEl>
                                        <p:attrNameLst>
                                          <p:attrName>style.visibility</p:attrName>
                                        </p:attrNameLst>
                                      </p:cBhvr>
                                      <p:to>
                                        <p:strVal val="hidden"/>
                                      </p:to>
                                    </p:set>
                                  </p:childTnLst>
                                </p:cTn>
                              </p:par>
                              <p:par>
                                <p:cTn id="607" presetID="10" presetClass="exit" presetSubtype="0" fill="hold" nodeType="withEffect">
                                  <p:stCondLst>
                                    <p:cond delay="1287"/>
                                  </p:stCondLst>
                                  <p:childTnLst>
                                    <p:animEffect transition="out" filter="fade">
                                      <p:cBhvr>
                                        <p:cTn id="608" dur="213"/>
                                        <p:tgtEl>
                                          <p:spTgt spid="636"/>
                                        </p:tgtEl>
                                      </p:cBhvr>
                                    </p:animEffect>
                                    <p:set>
                                      <p:cBhvr>
                                        <p:cTn id="609" dur="1" fill="hold">
                                          <p:stCondLst>
                                            <p:cond delay="212"/>
                                          </p:stCondLst>
                                        </p:cTn>
                                        <p:tgtEl>
                                          <p:spTgt spid="636"/>
                                        </p:tgtEl>
                                        <p:attrNameLst>
                                          <p:attrName>style.visibility</p:attrName>
                                        </p:attrNameLst>
                                      </p:cBhvr>
                                      <p:to>
                                        <p:strVal val="hidden"/>
                                      </p:to>
                                    </p:set>
                                  </p:childTnLst>
                                </p:cTn>
                              </p:par>
                              <p:par>
                                <p:cTn id="610" presetID="10" presetClass="exit" presetSubtype="0" fill="hold" nodeType="withEffect">
                                  <p:stCondLst>
                                    <p:cond delay="1313"/>
                                  </p:stCondLst>
                                  <p:childTnLst>
                                    <p:animEffect transition="out" filter="fade">
                                      <p:cBhvr>
                                        <p:cTn id="611" dur="213"/>
                                        <p:tgtEl>
                                          <p:spTgt spid="633"/>
                                        </p:tgtEl>
                                      </p:cBhvr>
                                    </p:animEffect>
                                    <p:set>
                                      <p:cBhvr>
                                        <p:cTn id="612" dur="1" fill="hold">
                                          <p:stCondLst>
                                            <p:cond delay="212"/>
                                          </p:stCondLst>
                                        </p:cTn>
                                        <p:tgtEl>
                                          <p:spTgt spid="633"/>
                                        </p:tgtEl>
                                        <p:attrNameLst>
                                          <p:attrName>style.visibility</p:attrName>
                                        </p:attrNameLst>
                                      </p:cBhvr>
                                      <p:to>
                                        <p:strVal val="hidden"/>
                                      </p:to>
                                    </p:set>
                                  </p:childTnLst>
                                </p:cTn>
                              </p:par>
                              <p:par>
                                <p:cTn id="613" presetID="1" presetClass="entr" presetSubtype="0" fill="hold" grpId="0" nodeType="withEffect">
                                  <p:stCondLst>
                                    <p:cond delay="17"/>
                                  </p:stCondLst>
                                  <p:childTnLst>
                                    <p:set>
                                      <p:cBhvr>
                                        <p:cTn id="614" dur="1" fill="hold">
                                          <p:stCondLst>
                                            <p:cond delay="0"/>
                                          </p:stCondLst>
                                        </p:cTn>
                                        <p:tgtEl>
                                          <p:spTgt spid="842"/>
                                        </p:tgtEl>
                                        <p:attrNameLst>
                                          <p:attrName>style.visibility</p:attrName>
                                        </p:attrNameLst>
                                      </p:cBhvr>
                                      <p:to>
                                        <p:strVal val="visible"/>
                                      </p:to>
                                    </p:set>
                                  </p:childTnLst>
                                </p:cTn>
                              </p:par>
                              <p:par>
                                <p:cTn id="615" presetID="6" presetClass="emph" presetSubtype="0" fill="hold" grpId="1" nodeType="withEffect">
                                  <p:stCondLst>
                                    <p:cond delay="0"/>
                                  </p:stCondLst>
                                  <p:childTnLst>
                                    <p:animScale>
                                      <p:cBhvr>
                                        <p:cTn id="616" dur="9" fill="hold"/>
                                        <p:tgtEl>
                                          <p:spTgt spid="842"/>
                                        </p:tgtEl>
                                      </p:cBhvr>
                                      <p:by x="5000" y="5000"/>
                                    </p:animScale>
                                  </p:childTnLst>
                                </p:cTn>
                              </p:par>
                              <p:par>
                                <p:cTn id="617" presetID="6" presetClass="emph" presetSubtype="0" fill="hold" grpId="2" nodeType="withEffect">
                                  <p:stCondLst>
                                    <p:cond delay="0"/>
                                  </p:stCondLst>
                                  <p:childTnLst>
                                    <p:animScale>
                                      <p:cBhvr>
                                        <p:cTn id="618" dur="213" fill="hold"/>
                                        <p:tgtEl>
                                          <p:spTgt spid="842"/>
                                        </p:tgtEl>
                                      </p:cBhvr>
                                      <p:by x="1800000" y="1800000"/>
                                    </p:animScale>
                                  </p:childTnLst>
                                </p:cTn>
                              </p:par>
                              <p:par>
                                <p:cTn id="619" presetID="6" presetClass="emph" presetSubtype="0" decel="100000" fill="hold" grpId="3" nodeType="withEffect">
                                  <p:stCondLst>
                                    <p:cond delay="213"/>
                                  </p:stCondLst>
                                  <p:childTnLst>
                                    <p:animScale>
                                      <p:cBhvr>
                                        <p:cTn id="620" dur="853" fill="hold"/>
                                        <p:tgtEl>
                                          <p:spTgt spid="842"/>
                                        </p:tgtEl>
                                      </p:cBhvr>
                                      <p:by x="120000" y="120000"/>
                                    </p:animScale>
                                  </p:childTnLst>
                                </p:cTn>
                              </p:par>
                              <p:par>
                                <p:cTn id="621" presetID="16" presetClass="entr" presetSubtype="37" fill="hold" grpId="0" nodeType="withEffect">
                                  <p:stCondLst>
                                    <p:cond delay="0"/>
                                  </p:stCondLst>
                                  <p:childTnLst>
                                    <p:set>
                                      <p:cBhvr>
                                        <p:cTn id="622" dur="1" fill="hold">
                                          <p:stCondLst>
                                            <p:cond delay="0"/>
                                          </p:stCondLst>
                                        </p:cTn>
                                        <p:tgtEl>
                                          <p:spTgt spid="843"/>
                                        </p:tgtEl>
                                        <p:attrNameLst>
                                          <p:attrName>style.visibility</p:attrName>
                                        </p:attrNameLst>
                                      </p:cBhvr>
                                      <p:to>
                                        <p:strVal val="visible"/>
                                      </p:to>
                                    </p:set>
                                    <p:animEffect transition="in" filter="barn(outVertical)">
                                      <p:cBhvr>
                                        <p:cTn id="623" dur="128"/>
                                        <p:tgtEl>
                                          <p:spTgt spid="843"/>
                                        </p:tgtEl>
                                      </p:cBhvr>
                                    </p:animEffect>
                                  </p:childTnLst>
                                </p:cTn>
                              </p:par>
                              <p:par>
                                <p:cTn id="624" presetID="6" presetClass="emph" presetSubtype="0" accel="100000" fill="hold" grpId="4" nodeType="withEffect">
                                  <p:stCondLst>
                                    <p:cond delay="1066"/>
                                  </p:stCondLst>
                                  <p:childTnLst>
                                    <p:animScale>
                                      <p:cBhvr>
                                        <p:cTn id="625" dur="639" fill="hold"/>
                                        <p:tgtEl>
                                          <p:spTgt spid="842"/>
                                        </p:tgtEl>
                                      </p:cBhvr>
                                      <p:by x="0" y="0"/>
                                    </p:animScale>
                                  </p:childTnLst>
                                </p:cTn>
                              </p:par>
                              <p:par>
                                <p:cTn id="626" presetID="16" presetClass="exit" presetSubtype="21" fill="hold" grpId="1" nodeType="withEffect">
                                  <p:stCondLst>
                                    <p:cond delay="1492"/>
                                  </p:stCondLst>
                                  <p:childTnLst>
                                    <p:animEffect transition="out" filter="barn(inVertical)">
                                      <p:cBhvr>
                                        <p:cTn id="627" dur="213"/>
                                        <p:tgtEl>
                                          <p:spTgt spid="843"/>
                                        </p:tgtEl>
                                      </p:cBhvr>
                                    </p:animEffect>
                                    <p:set>
                                      <p:cBhvr>
                                        <p:cTn id="628" dur="1" fill="hold">
                                          <p:stCondLst>
                                            <p:cond delay="212"/>
                                          </p:stCondLst>
                                        </p:cTn>
                                        <p:tgtEl>
                                          <p:spTgt spid="843"/>
                                        </p:tgtEl>
                                        <p:attrNameLst>
                                          <p:attrName>style.visibility</p:attrName>
                                        </p:attrNameLst>
                                      </p:cBhvr>
                                      <p:to>
                                        <p:strVal val="hidden"/>
                                      </p:to>
                                    </p:set>
                                  </p:childTnLst>
                                </p:cTn>
                              </p:par>
                              <p:par>
                                <p:cTn id="629" presetID="1" presetClass="entr" presetSubtype="0" fill="hold" grpId="0" nodeType="withEffect">
                                  <p:stCondLst>
                                    <p:cond delay="1880"/>
                                  </p:stCondLst>
                                  <p:childTnLst>
                                    <p:set>
                                      <p:cBhvr>
                                        <p:cTn id="630" dur="1" fill="hold">
                                          <p:stCondLst>
                                            <p:cond delay="0"/>
                                          </p:stCondLst>
                                        </p:cTn>
                                        <p:tgtEl>
                                          <p:spTgt spid="8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2" grpId="0" animBg="1"/>
      <p:bldP spid="842" grpId="1" animBg="1"/>
      <p:bldP spid="842" grpId="2" animBg="1"/>
      <p:bldP spid="842" grpId="3" animBg="1"/>
      <p:bldP spid="842" grpId="4" animBg="1"/>
      <p:bldP spid="843" grpId="0"/>
      <p:bldP spid="843" grpId="1"/>
      <p:bldP spid="84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4850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81.72+3.04=84.76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文本框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907" y="3198168"/>
            <a:ext cx="800219" cy="461665"/>
          </a:xfrm>
          <a:prstGeom prst="rect">
            <a:avLst/>
          </a:prstGeom>
          <a:noFill/>
        </p:spPr>
        <p:txBody>
          <a:bodyPr wrap="none" rtlCol="0">
            <a:spAutoFit/>
          </a:bodyPr>
          <a:lstStyle/>
          <a:p>
            <a:pPr algn="ctr"/>
            <a:r>
              <a:rPr kumimoji="1" lang="zh-CN" altLang="en-US" sz="24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小白</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30" y="3198168"/>
            <a:ext cx="1415772"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小白教程</a:t>
            </a:r>
          </a:p>
        </p:txBody>
      </p:sp>
      <p:sp>
        <p:nvSpPr>
          <p:cNvPr id="8" name="文本框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907"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有么</a:t>
            </a: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0353" y="3013502"/>
            <a:ext cx="2031326" cy="830997"/>
          </a:xfrm>
          <a:prstGeom prst="rect">
            <a:avLst/>
          </a:prstGeom>
          <a:noFill/>
        </p:spPr>
        <p:txBody>
          <a:bodyPr wrap="none" rtlCol="0">
            <a:spAutoFit/>
          </a:bodyPr>
          <a:lstStyle/>
          <a:p>
            <a:pPr algn="ctr"/>
            <a:r>
              <a:rPr kumimoji="1" lang="zh-CN" altLang="en-US" sz="4800">
                <a:latin typeface="苹方-简" panose="020B0400000000000000" pitchFamily="34" charset="-128"/>
                <a:ea typeface="苹方-简" panose="020B0400000000000000" pitchFamily="34" charset="-128"/>
                <a:cs typeface="+mn-ea"/>
                <a:sym typeface="苹方-简" panose="020B0400000000000000" pitchFamily="34" charset="-128"/>
              </a:rPr>
              <a:t>当然！</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03358" y="3198168"/>
            <a:ext cx="1385316" cy="461665"/>
          </a:xfrm>
          <a:prstGeom prst="rect">
            <a:avLst/>
          </a:prstGeom>
          <a:noFill/>
        </p:spPr>
        <p:txBody>
          <a:bodyPr wrap="none" rtlCol="0">
            <a:spAutoFit/>
          </a:bodyPr>
          <a:lstStyle/>
          <a:p>
            <a:pPr algn="ct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a:t>
            </a: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动画</a:t>
            </a: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6703" y="3198168"/>
            <a:ext cx="492443"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从</a:t>
            </a: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93002"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入门</a:t>
            </a: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98960" y="3198168"/>
            <a:ext cx="1107996"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到精通</a:t>
            </a: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542018" y="3013502"/>
            <a:ext cx="1107996" cy="830997"/>
          </a:xfrm>
          <a:prstGeom prst="rect">
            <a:avLst/>
          </a:prstGeom>
          <a:noFill/>
        </p:spPr>
        <p:txBody>
          <a:bodyPr wrap="none" rtlCol="0">
            <a:spAutoFit/>
          </a:bodyPr>
          <a:lstStyle/>
          <a:p>
            <a:pPr algn="ctr"/>
            <a:r>
              <a:rPr kumimoji="1" lang="en-US" altLang="zh-CN" sz="4800">
                <a:latin typeface="苹方-简" panose="020B0400000000000000" pitchFamily="34" charset="-128"/>
                <a:ea typeface="苹方-简" panose="020B0400000000000000" pitchFamily="34" charset="-128"/>
                <a:cs typeface="+mn-ea"/>
                <a:sym typeface="苹方-简" panose="020B0400000000000000" pitchFamily="34" charset="-128"/>
              </a:rPr>
              <a:t>1/7</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18" name="137 music all"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 action="ppaction://media"/>
          </p:cNvPr>
          <p:cNvPicPr>
            <a:picLocks noChangeAspect="1"/>
          </p:cNvPicPr>
          <p:nvPr>
            <a:audioFile r:link="rId1"/>
            <p:extLst>
              <p:ext uri="{DAA4B4D4-6D71-4841-9C94-3DE7FCFB9230}">
                <p14:media xmlns:p14="http://schemas.microsoft.com/office/powerpoint/2010/main" r:embed="rId2">
                  <p14:trim st="81720" end="0.3125"/>
                </p14:media>
              </p:ext>
            </p:extLst>
          </p:nvPr>
        </p:nvPicPr>
        <p:blipFill>
          <a:blip r:embed="rId5"/>
          <a:stretch>
            <a:fillRect/>
          </a:stretch>
        </p:blipFill>
        <p:spPr>
          <a:xfrm>
            <a:off x="5943600" y="7357953"/>
            <a:ext cx="304800" cy="304800"/>
          </a:xfrm>
          <a:prstGeom prst="rect">
            <a:avLst/>
          </a:prstGeom>
        </p:spPr>
      </p:pic>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53249501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23" presetClass="entr" presetSubtype="16" fill="hold" grpId="1" nodeType="withEffect">
                                  <p:stCondLst>
                                    <p:cond delay="0"/>
                                  </p:stCondLst>
                                  <p:childTnLst>
                                    <p:set>
                                      <p:cBhvr>
                                        <p:cTn id="8" dur="1" fill="hold">
                                          <p:stCondLst>
                                            <p:cond delay="0"/>
                                          </p:stCondLst>
                                        </p:cTn>
                                        <p:tgtEl>
                                          <p:spTgt spid="16"/>
                                        </p:tgtEl>
                                        <p:attrNameLst>
                                          <p:attrName>style.visibility</p:attrName>
                                        </p:attrNameLst>
                                      </p:cBhvr>
                                      <p:to>
                                        <p:strVal val="visible"/>
                                      </p:to>
                                    </p:set>
                                    <p:anim calcmode="lin" valueType="num">
                                      <p:cBhvr>
                                        <p:cTn id="9" dur="200" fill="hold"/>
                                        <p:tgtEl>
                                          <p:spTgt spid="16"/>
                                        </p:tgtEl>
                                        <p:attrNameLst>
                                          <p:attrName>ppt_w</p:attrName>
                                        </p:attrNameLst>
                                      </p:cBhvr>
                                      <p:tavLst>
                                        <p:tav tm="0">
                                          <p:val>
                                            <p:fltVal val="0"/>
                                          </p:val>
                                        </p:tav>
                                        <p:tav tm="100000">
                                          <p:val>
                                            <p:strVal val="#ppt_w"/>
                                          </p:val>
                                        </p:tav>
                                      </p:tavLst>
                                    </p:anim>
                                    <p:anim calcmode="lin" valueType="num">
                                      <p:cBhvr>
                                        <p:cTn id="10" dur="200" fill="hold"/>
                                        <p:tgtEl>
                                          <p:spTgt spid="16"/>
                                        </p:tgtEl>
                                        <p:attrNameLst>
                                          <p:attrName>ppt_h</p:attrName>
                                        </p:attrNameLst>
                                      </p:cBhvr>
                                      <p:tavLst>
                                        <p:tav tm="0">
                                          <p:val>
                                            <p:fltVal val="0"/>
                                          </p:val>
                                        </p:tav>
                                        <p:tav tm="100000">
                                          <p:val>
                                            <p:strVal val="#ppt_h"/>
                                          </p:val>
                                        </p:tav>
                                      </p:tavLst>
                                    </p:anim>
                                  </p:childTnLst>
                                </p:cTn>
                              </p:par>
                              <p:par>
                                <p:cTn id="11" presetID="1" presetClass="exit" presetSubtype="0" fill="hold" grpId="2" nodeType="withEffect">
                                  <p:stCondLst>
                                    <p:cond delay="280"/>
                                  </p:stCondLst>
                                  <p:childTnLst>
                                    <p:set>
                                      <p:cBhvr>
                                        <p:cTn id="12" dur="1" fill="hold">
                                          <p:stCondLst>
                                            <p:cond delay="0"/>
                                          </p:stCondLst>
                                        </p:cTn>
                                        <p:tgtEl>
                                          <p:spTgt spid="16"/>
                                        </p:tgtEl>
                                        <p:attrNameLst>
                                          <p:attrName>style.visibility</p:attrName>
                                        </p:attrNameLst>
                                      </p:cBhvr>
                                      <p:to>
                                        <p:strVal val="hidden"/>
                                      </p:to>
                                    </p:set>
                                  </p:childTnLst>
                                </p:cTn>
                              </p:par>
                              <p:par>
                                <p:cTn id="13" presetID="1" presetClass="entr" presetSubtype="0" fill="hold" grpId="0" nodeType="withEffect">
                                  <p:stCondLst>
                                    <p:cond delay="28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xit" presetSubtype="0" fill="hold" grpId="1" nodeType="withEffect">
                                  <p:stCondLst>
                                    <p:cond delay="68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grpId="0" nodeType="withEffect">
                                  <p:stCondLst>
                                    <p:cond delay="680"/>
                                  </p:stCondLst>
                                  <p:childTnLst>
                                    <p:set>
                                      <p:cBhvr>
                                        <p:cTn id="18" dur="1" fill="hold">
                                          <p:stCondLst>
                                            <p:cond delay="0"/>
                                          </p:stCondLst>
                                        </p:cTn>
                                        <p:tgtEl>
                                          <p:spTgt spid="8"/>
                                        </p:tgtEl>
                                        <p:attrNameLst>
                                          <p:attrName>style.visibility</p:attrName>
                                        </p:attrNameLst>
                                      </p:cBhvr>
                                      <p:to>
                                        <p:strVal val="visible"/>
                                      </p:to>
                                    </p:set>
                                  </p:childTnLst>
                                </p:cTn>
                              </p:par>
                              <p:par>
                                <p:cTn id="19" presetID="6" presetClass="emph" presetSubtype="0" accel="50000" fill="hold" grpId="1" nodeType="withEffect">
                                  <p:stCondLst>
                                    <p:cond delay="920"/>
                                  </p:stCondLst>
                                  <p:childTnLst>
                                    <p:animScale>
                                      <p:cBhvr>
                                        <p:cTn id="20" dur="80" fill="hold"/>
                                        <p:tgtEl>
                                          <p:spTgt spid="8"/>
                                        </p:tgtEl>
                                      </p:cBhvr>
                                      <p:by x="200000" y="200000"/>
                                    </p:animScale>
                                  </p:childTnLst>
                                  <p:subTnLst>
                                    <p:set>
                                      <p:cBhvr override="childStyle">
                                        <p:cTn dur="1" fill="hold" display="0" masterRel="sameClick" afterEffect="1">
                                          <p:stCondLst>
                                            <p:cond evt="end" delay="0">
                                              <p:tn val="19"/>
                                            </p:cond>
                                          </p:stCondLst>
                                        </p:cTn>
                                        <p:tgtEl>
                                          <p:spTgt spid="8"/>
                                        </p:tgtEl>
                                        <p:attrNameLst>
                                          <p:attrName>style.visibility</p:attrName>
                                        </p:attrNameLst>
                                      </p:cBhvr>
                                      <p:to>
                                        <p:strVal val="hidden"/>
                                      </p:to>
                                    </p:set>
                                  </p:subTnLst>
                                </p:cTn>
                              </p:par>
                              <p:par>
                                <p:cTn id="21" presetID="1" presetClass="entr" presetSubtype="0" fill="hold" grpId="0" nodeType="withEffect">
                                  <p:stCondLst>
                                    <p:cond delay="100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1000"/>
                                  </p:stCondLst>
                                  <p:childTnLst>
                                    <p:set>
                                      <p:cBhvr>
                                        <p:cTn id="24" dur="1" fill="hold">
                                          <p:stCondLst>
                                            <p:cond delay="0"/>
                                          </p:stCondLst>
                                        </p:cTn>
                                        <p:tgtEl>
                                          <p:spTgt spid="2"/>
                                        </p:tgtEl>
                                        <p:attrNameLst>
                                          <p:attrName>style.visibility</p:attrName>
                                        </p:attrNameLst>
                                      </p:cBhvr>
                                      <p:to>
                                        <p:strVal val="visible"/>
                                      </p:to>
                                    </p:set>
                                  </p:childTnLst>
                                </p:cTn>
                              </p:par>
                              <p:par>
                                <p:cTn id="25" presetID="6" presetClass="emph" presetSubtype="0" accel="50000" fill="hold" grpId="1" nodeType="withEffect">
                                  <p:stCondLst>
                                    <p:cond delay="1280"/>
                                  </p:stCondLst>
                                  <p:childTnLst>
                                    <p:animScale>
                                      <p:cBhvr>
                                        <p:cTn id="26" dur="160" fill="hold"/>
                                        <p:tgtEl>
                                          <p:spTgt spid="9"/>
                                        </p:tgtEl>
                                      </p:cBhvr>
                                      <p:by x="50000" y="50000"/>
                                    </p:animScale>
                                  </p:childTnLst>
                                  <p:subTnLst>
                                    <p:set>
                                      <p:cBhvr override="childStyle">
                                        <p:cTn dur="1" fill="hold" display="0" masterRel="sameClick" afterEffect="1">
                                          <p:stCondLst>
                                            <p:cond evt="end" delay="0">
                                              <p:tn val="25"/>
                                            </p:cond>
                                          </p:stCondLst>
                                        </p:cTn>
                                        <p:tgtEl>
                                          <p:spTgt spid="9"/>
                                        </p:tgtEl>
                                        <p:attrNameLst>
                                          <p:attrName>style.visibility</p:attrName>
                                        </p:attrNameLst>
                                      </p:cBhvr>
                                      <p:to>
                                        <p:strVal val="hidden"/>
                                      </p:to>
                                    </p:set>
                                  </p:subTnLst>
                                </p:cTn>
                              </p:par>
                              <p:par>
                                <p:cTn id="27" presetID="1" presetClass="exit" presetSubtype="0" fill="hold" grpId="1" nodeType="withEffect">
                                  <p:stCondLst>
                                    <p:cond delay="1280"/>
                                  </p:stCondLst>
                                  <p:childTnLst>
                                    <p:set>
                                      <p:cBhvr>
                                        <p:cTn id="28" dur="1" fill="hold">
                                          <p:stCondLst>
                                            <p:cond delay="0"/>
                                          </p:stCondLst>
                                        </p:cTn>
                                        <p:tgtEl>
                                          <p:spTgt spid="2"/>
                                        </p:tgtEl>
                                        <p:attrNameLst>
                                          <p:attrName>style.visibility</p:attrName>
                                        </p:attrNameLst>
                                      </p:cBhvr>
                                      <p:to>
                                        <p:strVal val="hidden"/>
                                      </p:to>
                                    </p:set>
                                  </p:childTnLst>
                                </p:cTn>
                              </p:par>
                              <p:par>
                                <p:cTn id="29" presetID="1" presetClass="entr" presetSubtype="0" fill="hold" grpId="0" nodeType="withEffect">
                                  <p:stCondLst>
                                    <p:cond delay="128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xit" presetSubtype="0" fill="hold" grpId="1" nodeType="withEffect">
                                  <p:stCondLst>
                                    <p:cond delay="1680"/>
                                  </p:stCondLst>
                                  <p:childTnLst>
                                    <p:set>
                                      <p:cBhvr>
                                        <p:cTn id="32" dur="1" fill="hold">
                                          <p:stCondLst>
                                            <p:cond delay="0"/>
                                          </p:stCondLst>
                                        </p:cTn>
                                        <p:tgtEl>
                                          <p:spTgt spid="11"/>
                                        </p:tgtEl>
                                        <p:attrNameLst>
                                          <p:attrName>style.visibility</p:attrName>
                                        </p:attrNameLst>
                                      </p:cBhvr>
                                      <p:to>
                                        <p:strVal val="hidden"/>
                                      </p:to>
                                    </p:set>
                                  </p:childTnLst>
                                </p:cTn>
                              </p:par>
                              <p:par>
                                <p:cTn id="33" presetID="1" presetClass="entr" presetSubtype="0" fill="hold" grpId="0" nodeType="withEffect">
                                  <p:stCondLst>
                                    <p:cond delay="168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192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xit" presetSubtype="0" fill="hold" grpId="1" nodeType="withEffect">
                                  <p:stCondLst>
                                    <p:cond delay="2000"/>
                                  </p:stCondLst>
                                  <p:childTnLst>
                                    <p:set>
                                      <p:cBhvr>
                                        <p:cTn id="38" dur="1" fill="hold">
                                          <p:stCondLst>
                                            <p:cond delay="0"/>
                                          </p:stCondLst>
                                        </p:cTn>
                                        <p:tgtEl>
                                          <p:spTgt spid="13"/>
                                        </p:tgtEl>
                                        <p:attrNameLst>
                                          <p:attrName>style.visibility</p:attrName>
                                        </p:attrNameLst>
                                      </p:cBhvr>
                                      <p:to>
                                        <p:strVal val="hidden"/>
                                      </p:to>
                                    </p:set>
                                  </p:childTnLst>
                                </p:cTn>
                              </p:par>
                              <p:par>
                                <p:cTn id="39" presetID="1" presetClass="entr" presetSubtype="0" fill="hold" grpId="0" nodeType="withEffect">
                                  <p:stCondLst>
                                    <p:cond delay="2200"/>
                                  </p:stCondLst>
                                  <p:childTnLst>
                                    <p:set>
                                      <p:cBhvr>
                                        <p:cTn id="40" dur="1" fill="hold">
                                          <p:stCondLst>
                                            <p:cond delay="0"/>
                                          </p:stCondLst>
                                        </p:cTn>
                                        <p:tgtEl>
                                          <p:spTgt spid="15"/>
                                        </p:tgtEl>
                                        <p:attrNameLst>
                                          <p:attrName>style.visibility</p:attrName>
                                        </p:attrNameLst>
                                      </p:cBhvr>
                                      <p:to>
                                        <p:strVal val="visible"/>
                                      </p:to>
                                    </p:set>
                                  </p:childTnLst>
                                </p:cTn>
                              </p:par>
                              <p:par>
                                <p:cTn id="41" presetID="10" presetClass="exit" presetSubtype="0" fill="hold" grpId="1" nodeType="withEffect">
                                  <p:stCondLst>
                                    <p:cond delay="2200"/>
                                  </p:stCondLst>
                                  <p:childTnLst>
                                    <p:animEffect transition="out" filter="fade">
                                      <p:cBhvr>
                                        <p:cTn id="42" dur="250"/>
                                        <p:tgtEl>
                                          <p:spTgt spid="14"/>
                                        </p:tgtEl>
                                      </p:cBhvr>
                                    </p:animEffect>
                                    <p:set>
                                      <p:cBhvr>
                                        <p:cTn id="43" dur="1" fill="hold">
                                          <p:stCondLst>
                                            <p:cond delay="249"/>
                                          </p:stCondLst>
                                        </p:cTn>
                                        <p:tgtEl>
                                          <p:spTgt spid="14"/>
                                        </p:tgtEl>
                                        <p:attrNameLst>
                                          <p:attrName>style.visibility</p:attrName>
                                        </p:attrNameLst>
                                      </p:cBhvr>
                                      <p:to>
                                        <p:strVal val="hidden"/>
                                      </p:to>
                                    </p:set>
                                  </p:childTnLst>
                                </p:cTn>
                              </p:par>
                              <p:par>
                                <p:cTn id="44" presetID="23" presetClass="entr" presetSubtype="32" fill="hold" grpId="0" nodeType="withEffect">
                                  <p:stCondLst>
                                    <p:cond delay="2640"/>
                                  </p:stCondLst>
                                  <p:childTnLst>
                                    <p:set>
                                      <p:cBhvr>
                                        <p:cTn id="45" dur="1" fill="hold">
                                          <p:stCondLst>
                                            <p:cond delay="0"/>
                                          </p:stCondLst>
                                        </p:cTn>
                                        <p:tgtEl>
                                          <p:spTgt spid="17"/>
                                        </p:tgtEl>
                                        <p:attrNameLst>
                                          <p:attrName>style.visibility</p:attrName>
                                        </p:attrNameLst>
                                      </p:cBhvr>
                                      <p:to>
                                        <p:strVal val="visible"/>
                                      </p:to>
                                    </p:set>
                                    <p:anim calcmode="lin" valueType="num">
                                      <p:cBhvr>
                                        <p:cTn id="46" dur="200" fill="hold"/>
                                        <p:tgtEl>
                                          <p:spTgt spid="17"/>
                                        </p:tgtEl>
                                        <p:attrNameLst>
                                          <p:attrName>ppt_w</p:attrName>
                                        </p:attrNameLst>
                                      </p:cBhvr>
                                      <p:tavLst>
                                        <p:tav tm="0">
                                          <p:val>
                                            <p:strVal val="4*#ppt_w"/>
                                          </p:val>
                                        </p:tav>
                                        <p:tav tm="100000">
                                          <p:val>
                                            <p:strVal val="#ppt_w"/>
                                          </p:val>
                                        </p:tav>
                                      </p:tavLst>
                                    </p:anim>
                                    <p:anim calcmode="lin" valueType="num">
                                      <p:cBhvr>
                                        <p:cTn id="47" dur="200" fill="hold"/>
                                        <p:tgtEl>
                                          <p:spTgt spid="17"/>
                                        </p:tgtEl>
                                        <p:attrNameLst>
                                          <p:attrName>ppt_h</p:attrName>
                                        </p:attrNameLst>
                                      </p:cBhvr>
                                      <p:tavLst>
                                        <p:tav tm="0">
                                          <p:val>
                                            <p:strVal val="4*#ppt_h"/>
                                          </p:val>
                                        </p:tav>
                                        <p:tav tm="100000">
                                          <p:val>
                                            <p:strVal val="#ppt_h"/>
                                          </p:val>
                                        </p:tav>
                                      </p:tavLst>
                                    </p:anim>
                                  </p:childTnLst>
                                </p:cTn>
                              </p:par>
                              <p:par>
                                <p:cTn id="48" presetID="6" presetClass="emph" presetSubtype="0" fill="hold" grpId="1" nodeType="withEffect">
                                  <p:stCondLst>
                                    <p:cond delay="2640"/>
                                  </p:stCondLst>
                                  <p:childTnLst>
                                    <p:animScale>
                                      <p:cBhvr>
                                        <p:cTn id="49" dur="200" fill="hold"/>
                                        <p:tgtEl>
                                          <p:spTgt spid="15"/>
                                        </p:tgtEl>
                                      </p:cBhvr>
                                      <p:by x="0" y="0"/>
                                    </p:animScale>
                                  </p:childTnLst>
                                  <p:subTnLst>
                                    <p:set>
                                      <p:cBhvr override="childStyle">
                                        <p:cTn dur="1" fill="hold" display="0" masterRel="sameClick" afterEffect="1">
                                          <p:stCondLst>
                                            <p:cond evt="end" delay="0">
                                              <p:tn val="48"/>
                                            </p:cond>
                                          </p:stCondLst>
                                        </p:cTn>
                                        <p:tgtEl>
                                          <p:spTgt spid="15"/>
                                        </p:tgtEl>
                                        <p:attrNameLst>
                                          <p:attrName>style.visibility</p:attrName>
                                        </p:attrNameLst>
                                      </p:cBhvr>
                                      <p:to>
                                        <p:strVal val="hidden"/>
                                      </p:to>
                                    </p:set>
                                  </p:subTnLst>
                                </p:cTn>
                              </p:par>
                              <p:par>
                                <p:cTn id="50" presetID="1" presetClass="entr" presetSubtype="0" fill="hold" grpId="2" nodeType="withEffect">
                                  <p:stCondLst>
                                    <p:cond delay="2640"/>
                                  </p:stCondLst>
                                  <p:childTnLst>
                                    <p:set>
                                      <p:cBhvr>
                                        <p:cTn id="51" dur="1" fill="hold">
                                          <p:stCondLst>
                                            <p:cond delay="0"/>
                                          </p:stCondLst>
                                        </p:cTn>
                                        <p:tgtEl>
                                          <p:spTgt spid="2"/>
                                        </p:tgtEl>
                                        <p:attrNameLst>
                                          <p:attrName>style.visibility</p:attrName>
                                        </p:attrNameLst>
                                      </p:cBhvr>
                                      <p:to>
                                        <p:strVal val="visible"/>
                                      </p:to>
                                    </p:set>
                                  </p:childTnLst>
                                </p:cTn>
                              </p:par>
                              <p:par>
                                <p:cTn id="52" presetID="6" presetClass="emph" presetSubtype="0" fill="hold" grpId="1" nodeType="withEffect">
                                  <p:stCondLst>
                                    <p:cond delay="2840"/>
                                  </p:stCondLst>
                                  <p:childTnLst>
                                    <p:animScale>
                                      <p:cBhvr>
                                        <p:cTn id="53" dur="200" fill="hold"/>
                                        <p:tgtEl>
                                          <p:spTgt spid="17"/>
                                        </p:tgtEl>
                                      </p:cBhvr>
                                      <p:by x="0" y="0"/>
                                    </p:animScale>
                                  </p:childTnLst>
                                </p:cTn>
                              </p:par>
                              <p:par>
                                <p:cTn id="54" presetID="64" presetClass="path" presetSubtype="0" fill="hold" grpId="2" nodeType="withEffect">
                                  <p:stCondLst>
                                    <p:cond delay="2840"/>
                                  </p:stCondLst>
                                  <p:childTnLst>
                                    <p:animMotion origin="layout" path="M 0 0 L 0 -0.01204 " pathEditMode="relative" rAng="0" ptsTypes="AA">
                                      <p:cBhvr>
                                        <p:cTn id="55" dur="200" fill="hold"/>
                                        <p:tgtEl>
                                          <p:spTgt spid="17"/>
                                        </p:tgtEl>
                                        <p:attrNameLst>
                                          <p:attrName>ppt_x</p:attrName>
                                          <p:attrName>ppt_y</p:attrName>
                                        </p:attrNameLst>
                                      </p:cBhvr>
                                      <p:rCtr x="0" y="-602"/>
                                    </p:animMotion>
                                  </p:childTnLst>
                                </p:cTn>
                              </p:par>
                              <p:par>
                                <p:cTn id="56" presetID="1" presetClass="entr" presetSubtype="0" fill="hold" grpId="0" nodeType="withEffect">
                                  <p:stCondLst>
                                    <p:cond delay="3040"/>
                                  </p:stCondLst>
                                  <p:childTnLst>
                                    <p:set>
                                      <p:cBhvr>
                                        <p:cTn id="57"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8" fill="hold" display="0">
                  <p:stCondLst>
                    <p:cond delay="indefinite"/>
                  </p:stCondLst>
                  <p:endCondLst>
                    <p:cond evt="onStopAudio" delay="0">
                      <p:tgtEl>
                        <p:sldTgt/>
                      </p:tgtEl>
                    </p:cond>
                  </p:endCondLst>
                </p:cTn>
                <p:tgtEl>
                  <p:spTgt spid="18"/>
                </p:tgtEl>
              </p:cMediaNode>
            </p:audio>
          </p:childTnLst>
        </p:cTn>
      </p:par>
    </p:tnLst>
    <p:bldLst>
      <p:bldP spid="4" grpId="0" animBg="1"/>
      <p:bldP spid="16" grpId="1"/>
      <p:bldP spid="16" grpId="2"/>
      <p:bldP spid="7" grpId="0"/>
      <p:bldP spid="7" grpId="1"/>
      <p:bldP spid="8" grpId="0"/>
      <p:bldP spid="8" grpId="1"/>
      <p:bldP spid="2" grpId="0" animBg="1"/>
      <p:bldP spid="2" grpId="1" animBg="1"/>
      <p:bldP spid="2" grpId="2" animBg="1"/>
      <p:bldP spid="9" grpId="0"/>
      <p:bldP spid="9" grpId="1"/>
      <p:bldP spid="11" grpId="0"/>
      <p:bldP spid="11" grpId="1"/>
      <p:bldP spid="13" grpId="0"/>
      <p:bldP spid="13" grpId="1"/>
      <p:bldP spid="14" grpId="0"/>
      <p:bldP spid="14" grpId="1"/>
      <p:bldP spid="15" grpId="0"/>
      <p:bldP spid="15" grpId="1"/>
      <p:bldP spid="17" grpId="0"/>
      <p:bldP spid="17" grpId="1"/>
      <p:bldP spid="17" grpId="2"/>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86026" y="2659706"/>
            <a:ext cx="3002745" cy="830997"/>
          </a:xfrm>
          <a:prstGeom prst="rect">
            <a:avLst/>
          </a:prstGeom>
          <a:noFill/>
        </p:spPr>
        <p:txBody>
          <a:bodyPr wrap="none" rtlCol="0">
            <a:spAutoFit/>
          </a:bodyPr>
          <a:lstStyle/>
          <a:p>
            <a:pPr algn="r"/>
            <a:r>
              <a:rPr lang="zh-CN" altLang="en-US" sz="4800" spc="600" dirty="0">
                <a:solidFill>
                  <a:schemeClr val="tx1">
                    <a:lumMod val="75000"/>
                    <a:lumOff val="25000"/>
                  </a:schemeClr>
                </a:solidFill>
                <a:latin typeface="苹方-简" panose="020B0400000000000000" pitchFamily="34" charset="-128"/>
                <a:ea typeface="苹方-简" panose="020B0400000000000000" pitchFamily="34" charset="-128"/>
                <a:cs typeface="+mn-ea"/>
                <a:sym typeface="苹方-简" panose="020B0400000000000000" pitchFamily="34" charset="-128"/>
              </a:rPr>
              <a:t>婷婷</a:t>
            </a:r>
            <a:r>
              <a:rPr lang="en-US" altLang="zh-CN" sz="4800" spc="600" dirty="0">
                <a:solidFill>
                  <a:schemeClr val="tx1">
                    <a:lumMod val="75000"/>
                    <a:lumOff val="25000"/>
                  </a:schemeClr>
                </a:solidFill>
                <a:latin typeface="苹方-简" panose="020B0400000000000000" pitchFamily="34" charset="-128"/>
                <a:ea typeface="苹方-简" panose="020B0400000000000000" pitchFamily="34" charset="-128"/>
                <a:cs typeface="+mn-ea"/>
                <a:sym typeface="苹方-简" panose="020B0400000000000000" pitchFamily="34" charset="-128"/>
              </a:rPr>
              <a:t>PPT</a:t>
            </a:r>
            <a:endParaRPr lang="zh-CN" altLang="en-US" sz="4800" spc="600" dirty="0">
              <a:solidFill>
                <a:schemeClr val="tx1">
                  <a:lumMod val="75000"/>
                  <a:lumOff val="25000"/>
                </a:schemeClr>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矩形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530600" y="3429000"/>
            <a:ext cx="4033939" cy="855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9" name="组合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7859835" y="2636906"/>
            <a:ext cx="1192204" cy="1192204"/>
            <a:chOff x="7461115" y="1843392"/>
            <a:chExt cx="1585608" cy="1585608"/>
          </a:xfrm>
        </p:grpSpPr>
        <p:sp>
          <p:nvSpPr>
            <p:cNvPr id="10" name="圆角矩形 9"/>
            <p:cNvSpPr/>
            <p:nvPr/>
          </p:nvSpPr>
          <p:spPr>
            <a:xfrm>
              <a:off x="7461115" y="1843392"/>
              <a:ext cx="1585608" cy="1585608"/>
            </a:xfrm>
            <a:prstGeom prst="roundRect">
              <a:avLst>
                <a:gd name="adj" fmla="val 9611"/>
              </a:avLst>
            </a:prstGeom>
            <a:solidFill>
              <a:schemeClr val="bg1"/>
            </a:solidFill>
            <a:ln w="222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20880" t="-351" r="21632" b="40162"/>
            <a:stretch/>
          </p:blipFill>
          <p:spPr>
            <a:xfrm>
              <a:off x="7611488" y="1993765"/>
              <a:ext cx="1284862" cy="1284862"/>
            </a:xfrm>
            <a:prstGeom prst="roundRect">
              <a:avLst>
                <a:gd name="adj" fmla="val 15727"/>
              </a:avLst>
            </a:prstGeom>
          </p:spPr>
        </p:pic>
      </p:gr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574344" y="3429000"/>
            <a:ext cx="3990195" cy="400110"/>
          </a:xfrm>
          <a:prstGeom prst="rect">
            <a:avLst/>
          </a:prstGeom>
          <a:noFill/>
        </p:spPr>
        <p:txBody>
          <a:bodyPr wrap="none" rtlCol="0">
            <a:spAutoFit/>
          </a:bodyPr>
          <a:lstStyle/>
          <a:p>
            <a:pPr algn="r"/>
            <a:r>
              <a:rPr lang="zh-CN" altLang="en-US" sz="2000" dirty="0">
                <a:solidFill>
                  <a:schemeClr val="tx1">
                    <a:lumMod val="50000"/>
                    <a:lumOff val="50000"/>
                  </a:schemeClr>
                </a:solidFill>
                <a:latin typeface="苹方-简" panose="020B0400000000000000" pitchFamily="34" charset="-128"/>
                <a:ea typeface="苹方-简" panose="020B0400000000000000" pitchFamily="34" charset="-128"/>
                <a:cs typeface="+mn-ea"/>
                <a:sym typeface="苹方-简" panose="020B0400000000000000" pitchFamily="34" charset="-128"/>
              </a:rPr>
              <a:t>原创免费高质量的</a:t>
            </a:r>
            <a:r>
              <a:rPr lang="en-US" altLang="zh-CN" sz="2000" dirty="0">
                <a:solidFill>
                  <a:schemeClr val="tx1">
                    <a:lumMod val="50000"/>
                    <a:lumOff val="50000"/>
                  </a:schemeClr>
                </a:solidFill>
                <a:latin typeface="苹方-简" panose="020B0400000000000000" pitchFamily="34" charset="-128"/>
                <a:ea typeface="苹方-简" panose="020B0400000000000000" pitchFamily="34" charset="-128"/>
                <a:cs typeface="+mn-ea"/>
                <a:sym typeface="苹方-简" panose="020B0400000000000000" pitchFamily="34" charset="-128"/>
              </a:rPr>
              <a:t>Office</a:t>
            </a:r>
            <a:r>
              <a:rPr lang="zh-CN" altLang="en-US" sz="2000" dirty="0">
                <a:solidFill>
                  <a:schemeClr val="tx1">
                    <a:lumMod val="50000"/>
                    <a:lumOff val="50000"/>
                  </a:schemeClr>
                </a:solidFill>
                <a:latin typeface="苹方-简" panose="020B0400000000000000" pitchFamily="34" charset="-128"/>
                <a:ea typeface="苹方-简" panose="020B0400000000000000" pitchFamily="34" charset="-128"/>
                <a:cs typeface="+mn-ea"/>
                <a:sym typeface="苹方-简" panose="020B0400000000000000" pitchFamily="34" charset="-128"/>
              </a:rPr>
              <a:t>系列教程</a:t>
            </a:r>
          </a:p>
        </p:txBody>
      </p:sp>
      <p:cxnSp>
        <p:nvCxnSpPr>
          <p:cNvPr id="13" name="直接连接符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3708636" y="3429000"/>
            <a:ext cx="3772432" cy="0"/>
          </a:xfrm>
          <a:prstGeom prst="line">
            <a:avLst/>
          </a:prstGeom>
          <a:ln w="19050" cap="rnd">
            <a:gradFill flip="none" rotWithShape="1">
              <a:gsLst>
                <a:gs pos="0">
                  <a:srgbClr val="00B0F0">
                    <a:alpha val="0"/>
                  </a:srgbClr>
                </a:gs>
                <a:gs pos="98000">
                  <a:srgbClr val="00B0F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464787" y="2781832"/>
            <a:ext cx="3262433" cy="923330"/>
          </a:xfrm>
          <a:prstGeom prst="rect">
            <a:avLst/>
          </a:prstGeom>
          <a:noFill/>
        </p:spPr>
        <p:txBody>
          <a:bodyPr wrap="none" rtlCol="0">
            <a:spAutoFit/>
          </a:bodyPr>
          <a:lstStyle/>
          <a:p>
            <a:pPr algn="ctr"/>
            <a:r>
              <a:rPr lang="zh-CN" altLang="en-US" sz="5400" b="1" spc="600" dirty="0">
                <a:solidFill>
                  <a:schemeClr val="tx1">
                    <a:lumMod val="75000"/>
                    <a:lumOff val="25000"/>
                  </a:schemeClr>
                </a:solidFill>
                <a:latin typeface="苹方-简" panose="020B0400000000000000" pitchFamily="34" charset="-128"/>
                <a:ea typeface="苹方-简" panose="020B0400000000000000" pitchFamily="34" charset="-128"/>
                <a:cs typeface="+mn-ea"/>
                <a:sym typeface="苹方-简" panose="020B0400000000000000" pitchFamily="34" charset="-128"/>
              </a:rPr>
              <a:t>关于</a:t>
            </a:r>
            <a:r>
              <a:rPr lang="zh-CN" altLang="en-US" sz="5400" spc="600" dirty="0">
                <a:solidFill>
                  <a:schemeClr val="tx1">
                    <a:lumMod val="65000"/>
                    <a:lumOff val="35000"/>
                  </a:schemeClr>
                </a:solidFill>
                <a:latin typeface="苹方-简" panose="020B0400000000000000" pitchFamily="34" charset="-128"/>
                <a:ea typeface="苹方-简" panose="020B0400000000000000" pitchFamily="34" charset="-128"/>
                <a:cs typeface="+mn-ea"/>
                <a:sym typeface="苹方-简" panose="020B0400000000000000" pitchFamily="34" charset="-128"/>
              </a:rPr>
              <a:t>我们</a:t>
            </a:r>
          </a:p>
        </p:txBody>
      </p:sp>
      <p:grpSp>
        <p:nvGrpSpPr>
          <p:cNvPr id="15" name="组合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270953" y="-1021205"/>
            <a:ext cx="1999536" cy="9616166"/>
            <a:chOff x="4003907" y="-1021205"/>
            <a:chExt cx="1999536" cy="9616166"/>
          </a:xfrm>
        </p:grpSpPr>
        <p:sp>
          <p:nvSpPr>
            <p:cNvPr id="16" name="矩形 15"/>
            <p:cNvSpPr/>
            <p:nvPr/>
          </p:nvSpPr>
          <p:spPr>
            <a:xfrm rot="600000">
              <a:off x="4003907" y="-1021205"/>
              <a:ext cx="900371" cy="95812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 name="矩形 16"/>
            <p:cNvSpPr/>
            <p:nvPr/>
          </p:nvSpPr>
          <p:spPr>
            <a:xfrm rot="600000">
              <a:off x="5485600" y="-986243"/>
              <a:ext cx="517843" cy="95812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9" name="组合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31912" y="-1244948"/>
            <a:ext cx="2291093" cy="9411834"/>
            <a:chOff x="1331912" y="-1244948"/>
            <a:chExt cx="2291093" cy="9411834"/>
          </a:xfrm>
        </p:grpSpPr>
        <p:sp>
          <p:nvSpPr>
            <p:cNvPr id="20" name="矩形 19"/>
            <p:cNvSpPr/>
            <p:nvPr/>
          </p:nvSpPr>
          <p:spPr>
            <a:xfrm rot="600000">
              <a:off x="3396367" y="-1031208"/>
              <a:ext cx="226638" cy="9198094"/>
            </a:xfrm>
            <a:prstGeom prst="rect">
              <a:avLst/>
            </a:prstGeom>
            <a:solidFill>
              <a:srgbClr val="2BB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 name="矩形 20"/>
            <p:cNvSpPr/>
            <p:nvPr/>
          </p:nvSpPr>
          <p:spPr>
            <a:xfrm rot="600000">
              <a:off x="1331912" y="-1244948"/>
              <a:ext cx="1914122" cy="9198094"/>
            </a:xfrm>
            <a:prstGeom prst="rect">
              <a:avLst/>
            </a:prstGeom>
            <a:solidFill>
              <a:srgbClr val="0CB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2" name="组合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1291300" y="-1244948"/>
            <a:ext cx="2291093" cy="9411834"/>
            <a:chOff x="1331912" y="-1244948"/>
            <a:chExt cx="2291093" cy="9411834"/>
          </a:xfrm>
        </p:grpSpPr>
        <p:sp>
          <p:nvSpPr>
            <p:cNvPr id="23" name="矩形 22"/>
            <p:cNvSpPr/>
            <p:nvPr/>
          </p:nvSpPr>
          <p:spPr>
            <a:xfrm rot="600000">
              <a:off x="3396367" y="-1031208"/>
              <a:ext cx="226638" cy="9198094"/>
            </a:xfrm>
            <a:prstGeom prst="rect">
              <a:avLst/>
            </a:prstGeom>
            <a:solidFill>
              <a:srgbClr val="2BB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4" name="矩形 23"/>
            <p:cNvSpPr/>
            <p:nvPr/>
          </p:nvSpPr>
          <p:spPr>
            <a:xfrm rot="600000">
              <a:off x="1331912" y="-1244948"/>
              <a:ext cx="1914122" cy="9198094"/>
            </a:xfrm>
            <a:prstGeom prst="rect">
              <a:avLst/>
            </a:prstGeom>
            <a:solidFill>
              <a:srgbClr val="0CB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25" name="组合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rot="10800000">
            <a:off x="-2508071" y="-1244948"/>
            <a:ext cx="2291093" cy="9411834"/>
            <a:chOff x="1331912" y="-1244948"/>
            <a:chExt cx="2291093" cy="9411834"/>
          </a:xfrm>
        </p:grpSpPr>
        <p:sp>
          <p:nvSpPr>
            <p:cNvPr id="26" name="矩形 25"/>
            <p:cNvSpPr/>
            <p:nvPr/>
          </p:nvSpPr>
          <p:spPr>
            <a:xfrm rot="600000">
              <a:off x="3396367" y="-1031208"/>
              <a:ext cx="226638" cy="9198094"/>
            </a:xfrm>
            <a:prstGeom prst="rect">
              <a:avLst/>
            </a:prstGeom>
            <a:solidFill>
              <a:srgbClr val="2BB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 name="矩形 26"/>
            <p:cNvSpPr/>
            <p:nvPr/>
          </p:nvSpPr>
          <p:spPr>
            <a:xfrm rot="600000">
              <a:off x="1331912" y="-1244948"/>
              <a:ext cx="1914122" cy="9198094"/>
            </a:xfrm>
            <a:prstGeom prst="rect">
              <a:avLst/>
            </a:prstGeom>
            <a:solidFill>
              <a:srgbClr val="0CB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7223413"/>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84.76+3.4=88.16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94734661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00" fill="hold"/>
                                        <p:tgtEl>
                                          <p:spTgt spid="9"/>
                                        </p:tgtEl>
                                        <p:attrNameLst>
                                          <p:attrName>ppt_x</p:attrName>
                                        </p:attrNameLst>
                                      </p:cBhvr>
                                      <p:tavLst>
                                        <p:tav tm="0">
                                          <p:val>
                                            <p:strVal val="1+#ppt_w/2"/>
                                          </p:val>
                                        </p:tav>
                                        <p:tav tm="100000">
                                          <p:val>
                                            <p:strVal val="#ppt_x"/>
                                          </p:val>
                                        </p:tav>
                                      </p:tavLst>
                                    </p:anim>
                                    <p:anim calcmode="lin" valueType="num">
                                      <p:cBhvr additive="base">
                                        <p:cTn id="8" dur="700" fill="hold"/>
                                        <p:tgtEl>
                                          <p:spTgt spid="9"/>
                                        </p:tgtEl>
                                        <p:attrNameLst>
                                          <p:attrName>ppt_y</p:attrName>
                                        </p:attrNameLst>
                                      </p:cBhvr>
                                      <p:tavLst>
                                        <p:tav tm="0">
                                          <p:val>
                                            <p:strVal val="#ppt_y"/>
                                          </p:val>
                                        </p:tav>
                                        <p:tav tm="100000">
                                          <p:val>
                                            <p:strVal val="#ppt_y"/>
                                          </p:val>
                                        </p:tav>
                                      </p:tavLst>
                                    </p:anim>
                                  </p:childTnLst>
                                </p:cTn>
                              </p:par>
                              <p:par>
                                <p:cTn id="9" presetID="8" presetClass="emph" presetSubtype="0" decel="100000" fill="hold" nodeType="withEffect">
                                  <p:stCondLst>
                                    <p:cond delay="0"/>
                                  </p:stCondLst>
                                  <p:childTnLst>
                                    <p:animRot by="-21600000">
                                      <p:cBhvr>
                                        <p:cTn id="10" dur="700" fill="hold"/>
                                        <p:tgtEl>
                                          <p:spTgt spid="9"/>
                                        </p:tgtEl>
                                        <p:attrNameLst>
                                          <p:attrName>r</p:attrName>
                                        </p:attrNameLst>
                                      </p:cBhvr>
                                    </p:animRot>
                                  </p:childTnLst>
                                </p:cTn>
                              </p:par>
                              <p:par>
                                <p:cTn id="11" presetID="22" presetClass="entr" presetSubtype="2" fill="hold" nodeType="withEffect">
                                  <p:stCondLst>
                                    <p:cond delay="525"/>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350"/>
                                        <p:tgtEl>
                                          <p:spTgt spid="13"/>
                                        </p:tgtEl>
                                      </p:cBhvr>
                                    </p:animEffect>
                                  </p:childTnLst>
                                </p:cTn>
                              </p:par>
                              <p:par>
                                <p:cTn id="14" presetID="1" presetClass="entr" presetSubtype="0" fill="hold" grpId="0" nodeType="withEffect">
                                  <p:stCondLst>
                                    <p:cond delay="525"/>
                                  </p:stCondLst>
                                  <p:childTnLst>
                                    <p:set>
                                      <p:cBhvr>
                                        <p:cTn id="15" dur="1" fill="hold">
                                          <p:stCondLst>
                                            <p:cond delay="0"/>
                                          </p:stCondLst>
                                        </p:cTn>
                                        <p:tgtEl>
                                          <p:spTgt spid="7"/>
                                        </p:tgtEl>
                                        <p:attrNameLst>
                                          <p:attrName>style.visibility</p:attrName>
                                        </p:attrNameLst>
                                      </p:cBhvr>
                                      <p:to>
                                        <p:strVal val="visible"/>
                                      </p:to>
                                    </p:set>
                                  </p:childTnLst>
                                </p:cTn>
                              </p:par>
                              <p:par>
                                <p:cTn id="16" presetID="42" presetClass="path" presetSubtype="0" decel="100000" fill="hold" grpId="1" nodeType="withEffect">
                                  <p:stCondLst>
                                    <p:cond delay="525"/>
                                  </p:stCondLst>
                                  <p:childTnLst>
                                    <p:animMotion origin="layout" path="M 4.79167E-6 3.7037E-7 L 4.79167E-6 0.10671 " pathEditMode="relative" rAng="0" ptsTypes="AA">
                                      <p:cBhvr>
                                        <p:cTn id="17" dur="700" spd="-100000" fill="hold"/>
                                        <p:tgtEl>
                                          <p:spTgt spid="7"/>
                                        </p:tgtEl>
                                        <p:attrNameLst>
                                          <p:attrName>ppt_x</p:attrName>
                                          <p:attrName>ppt_y</p:attrName>
                                        </p:attrNameLst>
                                      </p:cBhvr>
                                      <p:rCtr x="0" y="5324"/>
                                    </p:animMotion>
                                  </p:childTnLst>
                                </p:cTn>
                              </p:par>
                              <p:par>
                                <p:cTn id="18" presetID="10" presetClass="entr" presetSubtype="0" fill="hold" grpId="0" nodeType="withEffect">
                                  <p:stCondLst>
                                    <p:cond delay="525"/>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350"/>
                                        <p:tgtEl>
                                          <p:spTgt spid="12"/>
                                        </p:tgtEl>
                                      </p:cBhvr>
                                    </p:animEffect>
                                  </p:childTnLst>
                                </p:cTn>
                              </p:par>
                              <p:par>
                                <p:cTn id="21" presetID="2" presetClass="exit" presetSubtype="8" accel="100000" fill="hold" nodeType="withEffect">
                                  <p:stCondLst>
                                    <p:cond delay="1225"/>
                                  </p:stCondLst>
                                  <p:childTnLst>
                                    <p:anim calcmode="lin" valueType="num">
                                      <p:cBhvr additive="base">
                                        <p:cTn id="22" dur="700"/>
                                        <p:tgtEl>
                                          <p:spTgt spid="9"/>
                                        </p:tgtEl>
                                        <p:attrNameLst>
                                          <p:attrName>ppt_x</p:attrName>
                                        </p:attrNameLst>
                                      </p:cBhvr>
                                      <p:tavLst>
                                        <p:tav tm="0">
                                          <p:val>
                                            <p:strVal val="ppt_x"/>
                                          </p:val>
                                        </p:tav>
                                        <p:tav tm="100000">
                                          <p:val>
                                            <p:strVal val="0-ppt_w/2"/>
                                          </p:val>
                                        </p:tav>
                                      </p:tavLst>
                                    </p:anim>
                                    <p:anim calcmode="lin" valueType="num">
                                      <p:cBhvr additive="base">
                                        <p:cTn id="23" dur="700"/>
                                        <p:tgtEl>
                                          <p:spTgt spid="9"/>
                                        </p:tgtEl>
                                        <p:attrNameLst>
                                          <p:attrName>ppt_y</p:attrName>
                                        </p:attrNameLst>
                                      </p:cBhvr>
                                      <p:tavLst>
                                        <p:tav tm="0">
                                          <p:val>
                                            <p:strVal val="ppt_y"/>
                                          </p:val>
                                        </p:tav>
                                        <p:tav tm="100000">
                                          <p:val>
                                            <p:strVal val="ppt_y"/>
                                          </p:val>
                                        </p:tav>
                                      </p:tavLst>
                                    </p:anim>
                                    <p:set>
                                      <p:cBhvr>
                                        <p:cTn id="24" dur="1" fill="hold">
                                          <p:stCondLst>
                                            <p:cond delay="699"/>
                                          </p:stCondLst>
                                        </p:cTn>
                                        <p:tgtEl>
                                          <p:spTgt spid="9"/>
                                        </p:tgtEl>
                                        <p:attrNameLst>
                                          <p:attrName>style.visibility</p:attrName>
                                        </p:attrNameLst>
                                      </p:cBhvr>
                                      <p:to>
                                        <p:strVal val="hidden"/>
                                      </p:to>
                                    </p:set>
                                  </p:childTnLst>
                                </p:cTn>
                              </p:par>
                              <p:par>
                                <p:cTn id="25" presetID="8" presetClass="emph" presetSubtype="0" accel="100000" fill="hold" nodeType="withEffect">
                                  <p:stCondLst>
                                    <p:cond delay="1225"/>
                                  </p:stCondLst>
                                  <p:childTnLst>
                                    <p:animRot by="-43200000">
                                      <p:cBhvr>
                                        <p:cTn id="26" dur="700" fill="hold"/>
                                        <p:tgtEl>
                                          <p:spTgt spid="9"/>
                                        </p:tgtEl>
                                        <p:attrNameLst>
                                          <p:attrName>r</p:attrName>
                                        </p:attrNameLst>
                                      </p:cBhvr>
                                    </p:animRot>
                                  </p:childTnLst>
                                </p:cTn>
                              </p:par>
                              <p:par>
                                <p:cTn id="27" presetID="22" presetClass="exit" presetSubtype="2" fill="hold" nodeType="withEffect">
                                  <p:stCondLst>
                                    <p:cond delay="1400"/>
                                  </p:stCondLst>
                                  <p:childTnLst>
                                    <p:animEffect transition="out" filter="wipe(right)">
                                      <p:cBhvr>
                                        <p:cTn id="28" dur="420"/>
                                        <p:tgtEl>
                                          <p:spTgt spid="13"/>
                                        </p:tgtEl>
                                      </p:cBhvr>
                                    </p:animEffect>
                                    <p:set>
                                      <p:cBhvr>
                                        <p:cTn id="29" dur="1" fill="hold">
                                          <p:stCondLst>
                                            <p:cond delay="419"/>
                                          </p:stCondLst>
                                        </p:cTn>
                                        <p:tgtEl>
                                          <p:spTgt spid="13"/>
                                        </p:tgtEl>
                                        <p:attrNameLst>
                                          <p:attrName>style.visibility</p:attrName>
                                        </p:attrNameLst>
                                      </p:cBhvr>
                                      <p:to>
                                        <p:strVal val="hidden"/>
                                      </p:to>
                                    </p:set>
                                  </p:childTnLst>
                                </p:cTn>
                              </p:par>
                              <p:par>
                                <p:cTn id="30" presetID="22" presetClass="exit" presetSubtype="2" fill="hold" grpId="2" nodeType="withEffect">
                                  <p:stCondLst>
                                    <p:cond delay="1400"/>
                                  </p:stCondLst>
                                  <p:childTnLst>
                                    <p:animEffect transition="out" filter="wipe(right)">
                                      <p:cBhvr>
                                        <p:cTn id="31" dur="420"/>
                                        <p:tgtEl>
                                          <p:spTgt spid="7"/>
                                        </p:tgtEl>
                                      </p:cBhvr>
                                    </p:animEffect>
                                    <p:set>
                                      <p:cBhvr>
                                        <p:cTn id="32" dur="1" fill="hold">
                                          <p:stCondLst>
                                            <p:cond delay="419"/>
                                          </p:stCondLst>
                                        </p:cTn>
                                        <p:tgtEl>
                                          <p:spTgt spid="7"/>
                                        </p:tgtEl>
                                        <p:attrNameLst>
                                          <p:attrName>style.visibility</p:attrName>
                                        </p:attrNameLst>
                                      </p:cBhvr>
                                      <p:to>
                                        <p:strVal val="hidden"/>
                                      </p:to>
                                    </p:set>
                                  </p:childTnLst>
                                </p:cTn>
                              </p:par>
                              <p:par>
                                <p:cTn id="33" presetID="22" presetClass="exit" presetSubtype="2" fill="hold" grpId="1" nodeType="withEffect">
                                  <p:stCondLst>
                                    <p:cond delay="1400"/>
                                  </p:stCondLst>
                                  <p:childTnLst>
                                    <p:animEffect transition="out" filter="wipe(right)">
                                      <p:cBhvr>
                                        <p:cTn id="34" dur="420"/>
                                        <p:tgtEl>
                                          <p:spTgt spid="12"/>
                                        </p:tgtEl>
                                      </p:cBhvr>
                                    </p:animEffect>
                                    <p:set>
                                      <p:cBhvr>
                                        <p:cTn id="35" dur="1" fill="hold">
                                          <p:stCondLst>
                                            <p:cond delay="419"/>
                                          </p:stCondLst>
                                        </p:cTn>
                                        <p:tgtEl>
                                          <p:spTgt spid="12"/>
                                        </p:tgtEl>
                                        <p:attrNameLst>
                                          <p:attrName>style.visibility</p:attrName>
                                        </p:attrNameLst>
                                      </p:cBhvr>
                                      <p:to>
                                        <p:strVal val="hidden"/>
                                      </p:to>
                                    </p:set>
                                  </p:childTnLst>
                                </p:cTn>
                              </p:par>
                              <p:par>
                                <p:cTn id="36" presetID="2" presetClass="entr" presetSubtype="8" decel="100000" fill="hold" nodeType="withEffect">
                                  <p:stCondLst>
                                    <p:cond delay="168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25" fill="hold"/>
                                        <p:tgtEl>
                                          <p:spTgt spid="22"/>
                                        </p:tgtEl>
                                        <p:attrNameLst>
                                          <p:attrName>ppt_x</p:attrName>
                                        </p:attrNameLst>
                                      </p:cBhvr>
                                      <p:tavLst>
                                        <p:tav tm="0">
                                          <p:val>
                                            <p:strVal val="0-#ppt_w/2"/>
                                          </p:val>
                                        </p:tav>
                                        <p:tav tm="100000">
                                          <p:val>
                                            <p:strVal val="#ppt_x"/>
                                          </p:val>
                                        </p:tav>
                                      </p:tavLst>
                                    </p:anim>
                                    <p:anim calcmode="lin" valueType="num">
                                      <p:cBhvr additive="base">
                                        <p:cTn id="39" dur="525" fill="hold"/>
                                        <p:tgtEl>
                                          <p:spTgt spid="22"/>
                                        </p:tgtEl>
                                        <p:attrNameLst>
                                          <p:attrName>ppt_y</p:attrName>
                                        </p:attrNameLst>
                                      </p:cBhvr>
                                      <p:tavLst>
                                        <p:tav tm="0">
                                          <p:val>
                                            <p:strVal val="#ppt_y"/>
                                          </p:val>
                                        </p:tav>
                                        <p:tav tm="100000">
                                          <p:val>
                                            <p:strVal val="#ppt_y"/>
                                          </p:val>
                                        </p:tav>
                                      </p:tavLst>
                                    </p:anim>
                                  </p:childTnLst>
                                </p:cTn>
                              </p:par>
                              <p:par>
                                <p:cTn id="40" presetID="2" presetClass="entr" presetSubtype="8" decel="100000" fill="hold" nodeType="withEffect">
                                  <p:stCondLst>
                                    <p:cond delay="175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25" fill="hold"/>
                                        <p:tgtEl>
                                          <p:spTgt spid="19"/>
                                        </p:tgtEl>
                                        <p:attrNameLst>
                                          <p:attrName>ppt_x</p:attrName>
                                        </p:attrNameLst>
                                      </p:cBhvr>
                                      <p:tavLst>
                                        <p:tav tm="0">
                                          <p:val>
                                            <p:strVal val="0-#ppt_w/2"/>
                                          </p:val>
                                        </p:tav>
                                        <p:tav tm="100000">
                                          <p:val>
                                            <p:strVal val="#ppt_x"/>
                                          </p:val>
                                        </p:tav>
                                      </p:tavLst>
                                    </p:anim>
                                    <p:anim calcmode="lin" valueType="num">
                                      <p:cBhvr additive="base">
                                        <p:cTn id="43" dur="525" fill="hold"/>
                                        <p:tgtEl>
                                          <p:spTgt spid="19"/>
                                        </p:tgtEl>
                                        <p:attrNameLst>
                                          <p:attrName>ppt_y</p:attrName>
                                        </p:attrNameLst>
                                      </p:cBhvr>
                                      <p:tavLst>
                                        <p:tav tm="0">
                                          <p:val>
                                            <p:strVal val="#ppt_y"/>
                                          </p:val>
                                        </p:tav>
                                        <p:tav tm="100000">
                                          <p:val>
                                            <p:strVal val="#ppt_y"/>
                                          </p:val>
                                        </p:tav>
                                      </p:tavLst>
                                    </p:anim>
                                  </p:childTnLst>
                                </p:cTn>
                              </p:par>
                              <p:par>
                                <p:cTn id="44" presetID="2" presetClass="entr" presetSubtype="8" decel="100000" fill="hold" nodeType="withEffect">
                                  <p:stCondLst>
                                    <p:cond delay="1855"/>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350" fill="hold"/>
                                        <p:tgtEl>
                                          <p:spTgt spid="25"/>
                                        </p:tgtEl>
                                        <p:attrNameLst>
                                          <p:attrName>ppt_x</p:attrName>
                                        </p:attrNameLst>
                                      </p:cBhvr>
                                      <p:tavLst>
                                        <p:tav tm="0">
                                          <p:val>
                                            <p:strVal val="0-#ppt_w/2"/>
                                          </p:val>
                                        </p:tav>
                                        <p:tav tm="100000">
                                          <p:val>
                                            <p:strVal val="#ppt_x"/>
                                          </p:val>
                                        </p:tav>
                                      </p:tavLst>
                                    </p:anim>
                                    <p:anim calcmode="lin" valueType="num">
                                      <p:cBhvr additive="base">
                                        <p:cTn id="47" dur="350" fill="hold"/>
                                        <p:tgtEl>
                                          <p:spTgt spid="25"/>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855"/>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350"/>
                                        <p:tgtEl>
                                          <p:spTgt spid="14"/>
                                        </p:tgtEl>
                                      </p:cBhvr>
                                    </p:animEffect>
                                  </p:childTnLst>
                                </p:cTn>
                              </p:par>
                              <p:par>
                                <p:cTn id="51" presetID="63" presetClass="path" presetSubtype="0" decel="100000" fill="hold" grpId="1" nodeType="withEffect">
                                  <p:stCondLst>
                                    <p:cond delay="1855"/>
                                  </p:stCondLst>
                                  <p:childTnLst>
                                    <p:animMotion origin="layout" path="M 0 3.33333E-6 L 0.05612 3.33333E-6 " pathEditMode="relative" rAng="0" ptsTypes="AA">
                                      <p:cBhvr>
                                        <p:cTn id="52" dur="525" spd="-100000" fill="hold"/>
                                        <p:tgtEl>
                                          <p:spTgt spid="14"/>
                                        </p:tgtEl>
                                        <p:attrNameLst>
                                          <p:attrName>ppt_x</p:attrName>
                                          <p:attrName>ppt_y</p:attrName>
                                        </p:attrNameLst>
                                      </p:cBhvr>
                                      <p:rCtr x="2799" y="0"/>
                                    </p:animMotion>
                                  </p:childTnLst>
                                </p:cTn>
                              </p:par>
                              <p:par>
                                <p:cTn id="53" presetID="10" presetClass="entr" presetSubtype="0" fill="hold" nodeType="withEffect">
                                  <p:stCondLst>
                                    <p:cond delay="168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350"/>
                                        <p:tgtEl>
                                          <p:spTgt spid="15"/>
                                        </p:tgtEl>
                                      </p:cBhvr>
                                    </p:animEffect>
                                  </p:childTnLst>
                                </p:cTn>
                              </p:par>
                              <p:par>
                                <p:cTn id="56" presetID="63" presetClass="path" presetSubtype="0" fill="hold" nodeType="withEffect">
                                  <p:stCondLst>
                                    <p:cond delay="1680"/>
                                  </p:stCondLst>
                                  <p:childTnLst>
                                    <p:animMotion origin="layout" path="M -1.66667E-6 -3.33333E-6 L 0.18581 -3.33333E-6 " pathEditMode="relative" rAng="0" ptsTypes="AA">
                                      <p:cBhvr>
                                        <p:cTn id="57" dur="1575" fill="hold"/>
                                        <p:tgtEl>
                                          <p:spTgt spid="15"/>
                                        </p:tgtEl>
                                        <p:attrNameLst>
                                          <p:attrName>ppt_x</p:attrName>
                                          <p:attrName>ppt_y</p:attrName>
                                        </p:attrNameLst>
                                      </p:cBhvr>
                                      <p:rCtr x="9284" y="0"/>
                                    </p:animMotion>
                                  </p:childTnLst>
                                </p:cTn>
                              </p:par>
                              <p:par>
                                <p:cTn id="58" presetID="2" presetClass="exit" presetSubtype="2" accel="100000" fill="hold" nodeType="withEffect">
                                  <p:stCondLst>
                                    <p:cond delay="2905"/>
                                  </p:stCondLst>
                                  <p:childTnLst>
                                    <p:anim calcmode="lin" valueType="num">
                                      <p:cBhvr additive="base">
                                        <p:cTn id="59" dur="350"/>
                                        <p:tgtEl>
                                          <p:spTgt spid="22"/>
                                        </p:tgtEl>
                                        <p:attrNameLst>
                                          <p:attrName>ppt_x</p:attrName>
                                        </p:attrNameLst>
                                      </p:cBhvr>
                                      <p:tavLst>
                                        <p:tav tm="0">
                                          <p:val>
                                            <p:strVal val="ppt_x"/>
                                          </p:val>
                                        </p:tav>
                                        <p:tav tm="100000">
                                          <p:val>
                                            <p:strVal val="1+ppt_w/2"/>
                                          </p:val>
                                        </p:tav>
                                      </p:tavLst>
                                    </p:anim>
                                    <p:anim calcmode="lin" valueType="num">
                                      <p:cBhvr additive="base">
                                        <p:cTn id="60" dur="350"/>
                                        <p:tgtEl>
                                          <p:spTgt spid="22"/>
                                        </p:tgtEl>
                                        <p:attrNameLst>
                                          <p:attrName>ppt_y</p:attrName>
                                        </p:attrNameLst>
                                      </p:cBhvr>
                                      <p:tavLst>
                                        <p:tav tm="0">
                                          <p:val>
                                            <p:strVal val="ppt_y"/>
                                          </p:val>
                                        </p:tav>
                                        <p:tav tm="100000">
                                          <p:val>
                                            <p:strVal val="ppt_y"/>
                                          </p:val>
                                        </p:tav>
                                      </p:tavLst>
                                    </p:anim>
                                    <p:set>
                                      <p:cBhvr>
                                        <p:cTn id="61" dur="1" fill="hold">
                                          <p:stCondLst>
                                            <p:cond delay="349"/>
                                          </p:stCondLst>
                                        </p:cTn>
                                        <p:tgtEl>
                                          <p:spTgt spid="22"/>
                                        </p:tgtEl>
                                        <p:attrNameLst>
                                          <p:attrName>style.visibility</p:attrName>
                                        </p:attrNameLst>
                                      </p:cBhvr>
                                      <p:to>
                                        <p:strVal val="hidden"/>
                                      </p:to>
                                    </p:set>
                                  </p:childTnLst>
                                </p:cTn>
                              </p:par>
                              <p:par>
                                <p:cTn id="62" presetID="2" presetClass="exit" presetSubtype="2" accel="100000" fill="hold" nodeType="withEffect">
                                  <p:stCondLst>
                                    <p:cond delay="2975"/>
                                  </p:stCondLst>
                                  <p:childTnLst>
                                    <p:anim calcmode="lin" valueType="num">
                                      <p:cBhvr additive="base">
                                        <p:cTn id="63" dur="350"/>
                                        <p:tgtEl>
                                          <p:spTgt spid="19"/>
                                        </p:tgtEl>
                                        <p:attrNameLst>
                                          <p:attrName>ppt_x</p:attrName>
                                        </p:attrNameLst>
                                      </p:cBhvr>
                                      <p:tavLst>
                                        <p:tav tm="0">
                                          <p:val>
                                            <p:strVal val="ppt_x"/>
                                          </p:val>
                                        </p:tav>
                                        <p:tav tm="100000">
                                          <p:val>
                                            <p:strVal val="1+ppt_w/2"/>
                                          </p:val>
                                        </p:tav>
                                      </p:tavLst>
                                    </p:anim>
                                    <p:anim calcmode="lin" valueType="num">
                                      <p:cBhvr additive="base">
                                        <p:cTn id="64" dur="350"/>
                                        <p:tgtEl>
                                          <p:spTgt spid="19"/>
                                        </p:tgtEl>
                                        <p:attrNameLst>
                                          <p:attrName>ppt_y</p:attrName>
                                        </p:attrNameLst>
                                      </p:cBhvr>
                                      <p:tavLst>
                                        <p:tav tm="0">
                                          <p:val>
                                            <p:strVal val="ppt_y"/>
                                          </p:val>
                                        </p:tav>
                                        <p:tav tm="100000">
                                          <p:val>
                                            <p:strVal val="ppt_y"/>
                                          </p:val>
                                        </p:tav>
                                      </p:tavLst>
                                    </p:anim>
                                    <p:set>
                                      <p:cBhvr>
                                        <p:cTn id="65" dur="1" fill="hold">
                                          <p:stCondLst>
                                            <p:cond delay="349"/>
                                          </p:stCondLst>
                                        </p:cTn>
                                        <p:tgtEl>
                                          <p:spTgt spid="19"/>
                                        </p:tgtEl>
                                        <p:attrNameLst>
                                          <p:attrName>style.visibility</p:attrName>
                                        </p:attrNameLst>
                                      </p:cBhvr>
                                      <p:to>
                                        <p:strVal val="hidden"/>
                                      </p:to>
                                    </p:set>
                                  </p:childTnLst>
                                </p:cTn>
                              </p:par>
                              <p:par>
                                <p:cTn id="66" presetID="2" presetClass="exit" presetSubtype="2" accel="100000" fill="hold" nodeType="withEffect">
                                  <p:stCondLst>
                                    <p:cond delay="3010"/>
                                  </p:stCondLst>
                                  <p:childTnLst>
                                    <p:anim calcmode="lin" valueType="num">
                                      <p:cBhvr additive="base">
                                        <p:cTn id="67" dur="385"/>
                                        <p:tgtEl>
                                          <p:spTgt spid="25"/>
                                        </p:tgtEl>
                                        <p:attrNameLst>
                                          <p:attrName>ppt_x</p:attrName>
                                        </p:attrNameLst>
                                      </p:cBhvr>
                                      <p:tavLst>
                                        <p:tav tm="0">
                                          <p:val>
                                            <p:strVal val="ppt_x"/>
                                          </p:val>
                                        </p:tav>
                                        <p:tav tm="100000">
                                          <p:val>
                                            <p:strVal val="1+ppt_w/2"/>
                                          </p:val>
                                        </p:tav>
                                      </p:tavLst>
                                    </p:anim>
                                    <p:anim calcmode="lin" valueType="num">
                                      <p:cBhvr additive="base">
                                        <p:cTn id="68" dur="385"/>
                                        <p:tgtEl>
                                          <p:spTgt spid="25"/>
                                        </p:tgtEl>
                                        <p:attrNameLst>
                                          <p:attrName>ppt_y</p:attrName>
                                        </p:attrNameLst>
                                      </p:cBhvr>
                                      <p:tavLst>
                                        <p:tav tm="0">
                                          <p:val>
                                            <p:strVal val="ppt_y"/>
                                          </p:val>
                                        </p:tav>
                                        <p:tav tm="100000">
                                          <p:val>
                                            <p:strVal val="ppt_y"/>
                                          </p:val>
                                        </p:tav>
                                      </p:tavLst>
                                    </p:anim>
                                    <p:set>
                                      <p:cBhvr>
                                        <p:cTn id="69" dur="1" fill="hold">
                                          <p:stCondLst>
                                            <p:cond delay="384"/>
                                          </p:stCondLst>
                                        </p:cTn>
                                        <p:tgtEl>
                                          <p:spTgt spid="25"/>
                                        </p:tgtEl>
                                        <p:attrNameLst>
                                          <p:attrName>style.visibility</p:attrName>
                                        </p:attrNameLst>
                                      </p:cBhvr>
                                      <p:to>
                                        <p:strVal val="hidden"/>
                                      </p:to>
                                    </p:set>
                                  </p:childTnLst>
                                </p:cTn>
                              </p:par>
                              <p:par>
                                <p:cTn id="70" presetID="10" presetClass="exit" presetSubtype="0" fill="hold" grpId="2" nodeType="withEffect">
                                  <p:stCondLst>
                                    <p:cond delay="2975"/>
                                  </p:stCondLst>
                                  <p:childTnLst>
                                    <p:animEffect transition="out" filter="fade">
                                      <p:cBhvr>
                                        <p:cTn id="71" dur="350"/>
                                        <p:tgtEl>
                                          <p:spTgt spid="14"/>
                                        </p:tgtEl>
                                      </p:cBhvr>
                                    </p:animEffect>
                                    <p:set>
                                      <p:cBhvr>
                                        <p:cTn id="72" dur="1" fill="hold">
                                          <p:stCondLst>
                                            <p:cond delay="349"/>
                                          </p:stCondLst>
                                        </p:cTn>
                                        <p:tgtEl>
                                          <p:spTgt spid="14"/>
                                        </p:tgtEl>
                                        <p:attrNameLst>
                                          <p:attrName>style.visibility</p:attrName>
                                        </p:attrNameLst>
                                      </p:cBhvr>
                                      <p:to>
                                        <p:strVal val="hidden"/>
                                      </p:to>
                                    </p:set>
                                  </p:childTnLst>
                                </p:cTn>
                              </p:par>
                              <p:par>
                                <p:cTn id="73" presetID="35" presetClass="path" presetSubtype="0" accel="100000" fill="hold" grpId="3" nodeType="withEffect">
                                  <p:stCondLst>
                                    <p:cond delay="2975"/>
                                  </p:stCondLst>
                                  <p:childTnLst>
                                    <p:animMotion origin="layout" path="M 0 3.33333E-6 L -0.09492 3.33333E-6 " pathEditMode="relative" rAng="0" ptsTypes="AA">
                                      <p:cBhvr>
                                        <p:cTn id="74" dur="350" fill="hold"/>
                                        <p:tgtEl>
                                          <p:spTgt spid="14"/>
                                        </p:tgtEl>
                                        <p:attrNameLst>
                                          <p:attrName>ppt_x</p:attrName>
                                          <p:attrName>ppt_y</p:attrName>
                                        </p:attrNameLst>
                                      </p:cBhvr>
                                      <p:rCtr x="-4753" y="0"/>
                                    </p:animMotion>
                                  </p:childTnLst>
                                </p:cTn>
                              </p:par>
                              <p:par>
                                <p:cTn id="75" presetID="1" presetClass="entr" presetSubtype="0" fill="hold" grpId="0" nodeType="withEffect">
                                  <p:stCondLst>
                                    <p:cond delay="3400"/>
                                  </p:stCondLst>
                                  <p:childTnLst>
                                    <p:set>
                                      <p:cBhvr>
                                        <p:cTn id="7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12" grpId="0"/>
      <p:bldP spid="12" grpId="1"/>
      <p:bldP spid="14" grpId="0"/>
      <p:bldP spid="14" grpId="1"/>
      <p:bldP spid="14" grpId="2"/>
      <p:bldP spid="14" grpId="3"/>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88.16+0.44=88.6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97134" y="3013502"/>
            <a:ext cx="1197765" cy="830997"/>
          </a:xfrm>
          <a:prstGeom prst="rect">
            <a:avLst/>
          </a:prstGeom>
          <a:noFill/>
        </p:spPr>
        <p:txBody>
          <a:bodyPr wrap="none" rtlCol="0">
            <a:spAutoFit/>
          </a:bodyPr>
          <a:lstStyle/>
          <a:p>
            <a:pPr algn="ct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2/7</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03494929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strVal val="4*#ppt_w"/>
                                          </p:val>
                                        </p:tav>
                                        <p:tav tm="100000">
                                          <p:val>
                                            <p:strVal val="#ppt_w"/>
                                          </p:val>
                                        </p:tav>
                                      </p:tavLst>
                                    </p:anim>
                                    <p:anim calcmode="lin" valueType="num">
                                      <p:cBhvr>
                                        <p:cTn id="8" dur="200" fill="hold"/>
                                        <p:tgtEl>
                                          <p:spTgt spid="7"/>
                                        </p:tgtEl>
                                        <p:attrNameLst>
                                          <p:attrName>ppt_h</p:attrName>
                                        </p:attrNameLst>
                                      </p:cBhvr>
                                      <p:tavLst>
                                        <p:tav tm="0">
                                          <p:val>
                                            <p:strVal val="4*#ppt_h"/>
                                          </p:val>
                                        </p:tav>
                                        <p:tav tm="100000">
                                          <p:val>
                                            <p:strVal val="#ppt_h"/>
                                          </p:val>
                                        </p:tav>
                                      </p:tavLst>
                                    </p:anim>
                                  </p:childTnLst>
                                </p:cTn>
                              </p:par>
                              <p:par>
                                <p:cTn id="9" presetID="64" presetClass="path" presetSubtype="0" fill="hold" grpId="2" nodeType="withEffect">
                                  <p:stCondLst>
                                    <p:cond delay="200"/>
                                  </p:stCondLst>
                                  <p:childTnLst>
                                    <p:animMotion origin="layout" path="M 0 0 L 0 -0.01204 " pathEditMode="relative" rAng="0" ptsTypes="AA">
                                      <p:cBhvr>
                                        <p:cTn id="10" dur="240" fill="hold"/>
                                        <p:tgtEl>
                                          <p:spTgt spid="7"/>
                                        </p:tgtEl>
                                        <p:attrNameLst>
                                          <p:attrName>ppt_x</p:attrName>
                                          <p:attrName>ppt_y</p:attrName>
                                        </p:attrNameLst>
                                      </p:cBhvr>
                                      <p:rCtr x="0" y="-602"/>
                                    </p:animMotion>
                                  </p:childTnLst>
                                </p:cTn>
                              </p:par>
                              <p:par>
                                <p:cTn id="11" presetID="6" presetClass="emph" presetSubtype="0" fill="hold" grpId="1" nodeType="withEffect">
                                  <p:stCondLst>
                                    <p:cond delay="200"/>
                                  </p:stCondLst>
                                  <p:childTnLst>
                                    <p:animScale>
                                      <p:cBhvr>
                                        <p:cTn id="12" dur="240" fill="hold"/>
                                        <p:tgtEl>
                                          <p:spTgt spid="7"/>
                                        </p:tgtEl>
                                      </p:cBhvr>
                                      <p:by x="0" y="0"/>
                                    </p:animScale>
                                  </p:childTnLst>
                                </p:cTn>
                              </p:par>
                              <p:par>
                                <p:cTn id="13" presetID="1" presetClass="entr" presetSubtype="0" fill="hold" grpId="0" nodeType="withEffect">
                                  <p:stCondLst>
                                    <p:cond delay="44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5280" y="-369762"/>
            <a:ext cx="11641856" cy="7749922"/>
          </a:xfrm>
          <a:prstGeom prst="rect">
            <a:avLst/>
          </a:prstGeom>
        </p:spPr>
      </p:pic>
      <p:pic>
        <p:nvPicPr>
          <p:cNvPr id="25" name="图片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4318" y="-82444"/>
            <a:ext cx="11427172" cy="7141982"/>
          </a:xfrm>
          <a:prstGeom prst="rect">
            <a:avLst/>
          </a:prstGeom>
        </p:spPr>
      </p:pic>
      <p:sp>
        <p:nvSpPr>
          <p:cNvPr id="26" name="椭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8857" y="-5584372"/>
            <a:ext cx="11974286" cy="11974286"/>
          </a:xfrm>
          <a:prstGeom prst="ellipse">
            <a:avLst/>
          </a:prstGeom>
          <a:gradFill flip="none" rotWithShape="1">
            <a:gsLst>
              <a:gs pos="0">
                <a:schemeClr val="accent1">
                  <a:lumMod val="5000"/>
                  <a:lumOff val="95000"/>
                </a:schemeClr>
              </a:gs>
              <a:gs pos="68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 y="1"/>
            <a:ext cx="4470400" cy="6858001"/>
            <a:chOff x="1" y="1"/>
            <a:chExt cx="4470400" cy="6858001"/>
          </a:xfrm>
        </p:grpSpPr>
        <p:sp>
          <p:nvSpPr>
            <p:cNvPr id="29" name="矩形 14"/>
            <p:cNvSpPr/>
            <p:nvPr/>
          </p:nvSpPr>
          <p:spPr>
            <a:xfrm>
              <a:off x="1" y="1"/>
              <a:ext cx="4470400" cy="6858000"/>
            </a:xfrm>
            <a:custGeom>
              <a:avLst/>
              <a:gdLst>
                <a:gd name="connsiteX0" fmla="*/ 0 w 4470400"/>
                <a:gd name="connsiteY0" fmla="*/ 0 h 6858000"/>
                <a:gd name="connsiteX1" fmla="*/ 4470400 w 4470400"/>
                <a:gd name="connsiteY1" fmla="*/ 0 h 6858000"/>
                <a:gd name="connsiteX2" fmla="*/ 4470400 w 4470400"/>
                <a:gd name="connsiteY2" fmla="*/ 6858000 h 6858000"/>
                <a:gd name="connsiteX3" fmla="*/ 0 w 4470400"/>
                <a:gd name="connsiteY3" fmla="*/ 6858000 h 6858000"/>
                <a:gd name="connsiteX4" fmla="*/ 0 w 4470400"/>
                <a:gd name="connsiteY4" fmla="*/ 0 h 6858000"/>
                <a:gd name="connsiteX0" fmla="*/ 0 w 4470400"/>
                <a:gd name="connsiteY0" fmla="*/ 0 h 6858000"/>
                <a:gd name="connsiteX1" fmla="*/ 4470400 w 4470400"/>
                <a:gd name="connsiteY1" fmla="*/ 0 h 6858000"/>
                <a:gd name="connsiteX2" fmla="*/ 4470400 w 4470400"/>
                <a:gd name="connsiteY2" fmla="*/ 6858000 h 6858000"/>
                <a:gd name="connsiteX3" fmla="*/ 3251200 w 4470400"/>
                <a:gd name="connsiteY3" fmla="*/ 6857999 h 6858000"/>
                <a:gd name="connsiteX4" fmla="*/ 0 w 4470400"/>
                <a:gd name="connsiteY4" fmla="*/ 6858000 h 6858000"/>
                <a:gd name="connsiteX5" fmla="*/ 0 w 4470400"/>
                <a:gd name="connsiteY5" fmla="*/ 0 h 6858000"/>
                <a:gd name="connsiteX0" fmla="*/ 0 w 4470400"/>
                <a:gd name="connsiteY0" fmla="*/ 0 h 6858000"/>
                <a:gd name="connsiteX1" fmla="*/ 4470400 w 4470400"/>
                <a:gd name="connsiteY1" fmla="*/ 0 h 6858000"/>
                <a:gd name="connsiteX2" fmla="*/ 3251200 w 4470400"/>
                <a:gd name="connsiteY2" fmla="*/ 6857999 h 6858000"/>
                <a:gd name="connsiteX3" fmla="*/ 0 w 4470400"/>
                <a:gd name="connsiteY3" fmla="*/ 6858000 h 6858000"/>
                <a:gd name="connsiteX4" fmla="*/ 0 w 44704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0400" h="6858000">
                  <a:moveTo>
                    <a:pt x="0" y="0"/>
                  </a:moveTo>
                  <a:lnTo>
                    <a:pt x="4470400" y="0"/>
                  </a:lnTo>
                  <a:lnTo>
                    <a:pt x="3251200" y="6857999"/>
                  </a:lnTo>
                  <a:lnTo>
                    <a:pt x="0" y="6858000"/>
                  </a:lnTo>
                  <a:lnTo>
                    <a:pt x="0" y="0"/>
                  </a:lnTo>
                  <a:close/>
                </a:path>
              </a:pathLst>
            </a:cu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1" y="4724401"/>
              <a:ext cx="3362593" cy="2133601"/>
            </a:xfrm>
            <a:custGeom>
              <a:avLst/>
              <a:gdLst>
                <a:gd name="connsiteX0" fmla="*/ 0 w 3362593"/>
                <a:gd name="connsiteY0" fmla="*/ 0 h 2133601"/>
                <a:gd name="connsiteX1" fmla="*/ 3362593 w 3362593"/>
                <a:gd name="connsiteY1" fmla="*/ 1507017 h 2133601"/>
                <a:gd name="connsiteX2" fmla="*/ 3251200 w 3362593"/>
                <a:gd name="connsiteY2" fmla="*/ 2133600 h 2133601"/>
                <a:gd name="connsiteX3" fmla="*/ 0 w 3362593"/>
                <a:gd name="connsiteY3" fmla="*/ 2133601 h 2133601"/>
              </a:gdLst>
              <a:ahLst/>
              <a:cxnLst>
                <a:cxn ang="0">
                  <a:pos x="connsiteX0" y="connsiteY0"/>
                </a:cxn>
                <a:cxn ang="0">
                  <a:pos x="connsiteX1" y="connsiteY1"/>
                </a:cxn>
                <a:cxn ang="0">
                  <a:pos x="connsiteX2" y="connsiteY2"/>
                </a:cxn>
                <a:cxn ang="0">
                  <a:pos x="connsiteX3" y="connsiteY3"/>
                </a:cxn>
              </a:cxnLst>
              <a:rect l="l" t="t" r="r" b="b"/>
              <a:pathLst>
                <a:path w="3362593" h="2133601">
                  <a:moveTo>
                    <a:pt x="0" y="0"/>
                  </a:moveTo>
                  <a:lnTo>
                    <a:pt x="3362593" y="1507017"/>
                  </a:lnTo>
                  <a:lnTo>
                    <a:pt x="3251200" y="2133600"/>
                  </a:lnTo>
                  <a:lnTo>
                    <a:pt x="0" y="2133601"/>
                  </a:lnTo>
                  <a:close/>
                </a:path>
              </a:pathLst>
            </a:custGeom>
            <a:solidFill>
              <a:srgbClr val="00AB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 y="986972"/>
            <a:ext cx="4294939" cy="2772229"/>
            <a:chOff x="1" y="986972"/>
            <a:chExt cx="4294939" cy="2772229"/>
          </a:xfrm>
        </p:grpSpPr>
        <p:sp>
          <p:nvSpPr>
            <p:cNvPr id="32" name="任意多边形 31"/>
            <p:cNvSpPr/>
            <p:nvPr/>
          </p:nvSpPr>
          <p:spPr>
            <a:xfrm>
              <a:off x="1" y="986972"/>
              <a:ext cx="4294939" cy="2772229"/>
            </a:xfrm>
            <a:custGeom>
              <a:avLst/>
              <a:gdLst>
                <a:gd name="connsiteX0" fmla="*/ 0 w 4294939"/>
                <a:gd name="connsiteY0" fmla="*/ 0 h 2772229"/>
                <a:gd name="connsiteX1" fmla="*/ 4294939 w 4294939"/>
                <a:gd name="connsiteY1" fmla="*/ 0 h 2772229"/>
                <a:gd name="connsiteX2" fmla="*/ 3802098 w 4294939"/>
                <a:gd name="connsiteY2" fmla="*/ 2772229 h 2772229"/>
                <a:gd name="connsiteX3" fmla="*/ 0 w 4294939"/>
                <a:gd name="connsiteY3" fmla="*/ 2772229 h 2772229"/>
              </a:gdLst>
              <a:ahLst/>
              <a:cxnLst>
                <a:cxn ang="0">
                  <a:pos x="connsiteX0" y="connsiteY0"/>
                </a:cxn>
                <a:cxn ang="0">
                  <a:pos x="connsiteX1" y="connsiteY1"/>
                </a:cxn>
                <a:cxn ang="0">
                  <a:pos x="connsiteX2" y="connsiteY2"/>
                </a:cxn>
                <a:cxn ang="0">
                  <a:pos x="connsiteX3" y="connsiteY3"/>
                </a:cxn>
              </a:cxnLst>
              <a:rect l="l" t="t" r="r" b="b"/>
              <a:pathLst>
                <a:path w="4294939" h="2772229">
                  <a:moveTo>
                    <a:pt x="0" y="0"/>
                  </a:moveTo>
                  <a:lnTo>
                    <a:pt x="4294939" y="0"/>
                  </a:lnTo>
                  <a:lnTo>
                    <a:pt x="3802098" y="2772229"/>
                  </a:lnTo>
                  <a:lnTo>
                    <a:pt x="0" y="27722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313368" y="1341419"/>
              <a:ext cx="2204450" cy="707886"/>
            </a:xfrm>
            <a:prstGeom prst="rect">
              <a:avLst/>
            </a:prstGeom>
            <a:noFill/>
          </p:spPr>
          <p:txBody>
            <a:bodyPr wrap="none" rtlCol="0">
              <a:spAutoFit/>
            </a:bodyPr>
            <a:lstStyle/>
            <a:p>
              <a:r>
                <a:rPr lang="zh-CN" altLang="en-US" sz="4000" b="1" dirty="0">
                  <a:solidFill>
                    <a:schemeClr val="tx1">
                      <a:lumMod val="75000"/>
                      <a:lumOff val="25000"/>
                    </a:schemeClr>
                  </a:solidFill>
                  <a:latin typeface="迷你简启体" panose="03000509000000000000" pitchFamily="65" charset="-122"/>
                  <a:ea typeface="迷你简启体" panose="03000509000000000000" pitchFamily="65" charset="-122"/>
                </a:rPr>
                <a:t>婷婷</a:t>
              </a:r>
              <a:r>
                <a:rPr lang="en-US" altLang="zh-CN" sz="4000" b="1" dirty="0">
                  <a:solidFill>
                    <a:schemeClr val="tx1">
                      <a:lumMod val="75000"/>
                      <a:lumOff val="25000"/>
                    </a:schemeClr>
                  </a:solidFill>
                  <a:latin typeface="迷你简启体" panose="03000509000000000000" pitchFamily="65" charset="-122"/>
                  <a:ea typeface="迷你简启体" panose="03000509000000000000" pitchFamily="65" charset="-122"/>
                </a:rPr>
                <a:t>PPT</a:t>
              </a:r>
              <a:endParaRPr lang="zh-CN" altLang="en-US" sz="4000" b="1" dirty="0">
                <a:solidFill>
                  <a:schemeClr val="tx1">
                    <a:lumMod val="75000"/>
                    <a:lumOff val="25000"/>
                  </a:schemeClr>
                </a:solidFill>
                <a:latin typeface="迷你简启体" panose="03000509000000000000" pitchFamily="65" charset="-122"/>
                <a:ea typeface="迷你简启体" panose="03000509000000000000" pitchFamily="65" charset="-122"/>
              </a:endParaRPr>
            </a:p>
          </p:txBody>
        </p:sp>
        <p:sp>
          <p:nvSpPr>
            <p:cNvPr id="34" name="文本框 33"/>
            <p:cNvSpPr txBox="1"/>
            <p:nvPr/>
          </p:nvSpPr>
          <p:spPr>
            <a:xfrm>
              <a:off x="80595" y="1997094"/>
              <a:ext cx="3685689" cy="1508105"/>
            </a:xfrm>
            <a:prstGeom prst="rect">
              <a:avLst/>
            </a:prstGeom>
            <a:noFill/>
          </p:spPr>
          <p:txBody>
            <a:bodyPr wrap="non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sz="1800" spc="300" dirty="0">
                  <a:latin typeface="苏新诗柳楷简" panose="02010600000101010101" pitchFamily="2" charset="-122"/>
                  <a:ea typeface="苏新诗柳楷简" panose="02010600000101010101" pitchFamily="2" charset="-122"/>
                </a:rPr>
                <a:t>没没有蜡烛就不用勉强庆祝</a:t>
              </a:r>
            </a:p>
            <a:p>
              <a:r>
                <a:rPr lang="zh-CN" altLang="en-US" sz="1800" spc="300" dirty="0">
                  <a:latin typeface="苏新诗柳楷简" panose="02010600000101010101" pitchFamily="2" charset="-122"/>
                  <a:ea typeface="苏新诗柳楷简" panose="02010600000101010101" pitchFamily="2" charset="-122"/>
                </a:rPr>
                <a:t>没没想到答案就不用寻找题目</a:t>
              </a:r>
            </a:p>
            <a:p>
              <a:r>
                <a:rPr lang="zh-CN" altLang="en-US" sz="1800" spc="300" dirty="0">
                  <a:latin typeface="苏新诗柳楷简" panose="02010600000101010101" pitchFamily="2" charset="-122"/>
                  <a:ea typeface="苏新诗柳楷简" panose="02010600000101010101" pitchFamily="2" charset="-122"/>
                </a:rPr>
                <a:t>没没有退路那我也不要散步</a:t>
              </a:r>
              <a:endParaRPr lang="en-US" altLang="zh-CN" sz="1800" spc="300" dirty="0">
                <a:latin typeface="苏新诗柳楷简" panose="02010600000101010101" pitchFamily="2" charset="-122"/>
                <a:ea typeface="苏新诗柳楷简" panose="02010600000101010101" pitchFamily="2" charset="-122"/>
              </a:endParaRPr>
            </a:p>
            <a:p>
              <a:r>
                <a:rPr lang="zh-CN" altLang="en-US" sz="1800" spc="300" dirty="0">
                  <a:latin typeface="苏新诗柳楷简" panose="02010600000101010101" pitchFamily="2" charset="-122"/>
                  <a:ea typeface="苏新诗柳楷简" panose="02010600000101010101" pitchFamily="2" charset="-122"/>
                </a:rPr>
                <a:t>没没人去仰慕那我就继续忙碌</a:t>
              </a:r>
            </a:p>
            <a:p>
              <a:endParaRPr lang="zh-CN" altLang="en-US" sz="1800" spc="300" dirty="0">
                <a:latin typeface="苏新诗柳楷简" panose="02010600000101010101" pitchFamily="2" charset="-122"/>
                <a:ea typeface="苏新诗柳楷简" panose="02010600000101010101" pitchFamily="2" charset="-122"/>
              </a:endParaRPr>
            </a:p>
          </p:txBody>
        </p:sp>
      </p:grpSp>
      <p:sp>
        <p:nvSpPr>
          <p:cNvPr id="36" name="矩形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600000">
            <a:off x="4019410" y="-1074754"/>
            <a:ext cx="9852190" cy="10087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693887" y="-347386"/>
            <a:ext cx="450459" cy="7684356"/>
            <a:chOff x="3693887" y="-347386"/>
            <a:chExt cx="450459" cy="7684356"/>
          </a:xfrm>
        </p:grpSpPr>
        <p:sp>
          <p:nvSpPr>
            <p:cNvPr id="38" name="矩形 37"/>
            <p:cNvSpPr/>
            <p:nvPr/>
          </p:nvSpPr>
          <p:spPr>
            <a:xfrm rot="600000">
              <a:off x="3693887" y="-326572"/>
              <a:ext cx="290285" cy="766354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rot="600000">
              <a:off x="3854061" y="-326572"/>
              <a:ext cx="290285" cy="76635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rot="600000">
              <a:off x="3802744" y="-347386"/>
              <a:ext cx="290285" cy="766354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600000">
            <a:off x="11536997" y="-260779"/>
            <a:ext cx="1287781" cy="7663542"/>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600000">
            <a:off x="-507339" y="-1472577"/>
            <a:ext cx="14748801" cy="10087138"/>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88.6+1.72=90.32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0012299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250" fill="hold"/>
                                        <p:tgtEl>
                                          <p:spTgt spid="37"/>
                                        </p:tgtEl>
                                        <p:attrNameLst>
                                          <p:attrName>ppt_x</p:attrName>
                                        </p:attrNameLst>
                                      </p:cBhvr>
                                      <p:tavLst>
                                        <p:tav tm="0">
                                          <p:val>
                                            <p:strVal val="0-#ppt_w/2"/>
                                          </p:val>
                                        </p:tav>
                                        <p:tav tm="100000">
                                          <p:val>
                                            <p:strVal val="#ppt_x"/>
                                          </p:val>
                                        </p:tav>
                                      </p:tavLst>
                                    </p:anim>
                                    <p:anim calcmode="lin" valueType="num">
                                      <p:cBhvr additive="base">
                                        <p:cTn id="8" dur="25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fill="hold"/>
                                        <p:tgtEl>
                                          <p:spTgt spid="27"/>
                                        </p:tgtEl>
                                        <p:attrNameLst>
                                          <p:attrName>ppt_x</p:attrName>
                                        </p:attrNameLst>
                                      </p:cBhvr>
                                      <p:tavLst>
                                        <p:tav tm="0">
                                          <p:val>
                                            <p:strVal val="0-#ppt_w/2"/>
                                          </p:val>
                                        </p:tav>
                                        <p:tav tm="100000">
                                          <p:val>
                                            <p:strVal val="#ppt_x"/>
                                          </p:val>
                                        </p:tav>
                                      </p:tavLst>
                                    </p:anim>
                                    <p:anim calcmode="lin" valueType="num">
                                      <p:cBhvr additive="base">
                                        <p:cTn id="12" dur="250" fill="hold"/>
                                        <p:tgtEl>
                                          <p:spTgt spid="27"/>
                                        </p:tgtEl>
                                        <p:attrNameLst>
                                          <p:attrName>ppt_y</p:attrName>
                                        </p:attrNameLst>
                                      </p:cBhvr>
                                      <p:tavLst>
                                        <p:tav tm="0">
                                          <p:val>
                                            <p:strVal val="#ppt_y"/>
                                          </p:val>
                                        </p:tav>
                                        <p:tav tm="100000">
                                          <p:val>
                                            <p:strVal val="#ppt_y"/>
                                          </p:val>
                                        </p:tav>
                                      </p:tavLst>
                                    </p:anim>
                                  </p:childTnLst>
                                </p:cTn>
                              </p:par>
                              <p:par>
                                <p:cTn id="13" presetID="1" presetClass="entr" presetSubtype="0" fill="hold" nodeType="withEffect">
                                  <p:stCondLst>
                                    <p:cond delay="250"/>
                                  </p:stCondLst>
                                  <p:childTnLst>
                                    <p:set>
                                      <p:cBhvr>
                                        <p:cTn id="14" dur="1" fill="hold">
                                          <p:stCondLst>
                                            <p:cond delay="0"/>
                                          </p:stCondLst>
                                        </p:cTn>
                                        <p:tgtEl>
                                          <p:spTgt spid="31"/>
                                        </p:tgtEl>
                                        <p:attrNameLst>
                                          <p:attrName>style.visibility</p:attrName>
                                        </p:attrNameLst>
                                      </p:cBhvr>
                                      <p:to>
                                        <p:strVal val="visible"/>
                                      </p:to>
                                    </p:set>
                                  </p:childTnLst>
                                </p:cTn>
                              </p:par>
                              <p:par>
                                <p:cTn id="15" presetID="63" presetClass="path" presetSubtype="0" decel="100000" fill="hold" nodeType="withEffect">
                                  <p:stCondLst>
                                    <p:cond delay="250"/>
                                  </p:stCondLst>
                                  <p:childTnLst>
                                    <p:animMotion origin="layout" path="M -1.66667E-6 -4.81481E-6 L 0.3625 -0.00439 " pathEditMode="relative" rAng="0" ptsTypes="AA">
                                      <p:cBhvr>
                                        <p:cTn id="16" dur="250" spd="-100000" fill="hold"/>
                                        <p:tgtEl>
                                          <p:spTgt spid="31"/>
                                        </p:tgtEl>
                                        <p:attrNameLst>
                                          <p:attrName>ppt_x</p:attrName>
                                          <p:attrName>ppt_y</p:attrName>
                                        </p:attrNameLst>
                                      </p:cBhvr>
                                      <p:rCtr x="18125" y="-231"/>
                                    </p:animMotion>
                                  </p:childTnLst>
                                </p:cTn>
                              </p:par>
                              <p:par>
                                <p:cTn id="17" presetID="2" presetClass="exit" presetSubtype="2" accel="40000" fill="hold" grpId="0" nodeType="withEffect">
                                  <p:stCondLst>
                                    <p:cond delay="375"/>
                                  </p:stCondLst>
                                  <p:childTnLst>
                                    <p:anim calcmode="lin" valueType="num">
                                      <p:cBhvr additive="base">
                                        <p:cTn id="18" dur="250"/>
                                        <p:tgtEl>
                                          <p:spTgt spid="36"/>
                                        </p:tgtEl>
                                        <p:attrNameLst>
                                          <p:attrName>ppt_x</p:attrName>
                                        </p:attrNameLst>
                                      </p:cBhvr>
                                      <p:tavLst>
                                        <p:tav tm="0">
                                          <p:val>
                                            <p:strVal val="ppt_x"/>
                                          </p:val>
                                        </p:tav>
                                        <p:tav tm="100000">
                                          <p:val>
                                            <p:strVal val="1+ppt_w/2"/>
                                          </p:val>
                                        </p:tav>
                                      </p:tavLst>
                                    </p:anim>
                                    <p:anim calcmode="lin" valueType="num">
                                      <p:cBhvr additive="base">
                                        <p:cTn id="19" dur="250"/>
                                        <p:tgtEl>
                                          <p:spTgt spid="36"/>
                                        </p:tgtEl>
                                        <p:attrNameLst>
                                          <p:attrName>ppt_y</p:attrName>
                                        </p:attrNameLst>
                                      </p:cBhvr>
                                      <p:tavLst>
                                        <p:tav tm="0">
                                          <p:val>
                                            <p:strVal val="ppt_y"/>
                                          </p:val>
                                        </p:tav>
                                        <p:tav tm="100000">
                                          <p:val>
                                            <p:strVal val="ppt_y"/>
                                          </p:val>
                                        </p:tav>
                                      </p:tavLst>
                                    </p:anim>
                                    <p:set>
                                      <p:cBhvr>
                                        <p:cTn id="20" dur="1" fill="hold">
                                          <p:stCondLst>
                                            <p:cond delay="249"/>
                                          </p:stCondLst>
                                        </p:cTn>
                                        <p:tgtEl>
                                          <p:spTgt spid="36"/>
                                        </p:tgtEl>
                                        <p:attrNameLst>
                                          <p:attrName>style.visibility</p:attrName>
                                        </p:attrNameLst>
                                      </p:cBhvr>
                                      <p:to>
                                        <p:strVal val="hidden"/>
                                      </p:to>
                                    </p:set>
                                  </p:childTnLst>
                                </p:cTn>
                              </p:par>
                              <p:par>
                                <p:cTn id="21" presetID="2" presetClass="entr" presetSubtype="2" decel="100000" fill="hold" grpId="0" nodeType="withEffect">
                                  <p:stCondLst>
                                    <p:cond delay="625"/>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250" fill="hold"/>
                                        <p:tgtEl>
                                          <p:spTgt spid="41"/>
                                        </p:tgtEl>
                                        <p:attrNameLst>
                                          <p:attrName>ppt_x</p:attrName>
                                        </p:attrNameLst>
                                      </p:cBhvr>
                                      <p:tavLst>
                                        <p:tav tm="0">
                                          <p:val>
                                            <p:strVal val="1+#ppt_w/2"/>
                                          </p:val>
                                        </p:tav>
                                        <p:tav tm="100000">
                                          <p:val>
                                            <p:strVal val="#ppt_x"/>
                                          </p:val>
                                        </p:tav>
                                      </p:tavLst>
                                    </p:anim>
                                    <p:anim calcmode="lin" valueType="num">
                                      <p:cBhvr additive="base">
                                        <p:cTn id="24" dur="250" fill="hold"/>
                                        <p:tgtEl>
                                          <p:spTgt spid="41"/>
                                        </p:tgtEl>
                                        <p:attrNameLst>
                                          <p:attrName>ppt_y</p:attrName>
                                        </p:attrNameLst>
                                      </p:cBhvr>
                                      <p:tavLst>
                                        <p:tav tm="0">
                                          <p:val>
                                            <p:strVal val="#ppt_y"/>
                                          </p:val>
                                        </p:tav>
                                        <p:tav tm="100000">
                                          <p:val>
                                            <p:strVal val="#ppt_y"/>
                                          </p:val>
                                        </p:tav>
                                      </p:tavLst>
                                    </p:anim>
                                  </p:childTnLst>
                                </p:cTn>
                              </p:par>
                              <p:par>
                                <p:cTn id="25" presetID="1" presetClass="entr" presetSubtype="0" fill="hold" nodeType="withEffect">
                                  <p:stCondLst>
                                    <p:cond delay="375"/>
                                  </p:stCondLst>
                                  <p:childTnLst>
                                    <p:set>
                                      <p:cBhvr>
                                        <p:cTn id="26" dur="1" fill="hold">
                                          <p:stCondLst>
                                            <p:cond delay="0"/>
                                          </p:stCondLst>
                                        </p:cTn>
                                        <p:tgtEl>
                                          <p:spTgt spid="24"/>
                                        </p:tgtEl>
                                        <p:attrNameLst>
                                          <p:attrName>style.visibility</p:attrName>
                                        </p:attrNameLst>
                                      </p:cBhvr>
                                      <p:to>
                                        <p:strVal val="visible"/>
                                      </p:to>
                                    </p:set>
                                  </p:childTnLst>
                                </p:cTn>
                              </p:par>
                              <p:par>
                                <p:cTn id="27" presetID="6" presetClass="emph" presetSubtype="0" fill="hold" nodeType="withEffect">
                                  <p:stCondLst>
                                    <p:cond delay="375"/>
                                  </p:stCondLst>
                                  <p:childTnLst>
                                    <p:animScale>
                                      <p:cBhvr>
                                        <p:cTn id="28" dur="750" fill="hold"/>
                                        <p:tgtEl>
                                          <p:spTgt spid="24"/>
                                        </p:tgtEl>
                                      </p:cBhvr>
                                      <p:by x="95000" y="95000"/>
                                    </p:animScale>
                                  </p:childTnLst>
                                </p:cTn>
                              </p:par>
                              <p:par>
                                <p:cTn id="29" presetID="10" presetClass="entr" presetSubtype="0" fill="hold" nodeType="withEffect">
                                  <p:stCondLst>
                                    <p:cond delay="875"/>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50"/>
                                        <p:tgtEl>
                                          <p:spTgt spid="25"/>
                                        </p:tgtEl>
                                      </p:cBhvr>
                                    </p:animEffect>
                                  </p:childTnLst>
                                </p:cTn>
                              </p:par>
                              <p:par>
                                <p:cTn id="32" presetID="6" presetClass="emph" presetSubtype="0" fill="hold" nodeType="withEffect">
                                  <p:stCondLst>
                                    <p:cond delay="875"/>
                                  </p:stCondLst>
                                  <p:childTnLst>
                                    <p:animScale>
                                      <p:cBhvr>
                                        <p:cTn id="33" dur="750" fill="hold"/>
                                        <p:tgtEl>
                                          <p:spTgt spid="25"/>
                                        </p:tgtEl>
                                      </p:cBhvr>
                                      <p:by x="106000" y="106000"/>
                                    </p:animScale>
                                  </p:childTnLst>
                                </p:cTn>
                              </p:par>
                              <p:par>
                                <p:cTn id="34" presetID="2" presetClass="exit" presetSubtype="8" accel="100000" fill="hold" grpId="1" nodeType="withEffect">
                                  <p:stCondLst>
                                    <p:cond delay="1350"/>
                                  </p:stCondLst>
                                  <p:childTnLst>
                                    <p:anim calcmode="lin" valueType="num">
                                      <p:cBhvr additive="base">
                                        <p:cTn id="35" dur="325"/>
                                        <p:tgtEl>
                                          <p:spTgt spid="41"/>
                                        </p:tgtEl>
                                        <p:attrNameLst>
                                          <p:attrName>ppt_x</p:attrName>
                                        </p:attrNameLst>
                                      </p:cBhvr>
                                      <p:tavLst>
                                        <p:tav tm="0">
                                          <p:val>
                                            <p:strVal val="ppt_x"/>
                                          </p:val>
                                        </p:tav>
                                        <p:tav tm="100000">
                                          <p:val>
                                            <p:strVal val="0-ppt_w/2"/>
                                          </p:val>
                                        </p:tav>
                                      </p:tavLst>
                                    </p:anim>
                                    <p:anim calcmode="lin" valueType="num">
                                      <p:cBhvr additive="base">
                                        <p:cTn id="36" dur="325"/>
                                        <p:tgtEl>
                                          <p:spTgt spid="41"/>
                                        </p:tgtEl>
                                        <p:attrNameLst>
                                          <p:attrName>ppt_y</p:attrName>
                                        </p:attrNameLst>
                                      </p:cBhvr>
                                      <p:tavLst>
                                        <p:tav tm="0">
                                          <p:val>
                                            <p:strVal val="ppt_y"/>
                                          </p:val>
                                        </p:tav>
                                        <p:tav tm="100000">
                                          <p:val>
                                            <p:strVal val="ppt_y"/>
                                          </p:val>
                                        </p:tav>
                                      </p:tavLst>
                                    </p:anim>
                                    <p:set>
                                      <p:cBhvr>
                                        <p:cTn id="37" dur="1" fill="hold">
                                          <p:stCondLst>
                                            <p:cond delay="324"/>
                                          </p:stCondLst>
                                        </p:cTn>
                                        <p:tgtEl>
                                          <p:spTgt spid="41"/>
                                        </p:tgtEl>
                                        <p:attrNameLst>
                                          <p:attrName>style.visibility</p:attrName>
                                        </p:attrNameLst>
                                      </p:cBhvr>
                                      <p:to>
                                        <p:strVal val="hidden"/>
                                      </p:to>
                                    </p:set>
                                  </p:childTnLst>
                                </p:cTn>
                              </p:par>
                              <p:par>
                                <p:cTn id="38" presetID="2" presetClass="entr" presetSubtype="2" accel="100000" fill="hold" grpId="0" nodeType="withEffect">
                                  <p:stCondLst>
                                    <p:cond delay="14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300" fill="hold"/>
                                        <p:tgtEl>
                                          <p:spTgt spid="42"/>
                                        </p:tgtEl>
                                        <p:attrNameLst>
                                          <p:attrName>ppt_x</p:attrName>
                                        </p:attrNameLst>
                                      </p:cBhvr>
                                      <p:tavLst>
                                        <p:tav tm="0">
                                          <p:val>
                                            <p:strVal val="1+#ppt_w/2"/>
                                          </p:val>
                                        </p:tav>
                                        <p:tav tm="100000">
                                          <p:val>
                                            <p:strVal val="#ppt_x"/>
                                          </p:val>
                                        </p:tav>
                                      </p:tavLst>
                                    </p:anim>
                                    <p:anim calcmode="lin" valueType="num">
                                      <p:cBhvr additive="base">
                                        <p:cTn id="41" dur="300" fill="hold"/>
                                        <p:tgtEl>
                                          <p:spTgt spid="42"/>
                                        </p:tgtEl>
                                        <p:attrNameLst>
                                          <p:attrName>ppt_y</p:attrName>
                                        </p:attrNameLst>
                                      </p:cBhvr>
                                      <p:tavLst>
                                        <p:tav tm="0">
                                          <p:val>
                                            <p:strVal val="#ppt_y"/>
                                          </p:val>
                                        </p:tav>
                                        <p:tav tm="100000">
                                          <p:val>
                                            <p:strVal val="#ppt_y"/>
                                          </p:val>
                                        </p:tav>
                                      </p:tavLst>
                                    </p:anim>
                                  </p:childTnLst>
                                </p:cTn>
                              </p:par>
                              <p:par>
                                <p:cTn id="42" presetID="1" presetClass="entr" presetSubtype="0" fill="hold" grpId="0" nodeType="withEffect">
                                  <p:stCondLst>
                                    <p:cond delay="1720"/>
                                  </p:stCondLst>
                                  <p:childTnLst>
                                    <p:set>
                                      <p:cBhvr>
                                        <p:cTn id="4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1" grpId="0" animBg="1"/>
      <p:bldP spid="41" grpId="1" animBg="1"/>
      <p:bldP spid="42"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5.64+2.36=8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4" name="文本框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810987" y="2666401"/>
            <a:ext cx="8606403" cy="1569660"/>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dirty="0">
                <a:latin typeface="苹方-简" panose="020B0400000000000000" pitchFamily="34" charset="-128"/>
                <a:ea typeface="苹方-简" panose="020B0400000000000000" pitchFamily="34" charset="-128"/>
                <a:cs typeface="+mn-ea"/>
                <a:sym typeface="苹方-简" panose="020B0400000000000000" pitchFamily="34" charset="-128"/>
              </a:rPr>
              <a:t>请系好安全带</a:t>
            </a:r>
            <a:r>
              <a:rPr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 name="矩形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49944" y="2666401"/>
            <a:ext cx="1208868" cy="136753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 name="矩形 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474310" y="2666401"/>
            <a:ext cx="1208868" cy="136753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 name="矩形 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98676" y="2666401"/>
            <a:ext cx="1208868" cy="136753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 name="矩形 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07543" y="2666401"/>
            <a:ext cx="1224367" cy="136753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矩形 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131327" y="2666401"/>
            <a:ext cx="1224367" cy="136753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 name="矩形 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371792" y="2666401"/>
            <a:ext cx="1224367" cy="136753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 name="矩形 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611687" y="2666401"/>
            <a:ext cx="1224367" cy="1367537"/>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 name="文本框 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74298" y="3013502"/>
            <a:ext cx="184340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a:latin typeface="苹方-简" panose="020B0400000000000000" pitchFamily="34" charset="-128"/>
                <a:ea typeface="苹方-简" panose="020B0400000000000000" pitchFamily="34" charset="-128"/>
                <a:cs typeface="+mn-ea"/>
                <a:sym typeface="苹方-简" panose="020B0400000000000000" pitchFamily="34" charset="-128"/>
              </a:rPr>
              <a:t>现在</a:t>
            </a:r>
            <a:endPar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 name="文本框 5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74298" y="3013502"/>
            <a:ext cx="184340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开始</a:t>
            </a:r>
          </a:p>
        </p:txBody>
      </p:sp>
      <p:sp>
        <p:nvSpPr>
          <p:cNvPr id="53" name="文本框 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74298" y="3013502"/>
            <a:ext cx="1843404" cy="830997"/>
          </a:xfrm>
          <a:prstGeom prst="rect">
            <a:avLst/>
          </a:prstGeom>
          <a:noFill/>
        </p:spPr>
        <p:txBody>
          <a:bodyPr wrap="square" rtlCol="0">
            <a:spAutoFit/>
          </a:bodyPr>
          <a:lstStyle>
            <a:defPPr>
              <a:defRPr lang="zh-CN"/>
            </a:defPPr>
            <a:lvl1pPr algn="ctr">
              <a:defRPr kumimoji="1" sz="9600">
                <a:solidFill>
                  <a:schemeClr val="bg1"/>
                </a:solidFill>
                <a:latin typeface="PingFang SC" charset="-122"/>
                <a:ea typeface="PingFang SC" charset="-122"/>
                <a:cs typeface="PingFang SC" charset="-122"/>
              </a:defRPr>
            </a:lvl1pPr>
          </a:lstStyle>
          <a:p>
            <a:r>
              <a:rPr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发车</a:t>
            </a:r>
          </a:p>
        </p:txBody>
      </p:sp>
      <p:sp>
        <p:nvSpPr>
          <p:cNvPr id="14" name="文本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3077645" y="6021238"/>
            <a:ext cx="184731" cy="369332"/>
          </a:xfrm>
          <a:prstGeom prst="rect">
            <a:avLst/>
          </a:prstGeom>
          <a:noFill/>
        </p:spPr>
        <p:txBody>
          <a:bodyPr wrap="none" rtlCol="0">
            <a:spAutoFit/>
          </a:bodyPr>
          <a:lstStyle/>
          <a:p>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 name="矩形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86102153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hidden"/>
                                      </p:to>
                                    </p:set>
                                  </p:childTnLst>
                                </p:cTn>
                              </p:par>
                              <p:par>
                                <p:cTn id="7" presetID="1" presetClass="exit" presetSubtype="0" fill="hold" grpId="0" nodeType="withEffect">
                                  <p:stCondLst>
                                    <p:cond delay="120"/>
                                  </p:stCondLst>
                                  <p:childTnLst>
                                    <p:set>
                                      <p:cBhvr>
                                        <p:cTn id="8" dur="1" fill="hold">
                                          <p:stCondLst>
                                            <p:cond delay="0"/>
                                          </p:stCondLst>
                                        </p:cTn>
                                        <p:tgtEl>
                                          <p:spTgt spid="46"/>
                                        </p:tgtEl>
                                        <p:attrNameLst>
                                          <p:attrName>style.visibility</p:attrName>
                                        </p:attrNameLst>
                                      </p:cBhvr>
                                      <p:to>
                                        <p:strVal val="hidden"/>
                                      </p:to>
                                    </p:set>
                                  </p:childTnLst>
                                </p:cTn>
                              </p:par>
                              <p:par>
                                <p:cTn id="9" presetID="1" presetClass="exit" presetSubtype="0" fill="hold" grpId="0" nodeType="withEffect">
                                  <p:stCondLst>
                                    <p:cond delay="200"/>
                                  </p:stCondLst>
                                  <p:childTnLst>
                                    <p:set>
                                      <p:cBhvr>
                                        <p:cTn id="10" dur="1" fill="hold">
                                          <p:stCondLst>
                                            <p:cond delay="0"/>
                                          </p:stCondLst>
                                        </p:cTn>
                                        <p:tgtEl>
                                          <p:spTgt spid="45"/>
                                        </p:tgtEl>
                                        <p:attrNameLst>
                                          <p:attrName>style.visibility</p:attrName>
                                        </p:attrNameLst>
                                      </p:cBhvr>
                                      <p:to>
                                        <p:strVal val="hidden"/>
                                      </p:to>
                                    </p:set>
                                  </p:childTnLst>
                                </p:cTn>
                              </p:par>
                              <p:par>
                                <p:cTn id="11" presetID="1" presetClass="exit" presetSubtype="0" fill="hold" grpId="0" nodeType="withEffect">
                                  <p:stCondLst>
                                    <p:cond delay="200"/>
                                  </p:stCondLst>
                                  <p:childTnLst>
                                    <p:set>
                                      <p:cBhvr>
                                        <p:cTn id="12" dur="1" fill="hold">
                                          <p:stCondLst>
                                            <p:cond delay="0"/>
                                          </p:stCondLst>
                                        </p:cTn>
                                        <p:tgtEl>
                                          <p:spTgt spid="47"/>
                                        </p:tgtEl>
                                        <p:attrNameLst>
                                          <p:attrName>style.visibility</p:attrName>
                                        </p:attrNameLst>
                                      </p:cBhvr>
                                      <p:to>
                                        <p:strVal val="hidden"/>
                                      </p:to>
                                    </p:set>
                                  </p:childTnLst>
                                </p:cTn>
                              </p:par>
                              <p:par>
                                <p:cTn id="13" presetID="1" presetClass="exit" presetSubtype="0" fill="hold" grpId="0" nodeType="withEffect">
                                  <p:stCondLst>
                                    <p:cond delay="240"/>
                                  </p:stCondLst>
                                  <p:childTnLst>
                                    <p:set>
                                      <p:cBhvr>
                                        <p:cTn id="14" dur="1" fill="hold">
                                          <p:stCondLst>
                                            <p:cond delay="0"/>
                                          </p:stCondLst>
                                        </p:cTn>
                                        <p:tgtEl>
                                          <p:spTgt spid="48"/>
                                        </p:tgtEl>
                                        <p:attrNameLst>
                                          <p:attrName>style.visibility</p:attrName>
                                        </p:attrNameLst>
                                      </p:cBhvr>
                                      <p:to>
                                        <p:strVal val="hidden"/>
                                      </p:to>
                                    </p:set>
                                  </p:childTnLst>
                                </p:cTn>
                              </p:par>
                              <p:par>
                                <p:cTn id="15" presetID="1" presetClass="exit" presetSubtype="0" fill="hold" grpId="0" nodeType="withEffect">
                                  <p:stCondLst>
                                    <p:cond delay="280"/>
                                  </p:stCondLst>
                                  <p:childTnLst>
                                    <p:set>
                                      <p:cBhvr>
                                        <p:cTn id="16" dur="1" fill="hold">
                                          <p:stCondLst>
                                            <p:cond delay="0"/>
                                          </p:stCondLst>
                                        </p:cTn>
                                        <p:tgtEl>
                                          <p:spTgt spid="49"/>
                                        </p:tgtEl>
                                        <p:attrNameLst>
                                          <p:attrName>style.visibility</p:attrName>
                                        </p:attrNameLst>
                                      </p:cBhvr>
                                      <p:to>
                                        <p:strVal val="hidden"/>
                                      </p:to>
                                    </p:set>
                                  </p:childTnLst>
                                </p:cTn>
                              </p:par>
                              <p:par>
                                <p:cTn id="17" presetID="1" presetClass="exit" presetSubtype="0" fill="hold" grpId="0" nodeType="withEffect">
                                  <p:stCondLst>
                                    <p:cond delay="400"/>
                                  </p:stCondLst>
                                  <p:childTnLst>
                                    <p:set>
                                      <p:cBhvr>
                                        <p:cTn id="18" dur="1" fill="hold">
                                          <p:stCondLst>
                                            <p:cond delay="0"/>
                                          </p:stCondLst>
                                        </p:cTn>
                                        <p:tgtEl>
                                          <p:spTgt spid="50"/>
                                        </p:tgtEl>
                                        <p:attrNameLst>
                                          <p:attrName>style.visibility</p:attrName>
                                        </p:attrNameLst>
                                      </p:cBhvr>
                                      <p:to>
                                        <p:strVal val="hidden"/>
                                      </p:to>
                                    </p:set>
                                  </p:childTnLst>
                                </p:cTn>
                              </p:par>
                              <p:par>
                                <p:cTn id="19" presetID="6" presetClass="emph" presetSubtype="0" accel="50000" fill="hold" grpId="0" nodeType="withEffect">
                                  <p:stCondLst>
                                    <p:cond delay="680"/>
                                  </p:stCondLst>
                                  <p:childTnLst>
                                    <p:animScale>
                                      <p:cBhvr>
                                        <p:cTn id="20" dur="240" fill="hold"/>
                                        <p:tgtEl>
                                          <p:spTgt spid="44"/>
                                        </p:tgtEl>
                                      </p:cBhvr>
                                      <p:by x="50000" y="50000"/>
                                    </p:animScale>
                                  </p:childTnLst>
                                  <p:subTnLst>
                                    <p:set>
                                      <p:cBhvr override="childStyle">
                                        <p:cTn dur="1" fill="hold" display="0" masterRel="sameClick" afterEffect="1">
                                          <p:stCondLst>
                                            <p:cond evt="end" delay="0">
                                              <p:tn val="19"/>
                                            </p:cond>
                                          </p:stCondLst>
                                        </p:cTn>
                                        <p:tgtEl>
                                          <p:spTgt spid="44"/>
                                        </p:tgtEl>
                                        <p:attrNameLst>
                                          <p:attrName>style.visibility</p:attrName>
                                        </p:attrNameLst>
                                      </p:cBhvr>
                                      <p:to>
                                        <p:strVal val="hidden"/>
                                      </p:to>
                                    </p:set>
                                  </p:subTnLst>
                                </p:cTn>
                              </p:par>
                              <p:par>
                                <p:cTn id="21" presetID="64" presetClass="path" presetSubtype="0" accel="50000" fill="hold" grpId="1" nodeType="withEffect">
                                  <p:stCondLst>
                                    <p:cond delay="680"/>
                                  </p:stCondLst>
                                  <p:childTnLst>
                                    <p:animMotion origin="layout" path="M -2.29167E-6 -7.40741E-7 L -2.29167E-6 -0.02384 " pathEditMode="relative" rAng="0" ptsTypes="AA">
                                      <p:cBhvr>
                                        <p:cTn id="22" dur="240" fill="hold"/>
                                        <p:tgtEl>
                                          <p:spTgt spid="44"/>
                                        </p:tgtEl>
                                        <p:attrNameLst>
                                          <p:attrName>ppt_x</p:attrName>
                                          <p:attrName>ppt_y</p:attrName>
                                        </p:attrNameLst>
                                      </p:cBhvr>
                                      <p:rCtr x="0" y="-1204"/>
                                    </p:animMotion>
                                  </p:childTnLst>
                                </p:cTn>
                              </p:par>
                              <p:par>
                                <p:cTn id="23" presetID="1" presetClass="entr" presetSubtype="0" fill="hold" grpId="0" nodeType="withEffect">
                                  <p:stCondLst>
                                    <p:cond delay="96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xit" presetSubtype="0" fill="hold" grpId="1" nodeType="withEffect">
                                  <p:stCondLst>
                                    <p:cond delay="1480"/>
                                  </p:stCondLst>
                                  <p:childTnLst>
                                    <p:set>
                                      <p:cBhvr>
                                        <p:cTn id="26" dur="1" fill="hold">
                                          <p:stCondLst>
                                            <p:cond delay="0"/>
                                          </p:stCondLst>
                                        </p:cTn>
                                        <p:tgtEl>
                                          <p:spTgt spid="51"/>
                                        </p:tgtEl>
                                        <p:attrNameLst>
                                          <p:attrName>style.visibility</p:attrName>
                                        </p:attrNameLst>
                                      </p:cBhvr>
                                      <p:to>
                                        <p:strVal val="hidden"/>
                                      </p:to>
                                    </p:set>
                                  </p:childTnLst>
                                </p:cTn>
                              </p:par>
                              <p:par>
                                <p:cTn id="27" presetID="1" presetClass="entr" presetSubtype="0" fill="hold" grpId="0" nodeType="withEffect">
                                  <p:stCondLst>
                                    <p:cond delay="1480"/>
                                  </p:stCondLst>
                                  <p:childTnLst>
                                    <p:set>
                                      <p:cBhvr>
                                        <p:cTn id="28" dur="1" fill="hold">
                                          <p:stCondLst>
                                            <p:cond delay="0"/>
                                          </p:stCondLst>
                                        </p:cTn>
                                        <p:tgtEl>
                                          <p:spTgt spid="52"/>
                                        </p:tgtEl>
                                        <p:attrNameLst>
                                          <p:attrName>style.visibility</p:attrName>
                                        </p:attrNameLst>
                                      </p:cBhvr>
                                      <p:to>
                                        <p:strVal val="visible"/>
                                      </p:to>
                                    </p:set>
                                  </p:childTnLst>
                                </p:cTn>
                              </p:par>
                              <p:par>
                                <p:cTn id="29" presetID="1" presetClass="exit" presetSubtype="0" fill="hold" grpId="1" nodeType="withEffect">
                                  <p:stCondLst>
                                    <p:cond delay="1800"/>
                                  </p:stCondLst>
                                  <p:childTnLst>
                                    <p:set>
                                      <p:cBhvr>
                                        <p:cTn id="30" dur="1" fill="hold">
                                          <p:stCondLst>
                                            <p:cond delay="0"/>
                                          </p:stCondLst>
                                        </p:cTn>
                                        <p:tgtEl>
                                          <p:spTgt spid="52"/>
                                        </p:tgtEl>
                                        <p:attrNameLst>
                                          <p:attrName>style.visibility</p:attrName>
                                        </p:attrNameLst>
                                      </p:cBhvr>
                                      <p:to>
                                        <p:strVal val="hidden"/>
                                      </p:to>
                                    </p:set>
                                  </p:childTnLst>
                                </p:cTn>
                              </p:par>
                              <p:par>
                                <p:cTn id="31" presetID="1" presetClass="entr" presetSubtype="0" fill="hold" grpId="0" nodeType="withEffect">
                                  <p:stCondLst>
                                    <p:cond delay="1800"/>
                                  </p:stCondLst>
                                  <p:childTnLst>
                                    <p:set>
                                      <p:cBhvr>
                                        <p:cTn id="32" dur="1" fill="hold">
                                          <p:stCondLst>
                                            <p:cond delay="0"/>
                                          </p:stCondLst>
                                        </p:cTn>
                                        <p:tgtEl>
                                          <p:spTgt spid="53"/>
                                        </p:tgtEl>
                                        <p:attrNameLst>
                                          <p:attrName>style.visibility</p:attrName>
                                        </p:attrNameLst>
                                      </p:cBhvr>
                                      <p:to>
                                        <p:strVal val="visible"/>
                                      </p:to>
                                    </p:set>
                                  </p:childTnLst>
                                </p:cTn>
                              </p:par>
                              <p:par>
                                <p:cTn id="33" presetID="6" presetClass="emph" presetSubtype="0" fill="hold" grpId="1" nodeType="withEffect">
                                  <p:stCondLst>
                                    <p:cond delay="1800"/>
                                  </p:stCondLst>
                                  <p:childTnLst>
                                    <p:animScale>
                                      <p:cBhvr>
                                        <p:cTn id="34" dur="320" fill="hold"/>
                                        <p:tgtEl>
                                          <p:spTgt spid="53"/>
                                        </p:tgtEl>
                                      </p:cBhvr>
                                      <p:by x="150000" y="150000"/>
                                    </p:animScale>
                                  </p:childTnLst>
                                </p:cTn>
                              </p:par>
                              <p:par>
                                <p:cTn id="35" presetID="6" presetClass="emph" presetSubtype="0" fill="hold" grpId="2" nodeType="withEffect">
                                  <p:stCondLst>
                                    <p:cond delay="2120"/>
                                  </p:stCondLst>
                                  <p:childTnLst>
                                    <p:animScale>
                                      <p:cBhvr>
                                        <p:cTn id="36" dur="240" fill="hold"/>
                                        <p:tgtEl>
                                          <p:spTgt spid="53"/>
                                        </p:tgtEl>
                                      </p:cBhvr>
                                      <p:by x="2500000" y="2500000"/>
                                    </p:animScale>
                                  </p:childTnLst>
                                  <p:subTnLst>
                                    <p:set>
                                      <p:cBhvr override="childStyle">
                                        <p:cTn dur="1" fill="hold" display="0" masterRel="sameClick" afterEffect="1">
                                          <p:stCondLst>
                                            <p:cond evt="end" delay="0">
                                              <p:tn val="35"/>
                                            </p:cond>
                                          </p:stCondLst>
                                        </p:cTn>
                                        <p:tgtEl>
                                          <p:spTgt spid="53"/>
                                        </p:tgtEl>
                                        <p:attrNameLst>
                                          <p:attrName>style.visibility</p:attrName>
                                        </p:attrNameLst>
                                      </p:cBhvr>
                                      <p:to>
                                        <p:strVal val="hidden"/>
                                      </p:to>
                                    </p:set>
                                  </p:subTnLst>
                                </p:cTn>
                              </p:par>
                              <p:par>
                                <p:cTn id="37" presetID="42" presetClass="path" presetSubtype="0" fill="hold" grpId="3" nodeType="withEffect">
                                  <p:stCondLst>
                                    <p:cond delay="2120"/>
                                  </p:stCondLst>
                                  <p:childTnLst>
                                    <p:animMotion origin="layout" path="M 0 0 L 0 0.08819 " pathEditMode="relative" rAng="0" ptsTypes="AA">
                                      <p:cBhvr>
                                        <p:cTn id="38" dur="240" fill="hold"/>
                                        <p:tgtEl>
                                          <p:spTgt spid="53"/>
                                        </p:tgtEl>
                                        <p:attrNameLst>
                                          <p:attrName>ppt_x</p:attrName>
                                          <p:attrName>ppt_y</p:attrName>
                                        </p:attrNameLst>
                                      </p:cBhvr>
                                      <p:rCtr x="0" y="4398"/>
                                    </p:animMotion>
                                  </p:childTnLst>
                                </p:cTn>
                              </p:par>
                              <p:par>
                                <p:cTn id="39" presetID="1" presetClass="entr" presetSubtype="0" fill="hold" grpId="0" nodeType="withEffect">
                                  <p:stCondLst>
                                    <p:cond delay="236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13" grpId="0" animBg="1"/>
      <p:bldP spid="45" grpId="0" animBg="1"/>
      <p:bldP spid="46" grpId="0" animBg="1"/>
      <p:bldP spid="47" grpId="0" animBg="1"/>
      <p:bldP spid="48" grpId="0" animBg="1"/>
      <p:bldP spid="49" grpId="0" animBg="1"/>
      <p:bldP spid="50" grpId="0" animBg="1"/>
      <p:bldP spid="51" grpId="0"/>
      <p:bldP spid="51" grpId="1"/>
      <p:bldP spid="52" grpId="0"/>
      <p:bldP spid="52" grpId="1"/>
      <p:bldP spid="53" grpId="0"/>
      <p:bldP spid="53" grpId="1"/>
      <p:bldP spid="53" grpId="2"/>
      <p:bldP spid="53" grpId="3"/>
      <p:bldP spid="1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410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90.32+0.4=90.72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97134" y="3013502"/>
            <a:ext cx="1197765" cy="830997"/>
          </a:xfrm>
          <a:prstGeom prst="rect">
            <a:avLst/>
          </a:prstGeom>
          <a:noFill/>
        </p:spPr>
        <p:txBody>
          <a:bodyPr wrap="none" rtlCol="0">
            <a:spAutoFit/>
          </a:bodyPr>
          <a:lstStyle/>
          <a:p>
            <a:pPr algn="ct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3/7</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91767929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strVal val="4*#ppt_w"/>
                                          </p:val>
                                        </p:tav>
                                        <p:tav tm="100000">
                                          <p:val>
                                            <p:strVal val="#ppt_w"/>
                                          </p:val>
                                        </p:tav>
                                      </p:tavLst>
                                    </p:anim>
                                    <p:anim calcmode="lin" valueType="num">
                                      <p:cBhvr>
                                        <p:cTn id="8" dur="200" fill="hold"/>
                                        <p:tgtEl>
                                          <p:spTgt spid="7"/>
                                        </p:tgtEl>
                                        <p:attrNameLst>
                                          <p:attrName>ppt_h</p:attrName>
                                        </p:attrNameLst>
                                      </p:cBhvr>
                                      <p:tavLst>
                                        <p:tav tm="0">
                                          <p:val>
                                            <p:strVal val="4*#ppt_h"/>
                                          </p:val>
                                        </p:tav>
                                        <p:tav tm="100000">
                                          <p:val>
                                            <p:strVal val="#ppt_h"/>
                                          </p:val>
                                        </p:tav>
                                      </p:tavLst>
                                    </p:anim>
                                  </p:childTnLst>
                                </p:cTn>
                              </p:par>
                              <p:par>
                                <p:cTn id="9" presetID="64" presetClass="path" presetSubtype="0" fill="hold" grpId="2" nodeType="withEffect">
                                  <p:stCondLst>
                                    <p:cond delay="200"/>
                                  </p:stCondLst>
                                  <p:childTnLst>
                                    <p:animMotion origin="layout" path="M 0 0 L 0 -0.01204 " pathEditMode="relative" rAng="0" ptsTypes="AA">
                                      <p:cBhvr>
                                        <p:cTn id="10" dur="200" fill="hold"/>
                                        <p:tgtEl>
                                          <p:spTgt spid="7"/>
                                        </p:tgtEl>
                                        <p:attrNameLst>
                                          <p:attrName>ppt_x</p:attrName>
                                          <p:attrName>ppt_y</p:attrName>
                                        </p:attrNameLst>
                                      </p:cBhvr>
                                      <p:rCtr x="0" y="-602"/>
                                    </p:animMotion>
                                  </p:childTnLst>
                                </p:cTn>
                              </p:par>
                              <p:par>
                                <p:cTn id="11" presetID="6" presetClass="emph" presetSubtype="0" fill="hold" grpId="1" nodeType="withEffect">
                                  <p:stCondLst>
                                    <p:cond delay="200"/>
                                  </p:stCondLst>
                                  <p:childTnLst>
                                    <p:animScale>
                                      <p:cBhvr>
                                        <p:cTn id="12" dur="200" fill="hold"/>
                                        <p:tgtEl>
                                          <p:spTgt spid="7"/>
                                        </p:tgtEl>
                                      </p:cBhvr>
                                      <p:by x="0" y="0"/>
                                    </p:animScale>
                                  </p:childTnLst>
                                </p:cTn>
                              </p:par>
                              <p:par>
                                <p:cTn id="13" presetID="1" presetClass="entr" presetSubtype="0"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直角三角形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5355771"/>
            <a:ext cx="2043031" cy="1502229"/>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0800000">
            <a:off x="8421188" y="0"/>
            <a:ext cx="3770811" cy="1611086"/>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561967" y="956285"/>
            <a:ext cx="6276077" cy="1260336"/>
            <a:chOff x="1561967" y="343877"/>
            <a:chExt cx="6276077" cy="1260336"/>
          </a:xfrm>
        </p:grpSpPr>
        <p:sp>
          <p:nvSpPr>
            <p:cNvPr id="11" name="文本框 10"/>
            <p:cNvSpPr txBox="1"/>
            <p:nvPr/>
          </p:nvSpPr>
          <p:spPr>
            <a:xfrm>
              <a:off x="1561967" y="343877"/>
              <a:ext cx="2544286" cy="707886"/>
            </a:xfrm>
            <a:prstGeom prst="rect">
              <a:avLst/>
            </a:prstGeom>
            <a:noFill/>
          </p:spPr>
          <p:txBody>
            <a:bodyPr wrap="none" rtlCol="0">
              <a:spAutoFit/>
            </a:bodyPr>
            <a:lstStyle/>
            <a:p>
              <a:r>
                <a:rPr lang="zh-CN" altLang="en-US" sz="4000" b="1" spc="600" dirty="0">
                  <a:solidFill>
                    <a:schemeClr val="tx1">
                      <a:lumMod val="75000"/>
                      <a:lumOff val="25000"/>
                    </a:schemeClr>
                  </a:solidFill>
                  <a:latin typeface="微软雅黑" panose="020B0503020204020204" pitchFamily="34" charset="-122"/>
                  <a:ea typeface="微软雅黑" panose="020B0503020204020204" pitchFamily="34" charset="-122"/>
                </a:rPr>
                <a:t>关于</a:t>
              </a:r>
              <a:r>
                <a:rPr lang="zh-CN" altLang="en-US" sz="4000" spc="600" dirty="0">
                  <a:solidFill>
                    <a:schemeClr val="tx1">
                      <a:lumMod val="65000"/>
                      <a:lumOff val="35000"/>
                    </a:schemeClr>
                  </a:solidFill>
                  <a:latin typeface="微软雅黑 Light" panose="020B0502040204020203" pitchFamily="34" charset="-122"/>
                  <a:ea typeface="微软雅黑 Light" panose="020B0502040204020203" pitchFamily="34" charset="-122"/>
                </a:rPr>
                <a:t>计划</a:t>
              </a:r>
            </a:p>
          </p:txBody>
        </p:sp>
        <p:sp>
          <p:nvSpPr>
            <p:cNvPr id="12" name="文本框 11"/>
            <p:cNvSpPr txBox="1"/>
            <p:nvPr/>
          </p:nvSpPr>
          <p:spPr>
            <a:xfrm>
              <a:off x="1561967" y="1019438"/>
              <a:ext cx="6276077" cy="584775"/>
            </a:xfrm>
            <a:prstGeom prst="rect">
              <a:avLst/>
            </a:prstGeom>
            <a:noFill/>
          </p:spPr>
          <p:txBody>
            <a:bodyPr wrap="non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600" spc="300" dirty="0"/>
                <a:t>没没有蜡烛就不用勉强庆祝没没想到答案就不用寻找题目</a:t>
              </a:r>
              <a:endParaRPr lang="en-US" altLang="zh-CN" sz="1600" spc="300" dirty="0"/>
            </a:p>
            <a:p>
              <a:pPr algn="l"/>
              <a:r>
                <a:rPr lang="zh-CN" altLang="en-US" sz="1600" spc="300" dirty="0"/>
                <a:t>没没有退路那我也不要散步没没人去仰慕那我就继续忙碌</a:t>
              </a:r>
            </a:p>
          </p:txBody>
        </p:sp>
      </p:grpSp>
      <p:grpSp>
        <p:nvGrpSpPr>
          <p:cNvPr id="13" name="组合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189714" y="2640254"/>
            <a:ext cx="2679833" cy="2325186"/>
            <a:chOff x="1189714" y="2640254"/>
            <a:chExt cx="2679833" cy="2325186"/>
          </a:xfrm>
        </p:grpSpPr>
        <p:sp>
          <p:nvSpPr>
            <p:cNvPr id="14" name="椭圆 13"/>
            <p:cNvSpPr/>
            <p:nvPr/>
          </p:nvSpPr>
          <p:spPr>
            <a:xfrm>
              <a:off x="2237273" y="2640254"/>
              <a:ext cx="584714" cy="58471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Impact" panose="020B0806030902050204" pitchFamily="34" charset="0"/>
                  <a:ea typeface="微软雅黑 Light" panose="020B0502040204020203" pitchFamily="34" charset="-122"/>
                </a:rPr>
                <a:t>1</a:t>
              </a:r>
              <a:endParaRPr lang="zh-CN" altLang="en-US" sz="4000" b="1" dirty="0">
                <a:latin typeface="Impact" panose="020B0806030902050204" pitchFamily="34" charset="0"/>
                <a:ea typeface="微软雅黑 Light" panose="020B0502040204020203" pitchFamily="34" charset="-122"/>
              </a:endParaRPr>
            </a:p>
          </p:txBody>
        </p:sp>
        <p:grpSp>
          <p:nvGrpSpPr>
            <p:cNvPr id="15" name="组合 14"/>
            <p:cNvGrpSpPr/>
            <p:nvPr/>
          </p:nvGrpSpPr>
          <p:grpSpPr>
            <a:xfrm>
              <a:off x="1189714" y="3371929"/>
              <a:ext cx="2679833" cy="1593511"/>
              <a:chOff x="1189714" y="3371929"/>
              <a:chExt cx="2679833" cy="1593511"/>
            </a:xfrm>
          </p:grpSpPr>
          <p:sp>
            <p:nvSpPr>
              <p:cNvPr id="16" name="文本框 15"/>
              <p:cNvSpPr txBox="1"/>
              <p:nvPr/>
            </p:nvSpPr>
            <p:spPr>
              <a:xfrm>
                <a:off x="1783272" y="3371929"/>
                <a:ext cx="1492716" cy="523220"/>
              </a:xfrm>
              <a:prstGeom prst="rect">
                <a:avLst/>
              </a:prstGeom>
              <a:noFill/>
            </p:spPr>
            <p:txBody>
              <a:bodyPr wrap="none" rtlCol="0">
                <a:spAutoFit/>
              </a:bodyPr>
              <a:lstStyle/>
              <a:p>
                <a:pPr algn="ctr"/>
                <a:r>
                  <a:rPr lang="zh-CN" altLang="en-US" sz="2800" b="1" spc="600" dirty="0">
                    <a:solidFill>
                      <a:srgbClr val="00B0F0"/>
                    </a:solidFill>
                    <a:latin typeface="微软雅黑" panose="020B0503020204020204" pitchFamily="34" charset="-122"/>
                    <a:ea typeface="微软雅黑" panose="020B0503020204020204" pitchFamily="34" charset="-122"/>
                  </a:rPr>
                  <a:t>计划一</a:t>
                </a:r>
              </a:p>
            </p:txBody>
          </p:sp>
          <p:sp>
            <p:nvSpPr>
              <p:cNvPr id="17" name="文本框 16"/>
              <p:cNvSpPr txBox="1"/>
              <p:nvPr/>
            </p:nvSpPr>
            <p:spPr>
              <a:xfrm>
                <a:off x="1189714" y="4042110"/>
                <a:ext cx="2679833" cy="923330"/>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ctr"/>
                <a:r>
                  <a:rPr lang="zh-CN" altLang="en-US" sz="1800" spc="300" dirty="0"/>
                  <a:t>没没有蜡烛就不用勉强庆祝没没想到答案就不用寻找题目</a:t>
                </a:r>
                <a:endParaRPr lang="en-US" altLang="zh-CN" sz="1800" spc="300" dirty="0"/>
              </a:p>
            </p:txBody>
          </p:sp>
        </p:grpSp>
      </p:grpSp>
      <p:grpSp>
        <p:nvGrpSpPr>
          <p:cNvPr id="18" name="组合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756083" y="2640254"/>
            <a:ext cx="2679833" cy="3433181"/>
            <a:chOff x="4756083" y="2640254"/>
            <a:chExt cx="2679833" cy="3433181"/>
          </a:xfrm>
        </p:grpSpPr>
        <p:sp>
          <p:nvSpPr>
            <p:cNvPr id="19" name="椭圆 18"/>
            <p:cNvSpPr/>
            <p:nvPr/>
          </p:nvSpPr>
          <p:spPr>
            <a:xfrm>
              <a:off x="5803642" y="2640254"/>
              <a:ext cx="584714" cy="58471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Impact" panose="020B0806030902050204" pitchFamily="34" charset="0"/>
                  <a:ea typeface="微软雅黑 Light" panose="020B0502040204020203" pitchFamily="34" charset="-122"/>
                </a:rPr>
                <a:t>2</a:t>
              </a:r>
              <a:endParaRPr lang="zh-CN" altLang="en-US" sz="4000" b="1" dirty="0">
                <a:latin typeface="Impact" panose="020B0806030902050204" pitchFamily="34" charset="0"/>
                <a:ea typeface="微软雅黑 Light" panose="020B0502040204020203" pitchFamily="34" charset="-122"/>
              </a:endParaRPr>
            </a:p>
          </p:txBody>
        </p:sp>
        <p:grpSp>
          <p:nvGrpSpPr>
            <p:cNvPr id="20" name="组合 19"/>
            <p:cNvGrpSpPr/>
            <p:nvPr/>
          </p:nvGrpSpPr>
          <p:grpSpPr>
            <a:xfrm>
              <a:off x="4756083" y="3371929"/>
              <a:ext cx="2679833" cy="2701506"/>
              <a:chOff x="4756083" y="3371929"/>
              <a:chExt cx="2679833" cy="2701506"/>
            </a:xfrm>
          </p:grpSpPr>
          <p:sp>
            <p:nvSpPr>
              <p:cNvPr id="21" name="文本框 20"/>
              <p:cNvSpPr txBox="1"/>
              <p:nvPr/>
            </p:nvSpPr>
            <p:spPr>
              <a:xfrm>
                <a:off x="5349641" y="3371929"/>
                <a:ext cx="1492716" cy="523220"/>
              </a:xfrm>
              <a:prstGeom prst="rect">
                <a:avLst/>
              </a:prstGeom>
              <a:noFill/>
            </p:spPr>
            <p:txBody>
              <a:bodyPr wrap="none" rtlCol="0">
                <a:spAutoFit/>
              </a:bodyPr>
              <a:lstStyle/>
              <a:p>
                <a:pPr algn="ctr"/>
                <a:r>
                  <a:rPr lang="zh-CN" altLang="en-US" sz="2800" b="1" spc="600" dirty="0">
                    <a:solidFill>
                      <a:srgbClr val="00B0F0"/>
                    </a:solidFill>
                    <a:latin typeface="微软雅黑" panose="020B0503020204020204" pitchFamily="34" charset="-122"/>
                    <a:ea typeface="微软雅黑" panose="020B0503020204020204" pitchFamily="34" charset="-122"/>
                  </a:rPr>
                  <a:t>计划二</a:t>
                </a:r>
              </a:p>
            </p:txBody>
          </p:sp>
          <p:sp>
            <p:nvSpPr>
              <p:cNvPr id="22" name="文本框 21"/>
              <p:cNvSpPr txBox="1"/>
              <p:nvPr/>
            </p:nvSpPr>
            <p:spPr>
              <a:xfrm>
                <a:off x="4756083" y="4042110"/>
                <a:ext cx="2679833" cy="2031325"/>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ctr"/>
                <a:r>
                  <a:rPr lang="zh-CN" altLang="en-US" sz="1800" spc="300" dirty="0"/>
                  <a:t>没没有蜡烛就不用勉强庆祝没没想到答案就不用寻找题目没没有退路那我也不要散步没没人去仰慕那我就继续忙碌</a:t>
                </a:r>
              </a:p>
              <a:p>
                <a:pPr algn="ctr"/>
                <a:endParaRPr lang="en-US" altLang="zh-CN" sz="1800" spc="300" dirty="0"/>
              </a:p>
            </p:txBody>
          </p:sp>
        </p:grpSp>
      </p:grpSp>
      <p:grpSp>
        <p:nvGrpSpPr>
          <p:cNvPr id="23" name="组合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8322452" y="2640254"/>
            <a:ext cx="2679833" cy="2879184"/>
            <a:chOff x="8322452" y="2640254"/>
            <a:chExt cx="2679833" cy="2879184"/>
          </a:xfrm>
        </p:grpSpPr>
        <p:sp>
          <p:nvSpPr>
            <p:cNvPr id="24" name="椭圆 23"/>
            <p:cNvSpPr/>
            <p:nvPr/>
          </p:nvSpPr>
          <p:spPr>
            <a:xfrm>
              <a:off x="9370011" y="2640254"/>
              <a:ext cx="584714" cy="58471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Impact" panose="020B0806030902050204" pitchFamily="34" charset="0"/>
                  <a:ea typeface="微软雅黑 Light" panose="020B0502040204020203" pitchFamily="34" charset="-122"/>
                </a:rPr>
                <a:t>3</a:t>
              </a:r>
              <a:endParaRPr lang="zh-CN" altLang="en-US" sz="4000" b="1" dirty="0">
                <a:latin typeface="Impact" panose="020B0806030902050204" pitchFamily="34" charset="0"/>
                <a:ea typeface="微软雅黑 Light" panose="020B0502040204020203" pitchFamily="34" charset="-122"/>
              </a:endParaRPr>
            </a:p>
          </p:txBody>
        </p:sp>
        <p:grpSp>
          <p:nvGrpSpPr>
            <p:cNvPr id="25" name="组合 24"/>
            <p:cNvGrpSpPr/>
            <p:nvPr/>
          </p:nvGrpSpPr>
          <p:grpSpPr>
            <a:xfrm>
              <a:off x="8322452" y="3371929"/>
              <a:ext cx="2679833" cy="2147509"/>
              <a:chOff x="8322452" y="3371929"/>
              <a:chExt cx="2679833" cy="2147509"/>
            </a:xfrm>
          </p:grpSpPr>
          <p:sp>
            <p:nvSpPr>
              <p:cNvPr id="26" name="文本框 25"/>
              <p:cNvSpPr txBox="1"/>
              <p:nvPr/>
            </p:nvSpPr>
            <p:spPr>
              <a:xfrm>
                <a:off x="8916010" y="3371929"/>
                <a:ext cx="1492716" cy="523220"/>
              </a:xfrm>
              <a:prstGeom prst="rect">
                <a:avLst/>
              </a:prstGeom>
              <a:noFill/>
            </p:spPr>
            <p:txBody>
              <a:bodyPr wrap="none" rtlCol="0">
                <a:spAutoFit/>
              </a:bodyPr>
              <a:lstStyle/>
              <a:p>
                <a:pPr algn="ctr"/>
                <a:r>
                  <a:rPr lang="zh-CN" altLang="en-US" sz="2800" b="1" spc="600" dirty="0">
                    <a:solidFill>
                      <a:srgbClr val="00B0F0"/>
                    </a:solidFill>
                    <a:latin typeface="微软雅黑" panose="020B0503020204020204" pitchFamily="34" charset="-122"/>
                    <a:ea typeface="微软雅黑" panose="020B0503020204020204" pitchFamily="34" charset="-122"/>
                  </a:rPr>
                  <a:t>计划三</a:t>
                </a:r>
              </a:p>
            </p:txBody>
          </p:sp>
          <p:sp>
            <p:nvSpPr>
              <p:cNvPr id="27" name="文本框 26"/>
              <p:cNvSpPr txBox="1"/>
              <p:nvPr/>
            </p:nvSpPr>
            <p:spPr>
              <a:xfrm>
                <a:off x="8322452" y="4042110"/>
                <a:ext cx="2679833" cy="1477328"/>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ctr"/>
                <a:r>
                  <a:rPr lang="zh-CN" altLang="en-US" sz="1800" spc="300" dirty="0"/>
                  <a:t>没没有蜡烛就不用勉强庆祝没没想到答案就不用寻找题目没没有退路那我也不要散步</a:t>
                </a:r>
                <a:endParaRPr lang="en-US" altLang="zh-CN" sz="1800" spc="300" dirty="0"/>
              </a:p>
            </p:txBody>
          </p:sp>
        </p:grpSp>
      </p:gr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410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90.72+1.56=92.28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11493773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35" fill="hold"/>
                                        <p:tgtEl>
                                          <p:spTgt spid="7"/>
                                        </p:tgtEl>
                                        <p:attrNameLst>
                                          <p:attrName>ppt_x</p:attrName>
                                        </p:attrNameLst>
                                      </p:cBhvr>
                                      <p:tavLst>
                                        <p:tav tm="0">
                                          <p:val>
                                            <p:strVal val="0-#ppt_w/2"/>
                                          </p:val>
                                        </p:tav>
                                        <p:tav tm="100000">
                                          <p:val>
                                            <p:strVal val="#ppt_x"/>
                                          </p:val>
                                        </p:tav>
                                      </p:tavLst>
                                    </p:anim>
                                    <p:anim calcmode="lin" valueType="num">
                                      <p:cBhvr additive="base">
                                        <p:cTn id="8" dur="235"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35" fill="hold"/>
                                        <p:tgtEl>
                                          <p:spTgt spid="9"/>
                                        </p:tgtEl>
                                        <p:attrNameLst>
                                          <p:attrName>ppt_x</p:attrName>
                                        </p:attrNameLst>
                                      </p:cBhvr>
                                      <p:tavLst>
                                        <p:tav tm="0">
                                          <p:val>
                                            <p:strVal val="1+#ppt_w/2"/>
                                          </p:val>
                                        </p:tav>
                                        <p:tav tm="100000">
                                          <p:val>
                                            <p:strVal val="#ppt_x"/>
                                          </p:val>
                                        </p:tav>
                                      </p:tavLst>
                                    </p:anim>
                                    <p:anim calcmode="lin" valueType="num">
                                      <p:cBhvr additive="base">
                                        <p:cTn id="12" dur="235" fill="hold"/>
                                        <p:tgtEl>
                                          <p:spTgt spid="9"/>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117"/>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352"/>
                                        <p:tgtEl>
                                          <p:spTgt spid="10"/>
                                        </p:tgtEl>
                                      </p:cBhvr>
                                    </p:animEffect>
                                  </p:childTnLst>
                                </p:cTn>
                              </p:par>
                              <p:par>
                                <p:cTn id="16" presetID="63" presetClass="path" presetSubtype="0" decel="100000" fill="hold" nodeType="withEffect">
                                  <p:stCondLst>
                                    <p:cond delay="117"/>
                                  </p:stCondLst>
                                  <p:childTnLst>
                                    <p:animMotion origin="layout" path="M 3.33333E-6 0 L 0.03802 0 " pathEditMode="relative" rAng="0" ptsTypes="AA">
                                      <p:cBhvr>
                                        <p:cTn id="17" dur="352" spd="-100000" fill="hold"/>
                                        <p:tgtEl>
                                          <p:spTgt spid="10"/>
                                        </p:tgtEl>
                                        <p:attrNameLst>
                                          <p:attrName>ppt_x</p:attrName>
                                          <p:attrName>ppt_y</p:attrName>
                                        </p:attrNameLst>
                                      </p:cBhvr>
                                      <p:rCtr x="1901" y="0"/>
                                    </p:animMotion>
                                  </p:childTnLst>
                                </p:cTn>
                              </p:par>
                              <p:par>
                                <p:cTn id="18" presetID="53" presetClass="entr" presetSubtype="16" fill="hold" nodeType="withEffect">
                                  <p:stCondLst>
                                    <p:cond delay="47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17" fill="hold"/>
                                        <p:tgtEl>
                                          <p:spTgt spid="13"/>
                                        </p:tgtEl>
                                        <p:attrNameLst>
                                          <p:attrName>ppt_w</p:attrName>
                                        </p:attrNameLst>
                                      </p:cBhvr>
                                      <p:tavLst>
                                        <p:tav tm="0">
                                          <p:val>
                                            <p:fltVal val="0"/>
                                          </p:val>
                                        </p:tav>
                                        <p:tav tm="100000">
                                          <p:val>
                                            <p:strVal val="#ppt_w"/>
                                          </p:val>
                                        </p:tav>
                                      </p:tavLst>
                                    </p:anim>
                                    <p:anim calcmode="lin" valueType="num">
                                      <p:cBhvr>
                                        <p:cTn id="21" dur="117" fill="hold"/>
                                        <p:tgtEl>
                                          <p:spTgt spid="13"/>
                                        </p:tgtEl>
                                        <p:attrNameLst>
                                          <p:attrName>ppt_h</p:attrName>
                                        </p:attrNameLst>
                                      </p:cBhvr>
                                      <p:tavLst>
                                        <p:tav tm="0">
                                          <p:val>
                                            <p:fltVal val="0"/>
                                          </p:val>
                                        </p:tav>
                                        <p:tav tm="100000">
                                          <p:val>
                                            <p:strVal val="#ppt_h"/>
                                          </p:val>
                                        </p:tav>
                                      </p:tavLst>
                                    </p:anim>
                                    <p:animEffect transition="in" filter="fade">
                                      <p:cBhvr>
                                        <p:cTn id="22" dur="117"/>
                                        <p:tgtEl>
                                          <p:spTgt spid="13"/>
                                        </p:tgtEl>
                                      </p:cBhvr>
                                    </p:animEffect>
                                  </p:childTnLst>
                                </p:cTn>
                              </p:par>
                              <p:par>
                                <p:cTn id="23" presetID="6" presetClass="emph" presetSubtype="0" decel="100000" autoRev="1" fill="hold" nodeType="withEffect">
                                  <p:stCondLst>
                                    <p:cond delay="587"/>
                                  </p:stCondLst>
                                  <p:childTnLst>
                                    <p:animScale>
                                      <p:cBhvr>
                                        <p:cTn id="24" dur="117" fill="hold"/>
                                        <p:tgtEl>
                                          <p:spTgt spid="13"/>
                                        </p:tgtEl>
                                      </p:cBhvr>
                                      <p:by x="105000" y="105000"/>
                                    </p:animScale>
                                  </p:childTnLst>
                                </p:cTn>
                              </p:par>
                              <p:par>
                                <p:cTn id="25" presetID="53" presetClass="entr" presetSubtype="16" fill="hold" nodeType="withEffect">
                                  <p:stCondLst>
                                    <p:cond delay="822"/>
                                  </p:stCondLst>
                                  <p:childTnLst>
                                    <p:set>
                                      <p:cBhvr>
                                        <p:cTn id="26" dur="1" fill="hold">
                                          <p:stCondLst>
                                            <p:cond delay="0"/>
                                          </p:stCondLst>
                                        </p:cTn>
                                        <p:tgtEl>
                                          <p:spTgt spid="18"/>
                                        </p:tgtEl>
                                        <p:attrNameLst>
                                          <p:attrName>style.visibility</p:attrName>
                                        </p:attrNameLst>
                                      </p:cBhvr>
                                      <p:to>
                                        <p:strVal val="visible"/>
                                      </p:to>
                                    </p:set>
                                    <p:anim calcmode="lin" valueType="num">
                                      <p:cBhvr>
                                        <p:cTn id="27" dur="117" fill="hold"/>
                                        <p:tgtEl>
                                          <p:spTgt spid="18"/>
                                        </p:tgtEl>
                                        <p:attrNameLst>
                                          <p:attrName>ppt_w</p:attrName>
                                        </p:attrNameLst>
                                      </p:cBhvr>
                                      <p:tavLst>
                                        <p:tav tm="0">
                                          <p:val>
                                            <p:fltVal val="0"/>
                                          </p:val>
                                        </p:tav>
                                        <p:tav tm="100000">
                                          <p:val>
                                            <p:strVal val="#ppt_w"/>
                                          </p:val>
                                        </p:tav>
                                      </p:tavLst>
                                    </p:anim>
                                    <p:anim calcmode="lin" valueType="num">
                                      <p:cBhvr>
                                        <p:cTn id="28" dur="117" fill="hold"/>
                                        <p:tgtEl>
                                          <p:spTgt spid="18"/>
                                        </p:tgtEl>
                                        <p:attrNameLst>
                                          <p:attrName>ppt_h</p:attrName>
                                        </p:attrNameLst>
                                      </p:cBhvr>
                                      <p:tavLst>
                                        <p:tav tm="0">
                                          <p:val>
                                            <p:fltVal val="0"/>
                                          </p:val>
                                        </p:tav>
                                        <p:tav tm="100000">
                                          <p:val>
                                            <p:strVal val="#ppt_h"/>
                                          </p:val>
                                        </p:tav>
                                      </p:tavLst>
                                    </p:anim>
                                    <p:animEffect transition="in" filter="fade">
                                      <p:cBhvr>
                                        <p:cTn id="29" dur="117"/>
                                        <p:tgtEl>
                                          <p:spTgt spid="18"/>
                                        </p:tgtEl>
                                      </p:cBhvr>
                                    </p:animEffect>
                                  </p:childTnLst>
                                </p:cTn>
                              </p:par>
                              <p:par>
                                <p:cTn id="30" presetID="6" presetClass="emph" presetSubtype="0" decel="100000" autoRev="1" fill="hold" nodeType="withEffect">
                                  <p:stCondLst>
                                    <p:cond delay="940"/>
                                  </p:stCondLst>
                                  <p:childTnLst>
                                    <p:animScale>
                                      <p:cBhvr>
                                        <p:cTn id="31" dur="117" fill="hold"/>
                                        <p:tgtEl>
                                          <p:spTgt spid="18"/>
                                        </p:tgtEl>
                                      </p:cBhvr>
                                      <p:by x="105000" y="105000"/>
                                    </p:animScale>
                                  </p:childTnLst>
                                </p:cTn>
                              </p:par>
                              <p:par>
                                <p:cTn id="32" presetID="53" presetClass="entr" presetSubtype="16" fill="hold" nodeType="withEffect">
                                  <p:stCondLst>
                                    <p:cond delay="1175"/>
                                  </p:stCondLst>
                                  <p:childTnLst>
                                    <p:set>
                                      <p:cBhvr>
                                        <p:cTn id="33" dur="1" fill="hold">
                                          <p:stCondLst>
                                            <p:cond delay="0"/>
                                          </p:stCondLst>
                                        </p:cTn>
                                        <p:tgtEl>
                                          <p:spTgt spid="23"/>
                                        </p:tgtEl>
                                        <p:attrNameLst>
                                          <p:attrName>style.visibility</p:attrName>
                                        </p:attrNameLst>
                                      </p:cBhvr>
                                      <p:to>
                                        <p:strVal val="visible"/>
                                      </p:to>
                                    </p:set>
                                    <p:anim calcmode="lin" valueType="num">
                                      <p:cBhvr>
                                        <p:cTn id="34" dur="117" fill="hold"/>
                                        <p:tgtEl>
                                          <p:spTgt spid="23"/>
                                        </p:tgtEl>
                                        <p:attrNameLst>
                                          <p:attrName>ppt_w</p:attrName>
                                        </p:attrNameLst>
                                      </p:cBhvr>
                                      <p:tavLst>
                                        <p:tav tm="0">
                                          <p:val>
                                            <p:fltVal val="0"/>
                                          </p:val>
                                        </p:tav>
                                        <p:tav tm="100000">
                                          <p:val>
                                            <p:strVal val="#ppt_w"/>
                                          </p:val>
                                        </p:tav>
                                      </p:tavLst>
                                    </p:anim>
                                    <p:anim calcmode="lin" valueType="num">
                                      <p:cBhvr>
                                        <p:cTn id="35" dur="117" fill="hold"/>
                                        <p:tgtEl>
                                          <p:spTgt spid="23"/>
                                        </p:tgtEl>
                                        <p:attrNameLst>
                                          <p:attrName>ppt_h</p:attrName>
                                        </p:attrNameLst>
                                      </p:cBhvr>
                                      <p:tavLst>
                                        <p:tav tm="0">
                                          <p:val>
                                            <p:fltVal val="0"/>
                                          </p:val>
                                        </p:tav>
                                        <p:tav tm="100000">
                                          <p:val>
                                            <p:strVal val="#ppt_h"/>
                                          </p:val>
                                        </p:tav>
                                      </p:tavLst>
                                    </p:anim>
                                    <p:animEffect transition="in" filter="fade">
                                      <p:cBhvr>
                                        <p:cTn id="36" dur="117"/>
                                        <p:tgtEl>
                                          <p:spTgt spid="23"/>
                                        </p:tgtEl>
                                      </p:cBhvr>
                                    </p:animEffect>
                                  </p:childTnLst>
                                </p:cTn>
                              </p:par>
                              <p:par>
                                <p:cTn id="37" presetID="6" presetClass="emph" presetSubtype="0" decel="100000" autoRev="1" fill="hold" nodeType="withEffect">
                                  <p:stCondLst>
                                    <p:cond delay="1293"/>
                                  </p:stCondLst>
                                  <p:childTnLst>
                                    <p:animScale>
                                      <p:cBhvr>
                                        <p:cTn id="38" dur="117" fill="hold"/>
                                        <p:tgtEl>
                                          <p:spTgt spid="23"/>
                                        </p:tgtEl>
                                      </p:cBhvr>
                                      <p:by x="105000" y="105000"/>
                                    </p:animScale>
                                  </p:childTnLst>
                                </p:cTn>
                              </p:par>
                              <p:par>
                                <p:cTn id="39" presetID="1" presetClass="entr" presetSubtype="0" fill="hold" grpId="0" nodeType="withEffect">
                                  <p:stCondLst>
                                    <p:cond delay="1560"/>
                                  </p:stCondLst>
                                  <p:childTnLst>
                                    <p:set>
                                      <p:cBhvr>
                                        <p:cTn id="4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37268"/>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92.28+0.44=92.72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97134" y="3013502"/>
            <a:ext cx="1197765" cy="830997"/>
          </a:xfrm>
          <a:prstGeom prst="rect">
            <a:avLst/>
          </a:prstGeom>
          <a:noFill/>
        </p:spPr>
        <p:txBody>
          <a:bodyPr wrap="none" rtlCol="0">
            <a:spAutoFit/>
          </a:bodyPr>
          <a:lstStyle/>
          <a:p>
            <a:pPr algn="ct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4/7</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138019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strVal val="4*#ppt_w"/>
                                          </p:val>
                                        </p:tav>
                                        <p:tav tm="100000">
                                          <p:val>
                                            <p:strVal val="#ppt_w"/>
                                          </p:val>
                                        </p:tav>
                                      </p:tavLst>
                                    </p:anim>
                                    <p:anim calcmode="lin" valueType="num">
                                      <p:cBhvr>
                                        <p:cTn id="8" dur="200" fill="hold"/>
                                        <p:tgtEl>
                                          <p:spTgt spid="7"/>
                                        </p:tgtEl>
                                        <p:attrNameLst>
                                          <p:attrName>ppt_h</p:attrName>
                                        </p:attrNameLst>
                                      </p:cBhvr>
                                      <p:tavLst>
                                        <p:tav tm="0">
                                          <p:val>
                                            <p:strVal val="4*#ppt_h"/>
                                          </p:val>
                                        </p:tav>
                                        <p:tav tm="100000">
                                          <p:val>
                                            <p:strVal val="#ppt_h"/>
                                          </p:val>
                                        </p:tav>
                                      </p:tavLst>
                                    </p:anim>
                                  </p:childTnLst>
                                </p:cTn>
                              </p:par>
                              <p:par>
                                <p:cTn id="9" presetID="64" presetClass="path" presetSubtype="0" fill="hold" grpId="2" nodeType="withEffect">
                                  <p:stCondLst>
                                    <p:cond delay="200"/>
                                  </p:stCondLst>
                                  <p:childTnLst>
                                    <p:animMotion origin="layout" path="M 0 0 L 0 -0.01204 " pathEditMode="relative" rAng="0" ptsTypes="AA">
                                      <p:cBhvr>
                                        <p:cTn id="10" dur="240" fill="hold"/>
                                        <p:tgtEl>
                                          <p:spTgt spid="7"/>
                                        </p:tgtEl>
                                        <p:attrNameLst>
                                          <p:attrName>ppt_x</p:attrName>
                                          <p:attrName>ppt_y</p:attrName>
                                        </p:attrNameLst>
                                      </p:cBhvr>
                                      <p:rCtr x="0" y="-602"/>
                                    </p:animMotion>
                                  </p:childTnLst>
                                </p:cTn>
                              </p:par>
                              <p:par>
                                <p:cTn id="11" presetID="6" presetClass="emph" presetSubtype="0" fill="hold" grpId="1" nodeType="withEffect">
                                  <p:stCondLst>
                                    <p:cond delay="200"/>
                                  </p:stCondLst>
                                  <p:childTnLst>
                                    <p:animScale>
                                      <p:cBhvr>
                                        <p:cTn id="12" dur="240" fill="hold"/>
                                        <p:tgtEl>
                                          <p:spTgt spid="7"/>
                                        </p:tgtEl>
                                      </p:cBhvr>
                                      <p:by x="0" y="0"/>
                                    </p:animScale>
                                  </p:childTnLst>
                                </p:cTn>
                              </p:par>
                              <p:par>
                                <p:cTn id="13" presetID="1" presetClass="entr" presetSubtype="0" fill="hold" grpId="0" nodeType="withEffect">
                                  <p:stCondLst>
                                    <p:cond delay="44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69977" y="2548668"/>
            <a:ext cx="2651052" cy="2651052"/>
          </a:xfrm>
          <a:prstGeom prst="rect">
            <a:avLst/>
          </a:prstGeom>
          <a:blipFill dpi="0" rotWithShape="1">
            <a:blip r:embed="rId3"/>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56767" y="2548668"/>
            <a:ext cx="2651052" cy="2651052"/>
          </a:xfrm>
          <a:prstGeom prst="rect">
            <a:avLst/>
          </a:prstGeom>
          <a:blipFill dpi="0" rotWithShape="1">
            <a:blip r:embed="rId4"/>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55980" y="2548668"/>
            <a:ext cx="2651052" cy="2651052"/>
          </a:xfrm>
          <a:prstGeom prst="rect">
            <a:avLst/>
          </a:prstGeom>
          <a:blipFill dpi="0" rotWithShape="1">
            <a:blip r:embed="rId5"/>
            <a:srcRect/>
            <a:tile tx="-190500" ty="-99060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751960" y="5335477"/>
            <a:ext cx="7568773" cy="1522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561967" y="879069"/>
            <a:ext cx="3134191" cy="707886"/>
          </a:xfrm>
          <a:prstGeom prst="rect">
            <a:avLst/>
          </a:prstGeom>
          <a:noFill/>
        </p:spPr>
        <p:txBody>
          <a:bodyPr wrap="none" rtlCol="0">
            <a:spAutoFit/>
          </a:bodyPr>
          <a:lstStyle/>
          <a:p>
            <a:r>
              <a:rPr lang="zh-CN" altLang="en-US" sz="4000" b="1" spc="600" dirty="0">
                <a:solidFill>
                  <a:schemeClr val="tx1">
                    <a:lumMod val="75000"/>
                    <a:lumOff val="25000"/>
                  </a:schemeClr>
                </a:solidFill>
                <a:latin typeface="微软雅黑" panose="020B0503020204020204" pitchFamily="34" charset="-122"/>
                <a:ea typeface="微软雅黑" panose="020B0503020204020204" pitchFamily="34" charset="-122"/>
              </a:rPr>
              <a:t>关于</a:t>
            </a:r>
            <a:r>
              <a:rPr lang="zh-CN" altLang="en-US" sz="4000" spc="600" dirty="0">
                <a:solidFill>
                  <a:schemeClr val="tx1">
                    <a:lumMod val="65000"/>
                    <a:lumOff val="35000"/>
                  </a:schemeClr>
                </a:solidFill>
                <a:latin typeface="微软雅黑 Light" panose="020B0502040204020203" pitchFamily="34" charset="-122"/>
                <a:ea typeface="微软雅黑 Light" panose="020B0502040204020203" pitchFamily="34" charset="-122"/>
              </a:rPr>
              <a:t>时间轴</a:t>
            </a:r>
          </a:p>
        </p:txBody>
      </p:sp>
      <p:sp>
        <p:nvSpPr>
          <p:cNvPr id="13" name="椭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18846" y="5292812"/>
            <a:ext cx="153314" cy="15331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6055379" y="5369661"/>
            <a:ext cx="6136124"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718228" y="5390088"/>
            <a:ext cx="755336" cy="400110"/>
          </a:xfrm>
          <a:prstGeom prst="rect">
            <a:avLst/>
          </a:prstGeom>
          <a:noFill/>
        </p:spPr>
        <p:txBody>
          <a:bodyPr wrap="none" rtlCol="0">
            <a:spAutoFit/>
          </a:bodyPr>
          <a:lstStyle/>
          <a:p>
            <a:pPr algn="ctr"/>
            <a:r>
              <a:rPr lang="en-US" altLang="zh-CN" sz="2000" b="1" dirty="0">
                <a:solidFill>
                  <a:srgbClr val="00B0F0"/>
                </a:solidFill>
                <a:latin typeface="Century Gothic" panose="020B0502020202020204" pitchFamily="34" charset="0"/>
                <a:ea typeface="微软雅黑 Light" panose="020B0502040204020203" pitchFamily="34" charset="-122"/>
              </a:rPr>
              <a:t>2010</a:t>
            </a:r>
            <a:endParaRPr lang="zh-CN" altLang="en-US" sz="2000" b="1" dirty="0">
              <a:solidFill>
                <a:srgbClr val="00B0F0"/>
              </a:solidFill>
              <a:latin typeface="Century Gothic" panose="020B0502020202020204" pitchFamily="34" charset="0"/>
              <a:ea typeface="微软雅黑 Light" panose="020B0502040204020203" pitchFamily="34" charset="-122"/>
            </a:endParaRPr>
          </a:p>
        </p:txBody>
      </p:sp>
      <p:sp>
        <p:nvSpPr>
          <p:cNvPr id="17" name="文本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561966" y="1522522"/>
            <a:ext cx="6276077" cy="584775"/>
          </a:xfrm>
          <a:prstGeom prst="rect">
            <a:avLst/>
          </a:prstGeom>
          <a:noFill/>
        </p:spPr>
        <p:txBody>
          <a:bodyPr wrap="non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600" spc="300" dirty="0"/>
              <a:t>没没有蜡烛就不用勉强庆祝没没想到答案就不用寻找题目</a:t>
            </a:r>
            <a:endParaRPr lang="en-US" altLang="zh-CN" sz="1600" spc="300" dirty="0"/>
          </a:p>
          <a:p>
            <a:pPr algn="l"/>
            <a:r>
              <a:rPr lang="zh-CN" altLang="en-US" sz="1600" spc="300" dirty="0"/>
              <a:t>没没有退路那我也不要散步没没人去仰慕那我就继续忙碌</a:t>
            </a:r>
          </a:p>
        </p:txBody>
      </p:sp>
      <p:grpSp>
        <p:nvGrpSpPr>
          <p:cNvPr id="18" name="组合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755980" y="2548668"/>
            <a:ext cx="7421526" cy="3241530"/>
            <a:chOff x="4770474" y="2514484"/>
            <a:chExt cx="7421526" cy="3241530"/>
          </a:xfrm>
        </p:grpSpPr>
        <p:sp>
          <p:nvSpPr>
            <p:cNvPr id="19" name="矩形 18"/>
            <p:cNvSpPr/>
            <p:nvPr/>
          </p:nvSpPr>
          <p:spPr>
            <a:xfrm>
              <a:off x="4770474" y="2514484"/>
              <a:ext cx="2651052" cy="2651052"/>
            </a:xfrm>
            <a:prstGeom prst="rect">
              <a:avLst/>
            </a:prstGeom>
            <a:blipFill>
              <a:blip r:embed="rId3"/>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019343" y="5258628"/>
              <a:ext cx="153314" cy="15331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6055876" y="5335477"/>
              <a:ext cx="6136124"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718725" y="5355904"/>
              <a:ext cx="755336" cy="400110"/>
            </a:xfrm>
            <a:prstGeom prst="rect">
              <a:avLst/>
            </a:prstGeom>
            <a:noFill/>
          </p:spPr>
          <p:txBody>
            <a:bodyPr wrap="none" rtlCol="0">
              <a:spAutoFit/>
            </a:bodyPr>
            <a:lstStyle/>
            <a:p>
              <a:pPr algn="ctr"/>
              <a:r>
                <a:rPr lang="en-US" altLang="zh-CN" sz="2000" b="1" dirty="0">
                  <a:solidFill>
                    <a:srgbClr val="00B0F0"/>
                  </a:solidFill>
                  <a:latin typeface="Century Gothic" panose="020B0502020202020204" pitchFamily="34" charset="0"/>
                  <a:ea typeface="微软雅黑 Light" panose="020B0502040204020203" pitchFamily="34" charset="-122"/>
                </a:rPr>
                <a:t>2010</a:t>
              </a:r>
              <a:endParaRPr lang="zh-CN" altLang="en-US" sz="2000" b="1" dirty="0">
                <a:solidFill>
                  <a:srgbClr val="00B0F0"/>
                </a:solidFill>
                <a:latin typeface="Century Gothic" panose="020B0502020202020204" pitchFamily="34" charset="0"/>
                <a:ea typeface="微软雅黑 Light" panose="020B0502040204020203" pitchFamily="34" charset="-122"/>
              </a:endParaRPr>
            </a:p>
          </p:txBody>
        </p:sp>
      </p:grpSp>
      <p:sp>
        <p:nvSpPr>
          <p:cNvPr id="24" name="椭圆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5636" y="5292812"/>
            <a:ext cx="153314" cy="15331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6042169" y="5369661"/>
            <a:ext cx="6136124"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26" name="文本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705018" y="5390088"/>
            <a:ext cx="755336" cy="400110"/>
          </a:xfrm>
          <a:prstGeom prst="rect">
            <a:avLst/>
          </a:prstGeom>
          <a:noFill/>
        </p:spPr>
        <p:txBody>
          <a:bodyPr wrap="none" rtlCol="0">
            <a:spAutoFit/>
          </a:bodyPr>
          <a:lstStyle/>
          <a:p>
            <a:pPr algn="ctr"/>
            <a:r>
              <a:rPr lang="en-US" altLang="zh-CN" sz="2000" b="1" dirty="0">
                <a:solidFill>
                  <a:srgbClr val="00B0F0"/>
                </a:solidFill>
                <a:latin typeface="Century Gothic" panose="020B0502020202020204" pitchFamily="34" charset="0"/>
                <a:ea typeface="微软雅黑 Light" panose="020B0502040204020203" pitchFamily="34" charset="-122"/>
              </a:rPr>
              <a:t>2011</a:t>
            </a:r>
            <a:endParaRPr lang="zh-CN" altLang="en-US" sz="2000" b="1" dirty="0">
              <a:solidFill>
                <a:srgbClr val="00B0F0"/>
              </a:solidFill>
              <a:latin typeface="Century Gothic" panose="020B0502020202020204" pitchFamily="34" charset="0"/>
              <a:ea typeface="微软雅黑 Light" panose="020B0502040204020203" pitchFamily="34" charset="-122"/>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92.72+3.28=96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0234577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405"/>
                                        <p:tgtEl>
                                          <p:spTgt spid="12"/>
                                        </p:tgtEl>
                                      </p:cBhvr>
                                    </p:animEffect>
                                  </p:childTnLst>
                                </p:cTn>
                              </p:par>
                              <p:par>
                                <p:cTn id="8" presetID="63" presetClass="path" presetSubtype="0" decel="100000" fill="hold" grpId="1" nodeType="withEffect">
                                  <p:stCondLst>
                                    <p:cond delay="0"/>
                                  </p:stCondLst>
                                  <p:childTnLst>
                                    <p:animMotion origin="layout" path="M -6.25E-7 -1.11111E-6 L 0.03802 -1.11111E-6 " pathEditMode="relative" rAng="0" ptsTypes="AA">
                                      <p:cBhvr>
                                        <p:cTn id="9" dur="405" spd="-100000" fill="hold"/>
                                        <p:tgtEl>
                                          <p:spTgt spid="12"/>
                                        </p:tgtEl>
                                        <p:attrNameLst>
                                          <p:attrName>ppt_x</p:attrName>
                                          <p:attrName>ppt_y</p:attrName>
                                        </p:attrNameLst>
                                      </p:cBhvr>
                                      <p:rCtr x="1901" y="0"/>
                                    </p:animMotion>
                                  </p:childTnLst>
                                </p:cTn>
                              </p:par>
                              <p:par>
                                <p:cTn id="10" presetID="10" presetClass="entr" presetSubtype="0" fill="hold" grpId="0" nodeType="withEffect">
                                  <p:stCondLst>
                                    <p:cond delay="54"/>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405"/>
                                        <p:tgtEl>
                                          <p:spTgt spid="17"/>
                                        </p:tgtEl>
                                      </p:cBhvr>
                                    </p:animEffect>
                                  </p:childTnLst>
                                </p:cTn>
                              </p:par>
                              <p:par>
                                <p:cTn id="13" presetID="63" presetClass="path" presetSubtype="0" decel="100000" fill="hold" grpId="1" nodeType="withEffect">
                                  <p:stCondLst>
                                    <p:cond delay="54"/>
                                  </p:stCondLst>
                                  <p:childTnLst>
                                    <p:animMotion origin="layout" path="M 3.33333E-6 -3.33333E-6 L 0.03802 -3.33333E-6 " pathEditMode="relative" rAng="0" ptsTypes="AA">
                                      <p:cBhvr>
                                        <p:cTn id="14" dur="405" spd="-100000" fill="hold"/>
                                        <p:tgtEl>
                                          <p:spTgt spid="17"/>
                                        </p:tgtEl>
                                        <p:attrNameLst>
                                          <p:attrName>ppt_x</p:attrName>
                                          <p:attrName>ppt_y</p:attrName>
                                        </p:attrNameLst>
                                      </p:cBhvr>
                                      <p:rCtr x="1901" y="0"/>
                                    </p:animMotion>
                                  </p:childTnLst>
                                </p:cTn>
                              </p:par>
                              <p:par>
                                <p:cTn id="15" presetID="53" presetClass="entr" presetSubtype="16" fill="hold" grpId="0" nodeType="withEffect">
                                  <p:stCondLst>
                                    <p:cond delay="54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35" fill="hold"/>
                                        <p:tgtEl>
                                          <p:spTgt spid="13"/>
                                        </p:tgtEl>
                                        <p:attrNameLst>
                                          <p:attrName>ppt_w</p:attrName>
                                        </p:attrNameLst>
                                      </p:cBhvr>
                                      <p:tavLst>
                                        <p:tav tm="0">
                                          <p:val>
                                            <p:fltVal val="0"/>
                                          </p:val>
                                        </p:tav>
                                        <p:tav tm="100000">
                                          <p:val>
                                            <p:strVal val="#ppt_w"/>
                                          </p:val>
                                        </p:tav>
                                      </p:tavLst>
                                    </p:anim>
                                    <p:anim calcmode="lin" valueType="num">
                                      <p:cBhvr>
                                        <p:cTn id="18" dur="135" fill="hold"/>
                                        <p:tgtEl>
                                          <p:spTgt spid="13"/>
                                        </p:tgtEl>
                                        <p:attrNameLst>
                                          <p:attrName>ppt_h</p:attrName>
                                        </p:attrNameLst>
                                      </p:cBhvr>
                                      <p:tavLst>
                                        <p:tav tm="0">
                                          <p:val>
                                            <p:fltVal val="0"/>
                                          </p:val>
                                        </p:tav>
                                        <p:tav tm="100000">
                                          <p:val>
                                            <p:strVal val="#ppt_h"/>
                                          </p:val>
                                        </p:tav>
                                      </p:tavLst>
                                    </p:anim>
                                    <p:animEffect transition="in" filter="fade">
                                      <p:cBhvr>
                                        <p:cTn id="19" dur="135"/>
                                        <p:tgtEl>
                                          <p:spTgt spid="13"/>
                                        </p:tgtEl>
                                      </p:cBhvr>
                                    </p:animEffect>
                                  </p:childTnLst>
                                </p:cTn>
                              </p:par>
                              <p:par>
                                <p:cTn id="20" presetID="6" presetClass="emph" presetSubtype="0" autoRev="1" fill="hold" grpId="1" nodeType="withEffect">
                                  <p:stCondLst>
                                    <p:cond delay="675"/>
                                  </p:stCondLst>
                                  <p:childTnLst>
                                    <p:animScale>
                                      <p:cBhvr>
                                        <p:cTn id="21" dur="81" fill="hold"/>
                                        <p:tgtEl>
                                          <p:spTgt spid="13"/>
                                        </p:tgtEl>
                                      </p:cBhvr>
                                      <p:by x="110000" y="110000"/>
                                    </p:animScale>
                                  </p:childTnLst>
                                </p:cTn>
                              </p:par>
                              <p:par>
                                <p:cTn id="22" presetID="10" presetClass="entr" presetSubtype="0" fill="hold" grpId="0" nodeType="withEffect">
                                  <p:stCondLst>
                                    <p:cond delay="675"/>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70"/>
                                        <p:tgtEl>
                                          <p:spTgt spid="15"/>
                                        </p:tgtEl>
                                      </p:cBhvr>
                                    </p:animEffect>
                                  </p:childTnLst>
                                </p:cTn>
                              </p:par>
                              <p:par>
                                <p:cTn id="25" presetID="42" presetClass="path" presetSubtype="0" decel="94000" fill="hold" grpId="1" nodeType="withEffect">
                                  <p:stCondLst>
                                    <p:cond delay="675"/>
                                  </p:stCondLst>
                                  <p:childTnLst>
                                    <p:animMotion origin="layout" path="M 0 3.7037E-6 L 0 0.04213 " pathEditMode="relative" rAng="0" ptsTypes="AA">
                                      <p:cBhvr>
                                        <p:cTn id="26" dur="405" spd="-100000" fill="hold"/>
                                        <p:tgtEl>
                                          <p:spTgt spid="15"/>
                                        </p:tgtEl>
                                        <p:attrNameLst>
                                          <p:attrName>ppt_x</p:attrName>
                                          <p:attrName>ppt_y</p:attrName>
                                        </p:attrNameLst>
                                      </p:cBhvr>
                                      <p:rCtr x="0" y="2106"/>
                                    </p:animMotion>
                                  </p:childTnLst>
                                </p:cTn>
                              </p:par>
                              <p:par>
                                <p:cTn id="27" presetID="22" presetClass="entr" presetSubtype="8" accel="100000" fill="hold" nodeType="withEffect">
                                  <p:stCondLst>
                                    <p:cond delay="675"/>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810"/>
                                        <p:tgtEl>
                                          <p:spTgt spid="14"/>
                                        </p:tgtEl>
                                      </p:cBhvr>
                                    </p:animEffect>
                                  </p:childTnLst>
                                </p:cTn>
                              </p:par>
                              <p:par>
                                <p:cTn id="30" presetID="2" presetClass="entr" presetSubtype="4" decel="100000" fill="hold" grpId="0" nodeType="withEffect">
                                  <p:stCondLst>
                                    <p:cond delay="81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70" fill="hold"/>
                                        <p:tgtEl>
                                          <p:spTgt spid="7"/>
                                        </p:tgtEl>
                                        <p:attrNameLst>
                                          <p:attrName>ppt_x</p:attrName>
                                        </p:attrNameLst>
                                      </p:cBhvr>
                                      <p:tavLst>
                                        <p:tav tm="0">
                                          <p:val>
                                            <p:strVal val="#ppt_x"/>
                                          </p:val>
                                        </p:tav>
                                        <p:tav tm="100000">
                                          <p:val>
                                            <p:strVal val="#ppt_x"/>
                                          </p:val>
                                        </p:tav>
                                      </p:tavLst>
                                    </p:anim>
                                    <p:anim calcmode="lin" valueType="num">
                                      <p:cBhvr additive="base">
                                        <p:cTn id="33" dur="270" fill="hold"/>
                                        <p:tgtEl>
                                          <p:spTgt spid="7"/>
                                        </p:tgtEl>
                                        <p:attrNameLst>
                                          <p:attrName>ppt_y</p:attrName>
                                        </p:attrNameLst>
                                      </p:cBhvr>
                                      <p:tavLst>
                                        <p:tav tm="0">
                                          <p:val>
                                            <p:strVal val="1+#ppt_h/2"/>
                                          </p:val>
                                        </p:tav>
                                        <p:tav tm="100000">
                                          <p:val>
                                            <p:strVal val="#ppt_y"/>
                                          </p:val>
                                        </p:tav>
                                      </p:tavLst>
                                    </p:anim>
                                  </p:childTnLst>
                                </p:cTn>
                              </p:par>
                              <p:par>
                                <p:cTn id="34" presetID="1" presetClass="exit" presetSubtype="0" fill="hold" grpId="2" nodeType="withEffect">
                                  <p:stCondLst>
                                    <p:cond delay="1512"/>
                                  </p:stCondLst>
                                  <p:childTnLst>
                                    <p:set>
                                      <p:cBhvr>
                                        <p:cTn id="35" dur="1" fill="hold">
                                          <p:stCondLst>
                                            <p:cond delay="0"/>
                                          </p:stCondLst>
                                        </p:cTn>
                                        <p:tgtEl>
                                          <p:spTgt spid="13"/>
                                        </p:tgtEl>
                                        <p:attrNameLst>
                                          <p:attrName>style.visibility</p:attrName>
                                        </p:attrNameLst>
                                      </p:cBhvr>
                                      <p:to>
                                        <p:strVal val="hidden"/>
                                      </p:to>
                                    </p:set>
                                  </p:childTnLst>
                                </p:cTn>
                              </p:par>
                              <p:par>
                                <p:cTn id="36" presetID="1" presetClass="exit" presetSubtype="0" fill="hold" grpId="2" nodeType="withEffect">
                                  <p:stCondLst>
                                    <p:cond delay="1512"/>
                                  </p:stCondLst>
                                  <p:childTnLst>
                                    <p:set>
                                      <p:cBhvr>
                                        <p:cTn id="37" dur="1" fill="hold">
                                          <p:stCondLst>
                                            <p:cond delay="0"/>
                                          </p:stCondLst>
                                        </p:cTn>
                                        <p:tgtEl>
                                          <p:spTgt spid="15"/>
                                        </p:tgtEl>
                                        <p:attrNameLst>
                                          <p:attrName>style.visibility</p:attrName>
                                        </p:attrNameLst>
                                      </p:cBhvr>
                                      <p:to>
                                        <p:strVal val="hidden"/>
                                      </p:to>
                                    </p:set>
                                  </p:childTnLst>
                                </p:cTn>
                              </p:par>
                              <p:par>
                                <p:cTn id="38" presetID="1" presetClass="exit" presetSubtype="0" fill="hold" nodeType="withEffect">
                                  <p:stCondLst>
                                    <p:cond delay="1512"/>
                                  </p:stCondLst>
                                  <p:childTnLst>
                                    <p:set>
                                      <p:cBhvr>
                                        <p:cTn id="39" dur="1" fill="hold">
                                          <p:stCondLst>
                                            <p:cond delay="0"/>
                                          </p:stCondLst>
                                        </p:cTn>
                                        <p:tgtEl>
                                          <p:spTgt spid="14"/>
                                        </p:tgtEl>
                                        <p:attrNameLst>
                                          <p:attrName>style.visibility</p:attrName>
                                        </p:attrNameLst>
                                      </p:cBhvr>
                                      <p:to>
                                        <p:strVal val="hidden"/>
                                      </p:to>
                                    </p:set>
                                  </p:childTnLst>
                                </p:cTn>
                              </p:par>
                              <p:par>
                                <p:cTn id="40" presetID="1" presetClass="exit" presetSubtype="0" fill="hold" grpId="1" nodeType="withEffect">
                                  <p:stCondLst>
                                    <p:cond delay="1512"/>
                                  </p:stCondLst>
                                  <p:childTnLst>
                                    <p:set>
                                      <p:cBhvr>
                                        <p:cTn id="41" dur="1" fill="hold">
                                          <p:stCondLst>
                                            <p:cond delay="0"/>
                                          </p:stCondLst>
                                        </p:cTn>
                                        <p:tgtEl>
                                          <p:spTgt spid="7"/>
                                        </p:tgtEl>
                                        <p:attrNameLst>
                                          <p:attrName>style.visibility</p:attrName>
                                        </p:attrNameLst>
                                      </p:cBhvr>
                                      <p:to>
                                        <p:strVal val="hidden"/>
                                      </p:to>
                                    </p:set>
                                  </p:childTnLst>
                                </p:cTn>
                              </p:par>
                              <p:par>
                                <p:cTn id="42" presetID="1" presetClass="entr" presetSubtype="0" fill="hold" nodeType="withEffect">
                                  <p:stCondLst>
                                    <p:cond delay="1512"/>
                                  </p:stCondLst>
                                  <p:childTnLst>
                                    <p:set>
                                      <p:cBhvr>
                                        <p:cTn id="43" dur="1" fill="hold">
                                          <p:stCondLst>
                                            <p:cond delay="0"/>
                                          </p:stCondLst>
                                        </p:cTn>
                                        <p:tgtEl>
                                          <p:spTgt spid="18"/>
                                        </p:tgtEl>
                                        <p:attrNameLst>
                                          <p:attrName>style.visibility</p:attrName>
                                        </p:attrNameLst>
                                      </p:cBhvr>
                                      <p:to>
                                        <p:strVal val="visible"/>
                                      </p:to>
                                    </p:set>
                                  </p:childTnLst>
                                </p:cTn>
                              </p:par>
                              <p:par>
                                <p:cTn id="44" presetID="35" presetClass="path" presetSubtype="0" decel="100000" fill="hold" nodeType="withEffect">
                                  <p:stCondLst>
                                    <p:cond delay="1512"/>
                                  </p:stCondLst>
                                  <p:childTnLst>
                                    <p:animMotion origin="layout" path="M -1.04167E-6 -3.7037E-7 L -0.50351 -3.7037E-7 " pathEditMode="relative" rAng="0" ptsTypes="AA">
                                      <p:cBhvr>
                                        <p:cTn id="45" dur="405" fill="hold"/>
                                        <p:tgtEl>
                                          <p:spTgt spid="18"/>
                                        </p:tgtEl>
                                        <p:attrNameLst>
                                          <p:attrName>ppt_x</p:attrName>
                                          <p:attrName>ppt_y</p:attrName>
                                        </p:attrNameLst>
                                      </p:cBhvr>
                                      <p:rCtr x="-25182" y="0"/>
                                    </p:animMotion>
                                  </p:childTnLst>
                                </p:cTn>
                              </p:par>
                              <p:par>
                                <p:cTn id="46" presetID="53" presetClass="entr" presetSubtype="16" fill="hold" grpId="0" nodeType="withEffect">
                                  <p:stCondLst>
                                    <p:cond delay="1917"/>
                                  </p:stCondLst>
                                  <p:childTnLst>
                                    <p:set>
                                      <p:cBhvr>
                                        <p:cTn id="47" dur="1" fill="hold">
                                          <p:stCondLst>
                                            <p:cond delay="0"/>
                                          </p:stCondLst>
                                        </p:cTn>
                                        <p:tgtEl>
                                          <p:spTgt spid="24"/>
                                        </p:tgtEl>
                                        <p:attrNameLst>
                                          <p:attrName>style.visibility</p:attrName>
                                        </p:attrNameLst>
                                      </p:cBhvr>
                                      <p:to>
                                        <p:strVal val="visible"/>
                                      </p:to>
                                    </p:set>
                                    <p:anim calcmode="lin" valueType="num">
                                      <p:cBhvr>
                                        <p:cTn id="48" dur="135" fill="hold"/>
                                        <p:tgtEl>
                                          <p:spTgt spid="24"/>
                                        </p:tgtEl>
                                        <p:attrNameLst>
                                          <p:attrName>ppt_w</p:attrName>
                                        </p:attrNameLst>
                                      </p:cBhvr>
                                      <p:tavLst>
                                        <p:tav tm="0">
                                          <p:val>
                                            <p:fltVal val="0"/>
                                          </p:val>
                                        </p:tav>
                                        <p:tav tm="100000">
                                          <p:val>
                                            <p:strVal val="#ppt_w"/>
                                          </p:val>
                                        </p:tav>
                                      </p:tavLst>
                                    </p:anim>
                                    <p:anim calcmode="lin" valueType="num">
                                      <p:cBhvr>
                                        <p:cTn id="49" dur="135" fill="hold"/>
                                        <p:tgtEl>
                                          <p:spTgt spid="24"/>
                                        </p:tgtEl>
                                        <p:attrNameLst>
                                          <p:attrName>ppt_h</p:attrName>
                                        </p:attrNameLst>
                                      </p:cBhvr>
                                      <p:tavLst>
                                        <p:tav tm="0">
                                          <p:val>
                                            <p:fltVal val="0"/>
                                          </p:val>
                                        </p:tav>
                                        <p:tav tm="100000">
                                          <p:val>
                                            <p:strVal val="#ppt_h"/>
                                          </p:val>
                                        </p:tav>
                                      </p:tavLst>
                                    </p:anim>
                                    <p:animEffect transition="in" filter="fade">
                                      <p:cBhvr>
                                        <p:cTn id="50" dur="135"/>
                                        <p:tgtEl>
                                          <p:spTgt spid="24"/>
                                        </p:tgtEl>
                                      </p:cBhvr>
                                    </p:animEffect>
                                  </p:childTnLst>
                                </p:cTn>
                              </p:par>
                              <p:par>
                                <p:cTn id="51" presetID="6" presetClass="emph" presetSubtype="0" autoRev="1" fill="hold" grpId="1" nodeType="withEffect">
                                  <p:stCondLst>
                                    <p:cond delay="2052"/>
                                  </p:stCondLst>
                                  <p:childTnLst>
                                    <p:animScale>
                                      <p:cBhvr>
                                        <p:cTn id="52" dur="81" fill="hold"/>
                                        <p:tgtEl>
                                          <p:spTgt spid="24"/>
                                        </p:tgtEl>
                                      </p:cBhvr>
                                      <p:by x="110000" y="110000"/>
                                    </p:animScale>
                                  </p:childTnLst>
                                </p:cTn>
                              </p:par>
                              <p:par>
                                <p:cTn id="53" presetID="10" presetClass="entr" presetSubtype="0" fill="hold" grpId="0" nodeType="withEffect">
                                  <p:stCondLst>
                                    <p:cond delay="2052"/>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270"/>
                                        <p:tgtEl>
                                          <p:spTgt spid="26"/>
                                        </p:tgtEl>
                                      </p:cBhvr>
                                    </p:animEffect>
                                  </p:childTnLst>
                                </p:cTn>
                              </p:par>
                              <p:par>
                                <p:cTn id="56" presetID="42" presetClass="path" presetSubtype="0" decel="94000" fill="hold" grpId="1" nodeType="withEffect">
                                  <p:stCondLst>
                                    <p:cond delay="2052"/>
                                  </p:stCondLst>
                                  <p:childTnLst>
                                    <p:animMotion origin="layout" path="M 1.66667E-6 3.7037E-6 L 1.66667E-6 0.04213 " pathEditMode="relative" rAng="0" ptsTypes="AA">
                                      <p:cBhvr>
                                        <p:cTn id="57" dur="405" spd="-100000" fill="hold"/>
                                        <p:tgtEl>
                                          <p:spTgt spid="26"/>
                                        </p:tgtEl>
                                        <p:attrNameLst>
                                          <p:attrName>ppt_x</p:attrName>
                                          <p:attrName>ppt_y</p:attrName>
                                        </p:attrNameLst>
                                      </p:cBhvr>
                                      <p:rCtr x="0" y="2106"/>
                                    </p:animMotion>
                                  </p:childTnLst>
                                </p:cTn>
                              </p:par>
                              <p:par>
                                <p:cTn id="58" presetID="22" presetClass="entr" presetSubtype="8" fill="hold" nodeType="withEffect">
                                  <p:stCondLst>
                                    <p:cond delay="2052"/>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810"/>
                                        <p:tgtEl>
                                          <p:spTgt spid="25"/>
                                        </p:tgtEl>
                                      </p:cBhvr>
                                    </p:animEffect>
                                  </p:childTnLst>
                                </p:cTn>
                              </p:par>
                              <p:par>
                                <p:cTn id="61" presetID="2" presetClass="entr" presetSubtype="4" decel="100000" fill="hold" grpId="0" nodeType="withEffect">
                                  <p:stCondLst>
                                    <p:cond delay="2187"/>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270" fill="hold"/>
                                        <p:tgtEl>
                                          <p:spTgt spid="9"/>
                                        </p:tgtEl>
                                        <p:attrNameLst>
                                          <p:attrName>ppt_x</p:attrName>
                                        </p:attrNameLst>
                                      </p:cBhvr>
                                      <p:tavLst>
                                        <p:tav tm="0">
                                          <p:val>
                                            <p:strVal val="#ppt_x"/>
                                          </p:val>
                                        </p:tav>
                                        <p:tav tm="100000">
                                          <p:val>
                                            <p:strVal val="#ppt_x"/>
                                          </p:val>
                                        </p:tav>
                                      </p:tavLst>
                                    </p:anim>
                                    <p:anim calcmode="lin" valueType="num">
                                      <p:cBhvr additive="base">
                                        <p:cTn id="64" dur="270" fill="hold"/>
                                        <p:tgtEl>
                                          <p:spTgt spid="9"/>
                                        </p:tgtEl>
                                        <p:attrNameLst>
                                          <p:attrName>ppt_y</p:attrName>
                                        </p:attrNameLst>
                                      </p:cBhvr>
                                      <p:tavLst>
                                        <p:tav tm="0">
                                          <p:val>
                                            <p:strVal val="1+#ppt_h/2"/>
                                          </p:val>
                                        </p:tav>
                                        <p:tav tm="100000">
                                          <p:val>
                                            <p:strVal val="#ppt_y"/>
                                          </p:val>
                                        </p:tav>
                                      </p:tavLst>
                                    </p:anim>
                                  </p:childTnLst>
                                </p:cTn>
                              </p:par>
                              <p:par>
                                <p:cTn id="65" presetID="18" presetClass="exit" presetSubtype="3" fill="hold" grpId="1" nodeType="withEffect">
                                  <p:stCondLst>
                                    <p:cond delay="2835"/>
                                  </p:stCondLst>
                                  <p:childTnLst>
                                    <p:animEffect transition="out" filter="strips(upRight)">
                                      <p:cBhvr>
                                        <p:cTn id="66" dur="270"/>
                                        <p:tgtEl>
                                          <p:spTgt spid="9"/>
                                        </p:tgtEl>
                                      </p:cBhvr>
                                    </p:animEffect>
                                    <p:set>
                                      <p:cBhvr>
                                        <p:cTn id="67" dur="1" fill="hold">
                                          <p:stCondLst>
                                            <p:cond delay="269"/>
                                          </p:stCondLst>
                                        </p:cTn>
                                        <p:tgtEl>
                                          <p:spTgt spid="9"/>
                                        </p:tgtEl>
                                        <p:attrNameLst>
                                          <p:attrName>style.visibility</p:attrName>
                                        </p:attrNameLst>
                                      </p:cBhvr>
                                      <p:to>
                                        <p:strVal val="hidden"/>
                                      </p:to>
                                    </p:set>
                                  </p:childTnLst>
                                </p:cTn>
                              </p:par>
                              <p:par>
                                <p:cTn id="68" presetID="18" presetClass="entr" presetSubtype="12" fill="hold" grpId="0" nodeType="withEffect">
                                  <p:stCondLst>
                                    <p:cond delay="2970"/>
                                  </p:stCondLst>
                                  <p:childTnLst>
                                    <p:set>
                                      <p:cBhvr>
                                        <p:cTn id="69" dur="1" fill="hold">
                                          <p:stCondLst>
                                            <p:cond delay="0"/>
                                          </p:stCondLst>
                                        </p:cTn>
                                        <p:tgtEl>
                                          <p:spTgt spid="10"/>
                                        </p:tgtEl>
                                        <p:attrNameLst>
                                          <p:attrName>style.visibility</p:attrName>
                                        </p:attrNameLst>
                                      </p:cBhvr>
                                      <p:to>
                                        <p:strVal val="visible"/>
                                      </p:to>
                                    </p:set>
                                    <p:animEffect transition="in" filter="strips(downLeft)">
                                      <p:cBhvr>
                                        <p:cTn id="70" dur="270"/>
                                        <p:tgtEl>
                                          <p:spTgt spid="10"/>
                                        </p:tgtEl>
                                      </p:cBhvr>
                                    </p:animEffect>
                                  </p:childTnLst>
                                </p:cTn>
                              </p:par>
                              <p:par>
                                <p:cTn id="71" presetID="1" presetClass="entr" presetSubtype="0" fill="hold" grpId="0" nodeType="withEffect">
                                  <p:stCondLst>
                                    <p:cond delay="3280"/>
                                  </p:stCondLst>
                                  <p:childTnLst>
                                    <p:set>
                                      <p:cBhvr>
                                        <p:cTn id="7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0" grpId="0" animBg="1"/>
      <p:bldP spid="12" grpId="0"/>
      <p:bldP spid="12" grpId="1"/>
      <p:bldP spid="13" grpId="0" animBg="1"/>
      <p:bldP spid="13" grpId="1" animBg="1"/>
      <p:bldP spid="13" grpId="2" animBg="1"/>
      <p:bldP spid="15" grpId="0"/>
      <p:bldP spid="15" grpId="1"/>
      <p:bldP spid="15" grpId="2"/>
      <p:bldP spid="17" grpId="0"/>
      <p:bldP spid="17" grpId="1"/>
      <p:bldP spid="24" grpId="0" animBg="1"/>
      <p:bldP spid="24" grpId="1" animBg="1"/>
      <p:bldP spid="26" grpId="0"/>
      <p:bldP spid="26" grpId="1"/>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96+0.52=96.52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97134" y="3013502"/>
            <a:ext cx="1197765" cy="830997"/>
          </a:xfrm>
          <a:prstGeom prst="rect">
            <a:avLst/>
          </a:prstGeom>
          <a:noFill/>
        </p:spPr>
        <p:txBody>
          <a:bodyPr wrap="none" rtlCol="0">
            <a:spAutoFit/>
          </a:bodyPr>
          <a:lstStyle/>
          <a:p>
            <a:pPr algn="ct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5/7</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76706624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80" fill="hold"/>
                                        <p:tgtEl>
                                          <p:spTgt spid="7"/>
                                        </p:tgtEl>
                                        <p:attrNameLst>
                                          <p:attrName>ppt_w</p:attrName>
                                        </p:attrNameLst>
                                      </p:cBhvr>
                                      <p:tavLst>
                                        <p:tav tm="0">
                                          <p:val>
                                            <p:strVal val="4*#ppt_w"/>
                                          </p:val>
                                        </p:tav>
                                        <p:tav tm="100000">
                                          <p:val>
                                            <p:strVal val="#ppt_w"/>
                                          </p:val>
                                        </p:tav>
                                      </p:tavLst>
                                    </p:anim>
                                    <p:anim calcmode="lin" valueType="num">
                                      <p:cBhvr>
                                        <p:cTn id="8" dur="280" fill="hold"/>
                                        <p:tgtEl>
                                          <p:spTgt spid="7"/>
                                        </p:tgtEl>
                                        <p:attrNameLst>
                                          <p:attrName>ppt_h</p:attrName>
                                        </p:attrNameLst>
                                      </p:cBhvr>
                                      <p:tavLst>
                                        <p:tav tm="0">
                                          <p:val>
                                            <p:strVal val="4*#ppt_h"/>
                                          </p:val>
                                        </p:tav>
                                        <p:tav tm="100000">
                                          <p:val>
                                            <p:strVal val="#ppt_h"/>
                                          </p:val>
                                        </p:tav>
                                      </p:tavLst>
                                    </p:anim>
                                  </p:childTnLst>
                                </p:cTn>
                              </p:par>
                              <p:par>
                                <p:cTn id="9" presetID="64" presetClass="path" presetSubtype="0" fill="hold" grpId="2" nodeType="withEffect">
                                  <p:stCondLst>
                                    <p:cond delay="280"/>
                                  </p:stCondLst>
                                  <p:childTnLst>
                                    <p:animMotion origin="layout" path="M 0 0 L 0 -0.01204 " pathEditMode="relative" rAng="0" ptsTypes="AA">
                                      <p:cBhvr>
                                        <p:cTn id="10" dur="240" fill="hold"/>
                                        <p:tgtEl>
                                          <p:spTgt spid="7"/>
                                        </p:tgtEl>
                                        <p:attrNameLst>
                                          <p:attrName>ppt_x</p:attrName>
                                          <p:attrName>ppt_y</p:attrName>
                                        </p:attrNameLst>
                                      </p:cBhvr>
                                      <p:rCtr x="0" y="-602"/>
                                    </p:animMotion>
                                  </p:childTnLst>
                                </p:cTn>
                              </p:par>
                              <p:par>
                                <p:cTn id="11" presetID="6" presetClass="emph" presetSubtype="0" fill="hold" grpId="1" nodeType="withEffect">
                                  <p:stCondLst>
                                    <p:cond delay="280"/>
                                  </p:stCondLst>
                                  <p:childTnLst>
                                    <p:animScale>
                                      <p:cBhvr>
                                        <p:cTn id="12" dur="240" fill="hold"/>
                                        <p:tgtEl>
                                          <p:spTgt spid="7"/>
                                        </p:tgtEl>
                                      </p:cBhvr>
                                      <p:by x="0" y="0"/>
                                    </p:animScale>
                                  </p:childTnLst>
                                </p:cTn>
                              </p:par>
                              <p:par>
                                <p:cTn id="13" presetID="1" presetClass="entr" presetSubtype="0" fill="hold" grpId="1" nodeType="withEffect">
                                  <p:stCondLst>
                                    <p:cond delay="52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7" grpId="1"/>
      <p:bldP spid="7" grpId="2"/>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直角三角形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0148969" y="5355771"/>
            <a:ext cx="2043031" cy="1502229"/>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0800000" flipH="1">
            <a:off x="0" y="0"/>
            <a:ext cx="3770811" cy="1611086"/>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54577" y="2813361"/>
            <a:ext cx="1231278" cy="1231278"/>
          </a:xfrm>
          <a:prstGeom prst="roundRect">
            <a:avLst>
              <a:gd name="adj" fmla="val 1222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方正兰亭细黑简体" panose="02000000000000000000" pitchFamily="2" charset="-122"/>
                <a:ea typeface="方正兰亭细黑简体" panose="02000000000000000000" pitchFamily="2" charset="-122"/>
              </a:rPr>
              <a:t>Our</a:t>
            </a:r>
          </a:p>
          <a:p>
            <a:pPr algn="ctr"/>
            <a:r>
              <a:rPr lang="en-US" altLang="zh-CN" sz="2000" dirty="0">
                <a:latin typeface="方正兰亭细黑简体" panose="02000000000000000000" pitchFamily="2" charset="-122"/>
                <a:ea typeface="方正兰亭细黑简体" panose="02000000000000000000" pitchFamily="2" charset="-122"/>
              </a:rPr>
              <a:t>service</a:t>
            </a:r>
          </a:p>
        </p:txBody>
      </p:sp>
      <p:sp>
        <p:nvSpPr>
          <p:cNvPr id="11" name="椭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62844" y="1384456"/>
            <a:ext cx="446868" cy="446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方正兰亭中黑简体" panose="02000000000000000000" pitchFamily="2" charset="-122"/>
              </a:rPr>
              <a:t>1</a:t>
            </a:r>
            <a:endParaRPr lang="zh-CN" altLang="en-US" sz="2800" dirty="0">
              <a:latin typeface="Impact" panose="020B0806030902050204" pitchFamily="34" charset="0"/>
              <a:ea typeface="方正兰亭中黑简体" panose="02000000000000000000" pitchFamily="2" charset="-122"/>
            </a:endParaRP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214257" y="1227218"/>
            <a:ext cx="1731874" cy="400110"/>
          </a:xfrm>
          <a:prstGeom prst="rect">
            <a:avLst/>
          </a:prstGeom>
          <a:noFill/>
        </p:spPr>
        <p:txBody>
          <a:bodyPr wrap="square" rtlCol="0">
            <a:spAutoFit/>
          </a:bodyPr>
          <a:lstStyle/>
          <a:p>
            <a:r>
              <a:rPr lang="en-US" altLang="zh-CN" sz="2000" b="1" dirty="0">
                <a:solidFill>
                  <a:srgbClr val="00B0F0"/>
                </a:solidFill>
                <a:latin typeface="方正兰亭细黑简体" panose="02000000000000000000" pitchFamily="2" charset="-122"/>
                <a:ea typeface="方正兰亭细黑简体" panose="02000000000000000000" pitchFamily="2" charset="-122"/>
              </a:rPr>
              <a:t>First service</a:t>
            </a:r>
            <a:endParaRPr lang="zh-CN" altLang="en-US" sz="2000" b="1" dirty="0">
              <a:solidFill>
                <a:srgbClr val="00B0F0"/>
              </a:solidFill>
              <a:latin typeface="方正兰亭细黑简体" panose="02000000000000000000" pitchFamily="2" charset="-122"/>
              <a:ea typeface="方正兰亭细黑简体" panose="02000000000000000000" pitchFamily="2" charset="-122"/>
            </a:endParaRPr>
          </a:p>
        </p:txBody>
      </p:sp>
      <p:sp>
        <p:nvSpPr>
          <p:cNvPr id="13" name="文本框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214257" y="1561117"/>
            <a:ext cx="3500867" cy="523220"/>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400" dirty="0">
                <a:latin typeface="方正兰亭细黑简体" panose="02000000000000000000" pitchFamily="2" charset="-122"/>
                <a:ea typeface="方正兰亭细黑简体" panose="02000000000000000000" pitchFamily="2" charset="-122"/>
              </a:rPr>
              <a:t>没没有蜡烛就不用勉强庆祝没没想到答案就不用寻找题目</a:t>
            </a:r>
            <a:endParaRPr lang="en-US" altLang="zh-CN" sz="1400" dirty="0">
              <a:latin typeface="方正兰亭细黑简体" panose="02000000000000000000" pitchFamily="2" charset="-122"/>
              <a:ea typeface="方正兰亭细黑简体" panose="02000000000000000000" pitchFamily="2" charset="-122"/>
            </a:endParaRPr>
          </a:p>
        </p:txBody>
      </p:sp>
      <p:sp>
        <p:nvSpPr>
          <p:cNvPr id="14" name="椭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62844" y="5042753"/>
            <a:ext cx="446868" cy="446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方正兰亭中黑简体" panose="02000000000000000000" pitchFamily="2" charset="-122"/>
              </a:rPr>
              <a:t>4</a:t>
            </a:r>
            <a:endParaRPr lang="zh-CN" altLang="en-US" sz="2800" dirty="0">
              <a:latin typeface="Impact" panose="020B0806030902050204" pitchFamily="34" charset="0"/>
              <a:ea typeface="方正兰亭中黑简体" panose="02000000000000000000" pitchFamily="2" charset="-122"/>
            </a:endParaRPr>
          </a:p>
        </p:txBody>
      </p:sp>
      <p:sp>
        <p:nvSpPr>
          <p:cNvPr id="15" name="文本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214256" y="4969728"/>
            <a:ext cx="1848161" cy="400110"/>
          </a:xfrm>
          <a:prstGeom prst="rect">
            <a:avLst/>
          </a:prstGeom>
          <a:noFill/>
        </p:spPr>
        <p:txBody>
          <a:bodyPr wrap="square" rtlCol="0">
            <a:spAutoFit/>
          </a:bodyPr>
          <a:lstStyle/>
          <a:p>
            <a:r>
              <a:rPr lang="en-US" altLang="zh-CN" sz="2000" b="1" dirty="0">
                <a:solidFill>
                  <a:srgbClr val="00B0F0"/>
                </a:solidFill>
                <a:latin typeface="方正兰亭细黑简体" panose="02000000000000000000" pitchFamily="2" charset="-122"/>
                <a:ea typeface="方正兰亭细黑简体" panose="02000000000000000000" pitchFamily="2" charset="-122"/>
              </a:rPr>
              <a:t>Forth service</a:t>
            </a:r>
            <a:endParaRPr lang="zh-CN" altLang="en-US" sz="2000" b="1" dirty="0">
              <a:solidFill>
                <a:srgbClr val="00B0F0"/>
              </a:solidFill>
              <a:latin typeface="方正兰亭细黑简体" panose="02000000000000000000" pitchFamily="2" charset="-122"/>
              <a:ea typeface="方正兰亭细黑简体" panose="02000000000000000000" pitchFamily="2" charset="-122"/>
            </a:endParaRPr>
          </a:p>
        </p:txBody>
      </p:sp>
      <p:sp>
        <p:nvSpPr>
          <p:cNvPr id="16" name="文本框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214257" y="5314290"/>
            <a:ext cx="3500867" cy="523220"/>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400" dirty="0">
                <a:latin typeface="方正兰亭细黑简体" panose="02000000000000000000" pitchFamily="2" charset="-122"/>
                <a:ea typeface="方正兰亭细黑简体" panose="02000000000000000000" pitchFamily="2" charset="-122"/>
              </a:rPr>
              <a:t>没没有蜡烛就不用勉强庆祝没没想到答案就不用寻找题目</a:t>
            </a:r>
            <a:endParaRPr lang="en-US" altLang="zh-CN" sz="1400" dirty="0">
              <a:latin typeface="方正兰亭细黑简体" panose="02000000000000000000" pitchFamily="2" charset="-122"/>
              <a:ea typeface="方正兰亭细黑简体" panose="02000000000000000000" pitchFamily="2" charset="-122"/>
            </a:endParaRPr>
          </a:p>
        </p:txBody>
      </p:sp>
      <p:sp>
        <p:nvSpPr>
          <p:cNvPr id="17" name="椭圆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796689" y="2531154"/>
            <a:ext cx="446868" cy="446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方正兰亭中黑简体" panose="02000000000000000000" pitchFamily="2" charset="-122"/>
              </a:rPr>
              <a:t>2</a:t>
            </a:r>
            <a:endParaRPr lang="zh-CN" altLang="en-US" sz="2800" dirty="0">
              <a:latin typeface="Impact" panose="020B0806030902050204" pitchFamily="34" charset="0"/>
              <a:ea typeface="方正兰亭中黑简体" panose="02000000000000000000" pitchFamily="2" charset="-122"/>
            </a:endParaRPr>
          </a:p>
        </p:txBody>
      </p:sp>
      <p:sp>
        <p:nvSpPr>
          <p:cNvPr id="18" name="文本框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648102" y="2439976"/>
            <a:ext cx="2147638" cy="400110"/>
          </a:xfrm>
          <a:prstGeom prst="rect">
            <a:avLst/>
          </a:prstGeom>
          <a:noFill/>
        </p:spPr>
        <p:txBody>
          <a:bodyPr wrap="square" rtlCol="0">
            <a:spAutoFit/>
          </a:bodyPr>
          <a:lstStyle/>
          <a:p>
            <a:r>
              <a:rPr lang="en-US" altLang="zh-CN" sz="2000" b="1" dirty="0">
                <a:solidFill>
                  <a:srgbClr val="00B0F0"/>
                </a:solidFill>
                <a:latin typeface="方正兰亭细黑简体" panose="02000000000000000000" pitchFamily="2" charset="-122"/>
                <a:ea typeface="方正兰亭细黑简体" panose="02000000000000000000" pitchFamily="2" charset="-122"/>
              </a:rPr>
              <a:t>Second service</a:t>
            </a:r>
            <a:endParaRPr lang="zh-CN" altLang="en-US" sz="2000" b="1" dirty="0">
              <a:solidFill>
                <a:srgbClr val="00B0F0"/>
              </a:solidFill>
              <a:latin typeface="方正兰亭细黑简体" panose="02000000000000000000" pitchFamily="2" charset="-122"/>
              <a:ea typeface="方正兰亭细黑简体" panose="02000000000000000000" pitchFamily="2" charset="-122"/>
            </a:endParaRPr>
          </a:p>
        </p:txBody>
      </p:sp>
      <p:sp>
        <p:nvSpPr>
          <p:cNvPr id="19" name="文本框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648102" y="2791655"/>
            <a:ext cx="3500867" cy="523220"/>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400" dirty="0">
                <a:latin typeface="方正兰亭细黑简体" panose="02000000000000000000" pitchFamily="2" charset="-122"/>
                <a:ea typeface="方正兰亭细黑简体" panose="02000000000000000000" pitchFamily="2" charset="-122"/>
              </a:rPr>
              <a:t>没没有蜡烛就不用勉强庆祝没没想到答案就不用寻找题目</a:t>
            </a:r>
            <a:endParaRPr lang="en-US" altLang="zh-CN" sz="1400" dirty="0">
              <a:latin typeface="方正兰亭细黑简体" panose="02000000000000000000" pitchFamily="2" charset="-122"/>
              <a:ea typeface="方正兰亭细黑简体" panose="02000000000000000000" pitchFamily="2" charset="-122"/>
            </a:endParaRPr>
          </a:p>
        </p:txBody>
      </p:sp>
      <p:sp>
        <p:nvSpPr>
          <p:cNvPr id="20" name="椭圆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796689" y="3803481"/>
            <a:ext cx="446868" cy="446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方正兰亭中黑简体" panose="02000000000000000000" pitchFamily="2" charset="-122"/>
              </a:rPr>
              <a:t>3</a:t>
            </a:r>
            <a:endParaRPr lang="zh-CN" altLang="en-US" sz="2800" dirty="0">
              <a:latin typeface="Impact" panose="020B0806030902050204" pitchFamily="34" charset="0"/>
              <a:ea typeface="方正兰亭中黑简体" panose="02000000000000000000" pitchFamily="2" charset="-122"/>
            </a:endParaRPr>
          </a:p>
        </p:txBody>
      </p:sp>
      <p:sp>
        <p:nvSpPr>
          <p:cNvPr id="21" name="文本框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648101" y="3685774"/>
            <a:ext cx="1822672" cy="400110"/>
          </a:xfrm>
          <a:prstGeom prst="rect">
            <a:avLst/>
          </a:prstGeom>
          <a:noFill/>
        </p:spPr>
        <p:txBody>
          <a:bodyPr wrap="square" rtlCol="0">
            <a:spAutoFit/>
          </a:bodyPr>
          <a:lstStyle/>
          <a:p>
            <a:r>
              <a:rPr lang="en-US" altLang="zh-CN" sz="2000" b="1" dirty="0">
                <a:solidFill>
                  <a:srgbClr val="00B0F0"/>
                </a:solidFill>
                <a:latin typeface="方正兰亭细黑简体" panose="02000000000000000000" pitchFamily="2" charset="-122"/>
                <a:ea typeface="方正兰亭细黑简体" panose="02000000000000000000" pitchFamily="2" charset="-122"/>
              </a:rPr>
              <a:t>Third service</a:t>
            </a:r>
            <a:endParaRPr lang="zh-CN" altLang="en-US" sz="2000" b="1" dirty="0">
              <a:solidFill>
                <a:srgbClr val="00B0F0"/>
              </a:solidFill>
              <a:latin typeface="方正兰亭细黑简体" panose="02000000000000000000" pitchFamily="2" charset="-122"/>
              <a:ea typeface="方正兰亭细黑简体" panose="02000000000000000000" pitchFamily="2" charset="-122"/>
            </a:endParaRPr>
          </a:p>
        </p:txBody>
      </p:sp>
      <p:sp>
        <p:nvSpPr>
          <p:cNvPr id="22" name="文本框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648102" y="4032629"/>
            <a:ext cx="3500867" cy="523220"/>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400" dirty="0">
                <a:latin typeface="方正兰亭细黑简体" panose="02000000000000000000" pitchFamily="2" charset="-122"/>
                <a:ea typeface="方正兰亭细黑简体" panose="02000000000000000000" pitchFamily="2" charset="-122"/>
              </a:rPr>
              <a:t>没没有蜡烛就不用勉强庆祝没没想到答案就不用寻找题目</a:t>
            </a:r>
            <a:endParaRPr lang="en-US" altLang="zh-CN" sz="1400" dirty="0">
              <a:latin typeface="方正兰亭细黑简体" panose="02000000000000000000" pitchFamily="2" charset="-122"/>
              <a:ea typeface="方正兰亭细黑简体" panose="02000000000000000000" pitchFamily="2" charset="-122"/>
            </a:endParaRPr>
          </a:p>
        </p:txBody>
      </p:sp>
      <p:sp>
        <p:nvSpPr>
          <p:cNvPr id="23" name="圆角矩形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54577" y="2813361"/>
            <a:ext cx="1231278" cy="1231278"/>
          </a:xfrm>
          <a:prstGeom prst="roundRect">
            <a:avLst>
              <a:gd name="adj" fmla="val 1222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方正兰亭细黑简体" panose="02000000000000000000" pitchFamily="2" charset="-122"/>
                <a:ea typeface="方正兰亭细黑简体" panose="02000000000000000000" pitchFamily="2" charset="-122"/>
              </a:rPr>
              <a:t>Our</a:t>
            </a:r>
          </a:p>
          <a:p>
            <a:pPr algn="ctr"/>
            <a:r>
              <a:rPr lang="en-US" altLang="zh-CN" sz="2000" dirty="0">
                <a:latin typeface="方正兰亭细黑简体" panose="02000000000000000000" pitchFamily="2" charset="-122"/>
                <a:ea typeface="方正兰亭细黑简体" panose="02000000000000000000" pitchFamily="2" charset="-122"/>
              </a:rPr>
              <a:t>service</a:t>
            </a:r>
          </a:p>
        </p:txBody>
      </p:sp>
      <p:grpSp>
        <p:nvGrpSpPr>
          <p:cNvPr id="24" name="组合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362844" y="1227218"/>
            <a:ext cx="4352280" cy="857119"/>
            <a:chOff x="5362844" y="1227218"/>
            <a:chExt cx="4352280" cy="857119"/>
          </a:xfrm>
        </p:grpSpPr>
        <p:sp>
          <p:nvSpPr>
            <p:cNvPr id="25" name="椭圆 24"/>
            <p:cNvSpPr/>
            <p:nvPr/>
          </p:nvSpPr>
          <p:spPr>
            <a:xfrm>
              <a:off x="5362844" y="1384456"/>
              <a:ext cx="446868" cy="446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方正兰亭中黑简体" panose="02000000000000000000" pitchFamily="2" charset="-122"/>
                </a:rPr>
                <a:t>1</a:t>
              </a:r>
              <a:endParaRPr lang="zh-CN" altLang="en-US" sz="2800" dirty="0">
                <a:latin typeface="Impact" panose="020B0806030902050204" pitchFamily="34" charset="0"/>
                <a:ea typeface="方正兰亭中黑简体" panose="02000000000000000000" pitchFamily="2" charset="-122"/>
              </a:endParaRPr>
            </a:p>
          </p:txBody>
        </p:sp>
        <p:sp>
          <p:nvSpPr>
            <p:cNvPr id="26" name="文本框 25"/>
            <p:cNvSpPr txBox="1"/>
            <p:nvPr/>
          </p:nvSpPr>
          <p:spPr>
            <a:xfrm>
              <a:off x="6214257" y="1227218"/>
              <a:ext cx="1731874" cy="400110"/>
            </a:xfrm>
            <a:prstGeom prst="rect">
              <a:avLst/>
            </a:prstGeom>
            <a:noFill/>
          </p:spPr>
          <p:txBody>
            <a:bodyPr wrap="square" rtlCol="0">
              <a:spAutoFit/>
            </a:bodyPr>
            <a:lstStyle/>
            <a:p>
              <a:r>
                <a:rPr lang="en-US" altLang="zh-CN" sz="2000" b="1" dirty="0">
                  <a:solidFill>
                    <a:srgbClr val="00B0F0"/>
                  </a:solidFill>
                  <a:latin typeface="方正兰亭细黑简体" panose="02000000000000000000" pitchFamily="2" charset="-122"/>
                  <a:ea typeface="方正兰亭细黑简体" panose="02000000000000000000" pitchFamily="2" charset="-122"/>
                </a:rPr>
                <a:t>First service</a:t>
              </a:r>
              <a:endParaRPr lang="zh-CN" altLang="en-US" sz="2000" b="1" dirty="0">
                <a:solidFill>
                  <a:srgbClr val="00B0F0"/>
                </a:solidFill>
                <a:latin typeface="方正兰亭细黑简体" panose="02000000000000000000" pitchFamily="2" charset="-122"/>
                <a:ea typeface="方正兰亭细黑简体" panose="02000000000000000000" pitchFamily="2" charset="-122"/>
              </a:endParaRPr>
            </a:p>
          </p:txBody>
        </p:sp>
        <p:sp>
          <p:nvSpPr>
            <p:cNvPr id="27" name="文本框 26"/>
            <p:cNvSpPr txBox="1"/>
            <p:nvPr/>
          </p:nvSpPr>
          <p:spPr>
            <a:xfrm>
              <a:off x="6214257" y="1561117"/>
              <a:ext cx="3500867" cy="523220"/>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400" dirty="0">
                  <a:latin typeface="方正兰亭细黑简体" panose="02000000000000000000" pitchFamily="2" charset="-122"/>
                  <a:ea typeface="方正兰亭细黑简体" panose="02000000000000000000" pitchFamily="2" charset="-122"/>
                </a:rPr>
                <a:t>没没有蜡烛就不用勉强庆祝没没想到答案就不用寻找题目</a:t>
              </a:r>
              <a:endParaRPr lang="en-US" altLang="zh-CN" sz="1400" dirty="0">
                <a:latin typeface="方正兰亭细黑简体" panose="02000000000000000000" pitchFamily="2" charset="-122"/>
                <a:ea typeface="方正兰亭细黑简体" panose="02000000000000000000" pitchFamily="2" charset="-122"/>
              </a:endParaRPr>
            </a:p>
          </p:txBody>
        </p:sp>
      </p:grpSp>
      <p:grpSp>
        <p:nvGrpSpPr>
          <p:cNvPr id="29" name="组合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362844" y="4969728"/>
            <a:ext cx="4352280" cy="867782"/>
            <a:chOff x="5362844" y="4969728"/>
            <a:chExt cx="4352280" cy="867782"/>
          </a:xfrm>
        </p:grpSpPr>
        <p:sp>
          <p:nvSpPr>
            <p:cNvPr id="30" name="椭圆 29"/>
            <p:cNvSpPr/>
            <p:nvPr/>
          </p:nvSpPr>
          <p:spPr>
            <a:xfrm>
              <a:off x="5362844" y="5042753"/>
              <a:ext cx="446868" cy="446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方正兰亭中黑简体" panose="02000000000000000000" pitchFamily="2" charset="-122"/>
                </a:rPr>
                <a:t>4</a:t>
              </a:r>
              <a:endParaRPr lang="zh-CN" altLang="en-US" sz="2800" dirty="0">
                <a:latin typeface="Impact" panose="020B0806030902050204" pitchFamily="34" charset="0"/>
                <a:ea typeface="方正兰亭中黑简体" panose="02000000000000000000" pitchFamily="2" charset="-122"/>
              </a:endParaRPr>
            </a:p>
          </p:txBody>
        </p:sp>
        <p:sp>
          <p:nvSpPr>
            <p:cNvPr id="31" name="文本框 30"/>
            <p:cNvSpPr txBox="1"/>
            <p:nvPr/>
          </p:nvSpPr>
          <p:spPr>
            <a:xfrm>
              <a:off x="6214256" y="4969728"/>
              <a:ext cx="1848161" cy="400110"/>
            </a:xfrm>
            <a:prstGeom prst="rect">
              <a:avLst/>
            </a:prstGeom>
            <a:noFill/>
          </p:spPr>
          <p:txBody>
            <a:bodyPr wrap="square" rtlCol="0">
              <a:spAutoFit/>
            </a:bodyPr>
            <a:lstStyle/>
            <a:p>
              <a:r>
                <a:rPr lang="en-US" altLang="zh-CN" sz="2000" b="1" dirty="0">
                  <a:solidFill>
                    <a:srgbClr val="00B0F0"/>
                  </a:solidFill>
                  <a:latin typeface="方正兰亭细黑简体" panose="02000000000000000000" pitchFamily="2" charset="-122"/>
                  <a:ea typeface="方正兰亭细黑简体" panose="02000000000000000000" pitchFamily="2" charset="-122"/>
                </a:rPr>
                <a:t>Forth service</a:t>
              </a:r>
              <a:endParaRPr lang="zh-CN" altLang="en-US" sz="2000" b="1" dirty="0">
                <a:solidFill>
                  <a:srgbClr val="00B0F0"/>
                </a:solidFill>
                <a:latin typeface="方正兰亭细黑简体" panose="02000000000000000000" pitchFamily="2" charset="-122"/>
                <a:ea typeface="方正兰亭细黑简体" panose="02000000000000000000" pitchFamily="2" charset="-122"/>
              </a:endParaRPr>
            </a:p>
          </p:txBody>
        </p:sp>
        <p:sp>
          <p:nvSpPr>
            <p:cNvPr id="32" name="文本框 31"/>
            <p:cNvSpPr txBox="1"/>
            <p:nvPr/>
          </p:nvSpPr>
          <p:spPr>
            <a:xfrm>
              <a:off x="6214257" y="5314290"/>
              <a:ext cx="3500867" cy="523220"/>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400" dirty="0">
                  <a:latin typeface="方正兰亭细黑简体" panose="02000000000000000000" pitchFamily="2" charset="-122"/>
                  <a:ea typeface="方正兰亭细黑简体" panose="02000000000000000000" pitchFamily="2" charset="-122"/>
                </a:rPr>
                <a:t>没没有蜡烛就不用勉强庆祝没没想到答案就不用寻找题目</a:t>
              </a:r>
              <a:endParaRPr lang="en-US" altLang="zh-CN" sz="1400" dirty="0">
                <a:latin typeface="方正兰亭细黑简体" panose="02000000000000000000" pitchFamily="2" charset="-122"/>
                <a:ea typeface="方正兰亭细黑简体" panose="02000000000000000000" pitchFamily="2" charset="-122"/>
              </a:endParaRPr>
            </a:p>
          </p:txBody>
        </p:sp>
      </p:grpSp>
      <p:grpSp>
        <p:nvGrpSpPr>
          <p:cNvPr id="33" name="组合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796689" y="2439976"/>
            <a:ext cx="4352280" cy="874899"/>
            <a:chOff x="5796689" y="2439976"/>
            <a:chExt cx="4352280" cy="874899"/>
          </a:xfrm>
        </p:grpSpPr>
        <p:sp>
          <p:nvSpPr>
            <p:cNvPr id="34" name="椭圆 33"/>
            <p:cNvSpPr/>
            <p:nvPr/>
          </p:nvSpPr>
          <p:spPr>
            <a:xfrm>
              <a:off x="5796689" y="2531154"/>
              <a:ext cx="446868" cy="446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方正兰亭中黑简体" panose="02000000000000000000" pitchFamily="2" charset="-122"/>
                </a:rPr>
                <a:t>2</a:t>
              </a:r>
              <a:endParaRPr lang="zh-CN" altLang="en-US" sz="2800" dirty="0">
                <a:latin typeface="Impact" panose="020B0806030902050204" pitchFamily="34" charset="0"/>
                <a:ea typeface="方正兰亭中黑简体" panose="02000000000000000000" pitchFamily="2" charset="-122"/>
              </a:endParaRPr>
            </a:p>
          </p:txBody>
        </p:sp>
        <p:sp>
          <p:nvSpPr>
            <p:cNvPr id="36" name="文本框 35"/>
            <p:cNvSpPr txBox="1"/>
            <p:nvPr/>
          </p:nvSpPr>
          <p:spPr>
            <a:xfrm>
              <a:off x="6648102" y="2439976"/>
              <a:ext cx="2147638" cy="400110"/>
            </a:xfrm>
            <a:prstGeom prst="rect">
              <a:avLst/>
            </a:prstGeom>
            <a:noFill/>
          </p:spPr>
          <p:txBody>
            <a:bodyPr wrap="square" rtlCol="0">
              <a:spAutoFit/>
            </a:bodyPr>
            <a:lstStyle/>
            <a:p>
              <a:r>
                <a:rPr lang="en-US" altLang="zh-CN" sz="2000" b="1" dirty="0">
                  <a:solidFill>
                    <a:srgbClr val="00B0F0"/>
                  </a:solidFill>
                  <a:latin typeface="方正兰亭细黑简体" panose="02000000000000000000" pitchFamily="2" charset="-122"/>
                  <a:ea typeface="方正兰亭细黑简体" panose="02000000000000000000" pitchFamily="2" charset="-122"/>
                </a:rPr>
                <a:t>Second service</a:t>
              </a:r>
              <a:endParaRPr lang="zh-CN" altLang="en-US" sz="2000" b="1" dirty="0">
                <a:solidFill>
                  <a:srgbClr val="00B0F0"/>
                </a:solidFill>
                <a:latin typeface="方正兰亭细黑简体" panose="02000000000000000000" pitchFamily="2" charset="-122"/>
                <a:ea typeface="方正兰亭细黑简体" panose="02000000000000000000" pitchFamily="2" charset="-122"/>
              </a:endParaRPr>
            </a:p>
          </p:txBody>
        </p:sp>
        <p:sp>
          <p:nvSpPr>
            <p:cNvPr id="37" name="文本框 36"/>
            <p:cNvSpPr txBox="1"/>
            <p:nvPr/>
          </p:nvSpPr>
          <p:spPr>
            <a:xfrm>
              <a:off x="6648102" y="2791655"/>
              <a:ext cx="3500867" cy="523220"/>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400" dirty="0">
                  <a:latin typeface="方正兰亭细黑简体" panose="02000000000000000000" pitchFamily="2" charset="-122"/>
                  <a:ea typeface="方正兰亭细黑简体" panose="02000000000000000000" pitchFamily="2" charset="-122"/>
                </a:rPr>
                <a:t>没没有蜡烛就不用勉强庆祝没没想到答案就不用寻找题目</a:t>
              </a:r>
              <a:endParaRPr lang="en-US" altLang="zh-CN" sz="1400" dirty="0">
                <a:latin typeface="方正兰亭细黑简体" panose="02000000000000000000" pitchFamily="2" charset="-122"/>
                <a:ea typeface="方正兰亭细黑简体" panose="02000000000000000000" pitchFamily="2" charset="-122"/>
              </a:endParaRPr>
            </a:p>
          </p:txBody>
        </p:sp>
      </p:grpSp>
      <p:grpSp>
        <p:nvGrpSpPr>
          <p:cNvPr id="38" name="组合 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796689" y="3685774"/>
            <a:ext cx="4352280" cy="870075"/>
            <a:chOff x="5796689" y="3685774"/>
            <a:chExt cx="4352280" cy="870075"/>
          </a:xfrm>
        </p:grpSpPr>
        <p:sp>
          <p:nvSpPr>
            <p:cNvPr id="39" name="椭圆 38"/>
            <p:cNvSpPr/>
            <p:nvPr/>
          </p:nvSpPr>
          <p:spPr>
            <a:xfrm>
              <a:off x="5796689" y="3803481"/>
              <a:ext cx="446868" cy="446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ea typeface="方正兰亭中黑简体" panose="02000000000000000000" pitchFamily="2" charset="-122"/>
                </a:rPr>
                <a:t>3</a:t>
              </a:r>
              <a:endParaRPr lang="zh-CN" altLang="en-US" sz="2800" dirty="0">
                <a:latin typeface="Impact" panose="020B0806030902050204" pitchFamily="34" charset="0"/>
                <a:ea typeface="方正兰亭中黑简体" panose="02000000000000000000" pitchFamily="2" charset="-122"/>
              </a:endParaRPr>
            </a:p>
          </p:txBody>
        </p:sp>
        <p:sp>
          <p:nvSpPr>
            <p:cNvPr id="40" name="文本框 39"/>
            <p:cNvSpPr txBox="1"/>
            <p:nvPr/>
          </p:nvSpPr>
          <p:spPr>
            <a:xfrm>
              <a:off x="6648101" y="3685774"/>
              <a:ext cx="1822672" cy="400110"/>
            </a:xfrm>
            <a:prstGeom prst="rect">
              <a:avLst/>
            </a:prstGeom>
            <a:noFill/>
          </p:spPr>
          <p:txBody>
            <a:bodyPr wrap="square" rtlCol="0">
              <a:spAutoFit/>
            </a:bodyPr>
            <a:lstStyle/>
            <a:p>
              <a:r>
                <a:rPr lang="en-US" altLang="zh-CN" sz="2000" b="1" dirty="0">
                  <a:solidFill>
                    <a:srgbClr val="00B0F0"/>
                  </a:solidFill>
                  <a:latin typeface="方正兰亭细黑简体" panose="02000000000000000000" pitchFamily="2" charset="-122"/>
                  <a:ea typeface="方正兰亭细黑简体" panose="02000000000000000000" pitchFamily="2" charset="-122"/>
                </a:rPr>
                <a:t>Third service</a:t>
              </a:r>
              <a:endParaRPr lang="zh-CN" altLang="en-US" sz="2000" b="1" dirty="0">
                <a:solidFill>
                  <a:srgbClr val="00B0F0"/>
                </a:solidFill>
                <a:latin typeface="方正兰亭细黑简体" panose="02000000000000000000" pitchFamily="2" charset="-122"/>
                <a:ea typeface="方正兰亭细黑简体" panose="02000000000000000000" pitchFamily="2" charset="-122"/>
              </a:endParaRPr>
            </a:p>
          </p:txBody>
        </p:sp>
        <p:sp>
          <p:nvSpPr>
            <p:cNvPr id="41" name="文本框 40"/>
            <p:cNvSpPr txBox="1"/>
            <p:nvPr/>
          </p:nvSpPr>
          <p:spPr>
            <a:xfrm>
              <a:off x="6648102" y="4032629"/>
              <a:ext cx="3500867" cy="523220"/>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400" dirty="0">
                  <a:latin typeface="方正兰亭细黑简体" panose="02000000000000000000" pitchFamily="2" charset="-122"/>
                  <a:ea typeface="方正兰亭细黑简体" panose="02000000000000000000" pitchFamily="2" charset="-122"/>
                </a:rPr>
                <a:t>没没有蜡烛就不用勉强庆祝没没想到答案就不用寻找题目</a:t>
              </a:r>
              <a:endParaRPr lang="en-US" altLang="zh-CN" sz="1400" dirty="0">
                <a:latin typeface="方正兰亭细黑简体" panose="02000000000000000000" pitchFamily="2" charset="-122"/>
                <a:ea typeface="方正兰亭细黑简体" panose="02000000000000000000" pitchFamily="2" charset="-122"/>
              </a:endParaRPr>
            </a:p>
          </p:txBody>
        </p:sp>
      </p:gr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96.52+3.4=99.92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6778704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80" fill="hold"/>
                                        <p:tgtEl>
                                          <p:spTgt spid="7"/>
                                        </p:tgtEl>
                                        <p:attrNameLst>
                                          <p:attrName>ppt_x</p:attrName>
                                        </p:attrNameLst>
                                      </p:cBhvr>
                                      <p:tavLst>
                                        <p:tav tm="0">
                                          <p:val>
                                            <p:strVal val="1+#ppt_w/2"/>
                                          </p:val>
                                        </p:tav>
                                        <p:tav tm="100000">
                                          <p:val>
                                            <p:strVal val="#ppt_x"/>
                                          </p:val>
                                        </p:tav>
                                      </p:tavLst>
                                    </p:anim>
                                    <p:anim calcmode="lin" valueType="num">
                                      <p:cBhvr additive="base">
                                        <p:cTn id="8" dur="18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80" fill="hold"/>
                                        <p:tgtEl>
                                          <p:spTgt spid="9"/>
                                        </p:tgtEl>
                                        <p:attrNameLst>
                                          <p:attrName>ppt_x</p:attrName>
                                        </p:attrNameLst>
                                      </p:cBhvr>
                                      <p:tavLst>
                                        <p:tav tm="0">
                                          <p:val>
                                            <p:strVal val="0-#ppt_w/2"/>
                                          </p:val>
                                        </p:tav>
                                        <p:tav tm="100000">
                                          <p:val>
                                            <p:strVal val="#ppt_x"/>
                                          </p:val>
                                        </p:tav>
                                      </p:tavLst>
                                    </p:anim>
                                    <p:anim calcmode="lin" valueType="num">
                                      <p:cBhvr additive="base">
                                        <p:cTn id="12" dur="180" fill="hold"/>
                                        <p:tgtEl>
                                          <p:spTgt spid="9"/>
                                        </p:tgtEl>
                                        <p:attrNameLst>
                                          <p:attrName>ppt_y</p:attrName>
                                        </p:attrNameLst>
                                      </p:cBhvr>
                                      <p:tavLst>
                                        <p:tav tm="0">
                                          <p:val>
                                            <p:strVal val="0-#ppt_h/2"/>
                                          </p:val>
                                        </p:tav>
                                        <p:tav tm="100000">
                                          <p:val>
                                            <p:strVal val="#ppt_y"/>
                                          </p:val>
                                        </p:tav>
                                      </p:tavLst>
                                    </p:anim>
                                  </p:childTnLst>
                                </p:cTn>
                              </p:par>
                              <p:par>
                                <p:cTn id="13" presetID="53" presetClass="entr" presetSubtype="16" decel="100000" fill="hold" grpId="0" nodeType="withEffect">
                                  <p:stCondLst>
                                    <p:cond delay="18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80" fill="hold"/>
                                        <p:tgtEl>
                                          <p:spTgt spid="10"/>
                                        </p:tgtEl>
                                        <p:attrNameLst>
                                          <p:attrName>ppt_w</p:attrName>
                                        </p:attrNameLst>
                                      </p:cBhvr>
                                      <p:tavLst>
                                        <p:tav tm="0">
                                          <p:val>
                                            <p:fltVal val="0"/>
                                          </p:val>
                                        </p:tav>
                                        <p:tav tm="100000">
                                          <p:val>
                                            <p:strVal val="#ppt_w"/>
                                          </p:val>
                                        </p:tav>
                                      </p:tavLst>
                                    </p:anim>
                                    <p:anim calcmode="lin" valueType="num">
                                      <p:cBhvr>
                                        <p:cTn id="16" dur="180" fill="hold"/>
                                        <p:tgtEl>
                                          <p:spTgt spid="10"/>
                                        </p:tgtEl>
                                        <p:attrNameLst>
                                          <p:attrName>ppt_h</p:attrName>
                                        </p:attrNameLst>
                                      </p:cBhvr>
                                      <p:tavLst>
                                        <p:tav tm="0">
                                          <p:val>
                                            <p:fltVal val="0"/>
                                          </p:val>
                                        </p:tav>
                                        <p:tav tm="100000">
                                          <p:val>
                                            <p:strVal val="#ppt_h"/>
                                          </p:val>
                                        </p:tav>
                                      </p:tavLst>
                                    </p:anim>
                                    <p:animEffect transition="in" filter="fade">
                                      <p:cBhvr>
                                        <p:cTn id="17" dur="180"/>
                                        <p:tgtEl>
                                          <p:spTgt spid="10"/>
                                        </p:tgtEl>
                                      </p:cBhvr>
                                    </p:animEffect>
                                  </p:childTnLst>
                                </p:cTn>
                              </p:par>
                              <p:par>
                                <p:cTn id="18" presetID="63" presetClass="path" presetSubtype="0" fill="hold" grpId="1" nodeType="withEffect">
                                  <p:stCondLst>
                                    <p:cond delay="180"/>
                                  </p:stCondLst>
                                  <p:childTnLst>
                                    <p:animMotion origin="layout" path="M -1.04167E-6 0 L 0.17435 0 " pathEditMode="relative" rAng="0" ptsTypes="AA">
                                      <p:cBhvr>
                                        <p:cTn id="19" dur="4" fill="hold"/>
                                        <p:tgtEl>
                                          <p:spTgt spid="10"/>
                                        </p:tgtEl>
                                        <p:attrNameLst>
                                          <p:attrName>ppt_x</p:attrName>
                                          <p:attrName>ppt_y</p:attrName>
                                        </p:attrNameLst>
                                      </p:cBhvr>
                                      <p:rCtr x="8711" y="0"/>
                                    </p:animMotion>
                                  </p:childTnLst>
                                </p:cTn>
                              </p:par>
                              <p:par>
                                <p:cTn id="20" presetID="63" presetClass="path" presetSubtype="0" accel="50000" decel="50000" fill="hold" grpId="2" nodeType="withEffect">
                                  <p:stCondLst>
                                    <p:cond delay="450"/>
                                  </p:stCondLst>
                                  <p:childTnLst>
                                    <p:animMotion origin="layout" path="M -1.04167E-6 0 L 0.17435 0 " pathEditMode="relative" rAng="0" ptsTypes="AA">
                                      <p:cBhvr>
                                        <p:cTn id="21" dur="270" spd="-100000" fill="hold"/>
                                        <p:tgtEl>
                                          <p:spTgt spid="10"/>
                                        </p:tgtEl>
                                        <p:attrNameLst>
                                          <p:attrName>ppt_x</p:attrName>
                                          <p:attrName>ppt_y</p:attrName>
                                        </p:attrNameLst>
                                      </p:cBhvr>
                                      <p:rCtr x="8711" y="0"/>
                                    </p:animMotion>
                                  </p:childTnLst>
                                </p:cTn>
                              </p:par>
                              <p:par>
                                <p:cTn id="22" presetID="53" presetClass="entr" presetSubtype="16" decel="100000" fill="hold" grpId="0" nodeType="withEffect">
                                  <p:stCondLst>
                                    <p:cond delay="720"/>
                                  </p:stCondLst>
                                  <p:childTnLst>
                                    <p:set>
                                      <p:cBhvr>
                                        <p:cTn id="23" dur="1" fill="hold">
                                          <p:stCondLst>
                                            <p:cond delay="0"/>
                                          </p:stCondLst>
                                        </p:cTn>
                                        <p:tgtEl>
                                          <p:spTgt spid="11"/>
                                        </p:tgtEl>
                                        <p:attrNameLst>
                                          <p:attrName>style.visibility</p:attrName>
                                        </p:attrNameLst>
                                      </p:cBhvr>
                                      <p:to>
                                        <p:strVal val="visible"/>
                                      </p:to>
                                    </p:set>
                                    <p:anim calcmode="lin" valueType="num">
                                      <p:cBhvr>
                                        <p:cTn id="24" dur="270" fill="hold"/>
                                        <p:tgtEl>
                                          <p:spTgt spid="11"/>
                                        </p:tgtEl>
                                        <p:attrNameLst>
                                          <p:attrName>ppt_w</p:attrName>
                                        </p:attrNameLst>
                                      </p:cBhvr>
                                      <p:tavLst>
                                        <p:tav tm="0">
                                          <p:val>
                                            <p:fltVal val="0"/>
                                          </p:val>
                                        </p:tav>
                                        <p:tav tm="100000">
                                          <p:val>
                                            <p:strVal val="#ppt_w"/>
                                          </p:val>
                                        </p:tav>
                                      </p:tavLst>
                                    </p:anim>
                                    <p:anim calcmode="lin" valueType="num">
                                      <p:cBhvr>
                                        <p:cTn id="25" dur="270" fill="hold"/>
                                        <p:tgtEl>
                                          <p:spTgt spid="11"/>
                                        </p:tgtEl>
                                        <p:attrNameLst>
                                          <p:attrName>ppt_h</p:attrName>
                                        </p:attrNameLst>
                                      </p:cBhvr>
                                      <p:tavLst>
                                        <p:tav tm="0">
                                          <p:val>
                                            <p:fltVal val="0"/>
                                          </p:val>
                                        </p:tav>
                                        <p:tav tm="100000">
                                          <p:val>
                                            <p:strVal val="#ppt_h"/>
                                          </p:val>
                                        </p:tav>
                                      </p:tavLst>
                                    </p:anim>
                                    <p:animEffect transition="in" filter="fade">
                                      <p:cBhvr>
                                        <p:cTn id="26" dur="270"/>
                                        <p:tgtEl>
                                          <p:spTgt spid="11"/>
                                        </p:tgtEl>
                                      </p:cBhvr>
                                    </p:animEffect>
                                  </p:childTnLst>
                                </p:cTn>
                              </p:par>
                              <p:par>
                                <p:cTn id="27" presetID="42" presetClass="path" presetSubtype="0" decel="100000" fill="hold" grpId="1" nodeType="withEffect">
                                  <p:stCondLst>
                                    <p:cond delay="720"/>
                                  </p:stCondLst>
                                  <p:childTnLst>
                                    <p:animMotion origin="layout" path="M -3.125E-6 -7.40741E-7 L -0.13255 0.26551 " pathEditMode="relative" rAng="0" ptsTypes="AA">
                                      <p:cBhvr>
                                        <p:cTn id="28" dur="270" spd="-100000" fill="hold"/>
                                        <p:tgtEl>
                                          <p:spTgt spid="11"/>
                                        </p:tgtEl>
                                        <p:attrNameLst>
                                          <p:attrName>ppt_x</p:attrName>
                                          <p:attrName>ppt_y</p:attrName>
                                        </p:attrNameLst>
                                      </p:cBhvr>
                                      <p:rCtr x="-6471" y="13264"/>
                                    </p:animMotion>
                                  </p:childTnLst>
                                </p:cTn>
                              </p:par>
                              <p:par>
                                <p:cTn id="29" presetID="53" presetClass="entr" presetSubtype="16" decel="100000" fill="hold" grpId="0" nodeType="withEffect">
                                  <p:stCondLst>
                                    <p:cond delay="720"/>
                                  </p:stCondLst>
                                  <p:childTnLst>
                                    <p:set>
                                      <p:cBhvr>
                                        <p:cTn id="30" dur="1" fill="hold">
                                          <p:stCondLst>
                                            <p:cond delay="0"/>
                                          </p:stCondLst>
                                        </p:cTn>
                                        <p:tgtEl>
                                          <p:spTgt spid="17"/>
                                        </p:tgtEl>
                                        <p:attrNameLst>
                                          <p:attrName>style.visibility</p:attrName>
                                        </p:attrNameLst>
                                      </p:cBhvr>
                                      <p:to>
                                        <p:strVal val="visible"/>
                                      </p:to>
                                    </p:set>
                                    <p:anim calcmode="lin" valueType="num">
                                      <p:cBhvr>
                                        <p:cTn id="31" dur="270" fill="hold"/>
                                        <p:tgtEl>
                                          <p:spTgt spid="17"/>
                                        </p:tgtEl>
                                        <p:attrNameLst>
                                          <p:attrName>ppt_w</p:attrName>
                                        </p:attrNameLst>
                                      </p:cBhvr>
                                      <p:tavLst>
                                        <p:tav tm="0">
                                          <p:val>
                                            <p:fltVal val="0"/>
                                          </p:val>
                                        </p:tav>
                                        <p:tav tm="100000">
                                          <p:val>
                                            <p:strVal val="#ppt_w"/>
                                          </p:val>
                                        </p:tav>
                                      </p:tavLst>
                                    </p:anim>
                                    <p:anim calcmode="lin" valueType="num">
                                      <p:cBhvr>
                                        <p:cTn id="32" dur="270" fill="hold"/>
                                        <p:tgtEl>
                                          <p:spTgt spid="17"/>
                                        </p:tgtEl>
                                        <p:attrNameLst>
                                          <p:attrName>ppt_h</p:attrName>
                                        </p:attrNameLst>
                                      </p:cBhvr>
                                      <p:tavLst>
                                        <p:tav tm="0">
                                          <p:val>
                                            <p:fltVal val="0"/>
                                          </p:val>
                                        </p:tav>
                                        <p:tav tm="100000">
                                          <p:val>
                                            <p:strVal val="#ppt_h"/>
                                          </p:val>
                                        </p:tav>
                                      </p:tavLst>
                                    </p:anim>
                                    <p:animEffect transition="in" filter="fade">
                                      <p:cBhvr>
                                        <p:cTn id="33" dur="270"/>
                                        <p:tgtEl>
                                          <p:spTgt spid="17"/>
                                        </p:tgtEl>
                                      </p:cBhvr>
                                    </p:animEffect>
                                  </p:childTnLst>
                                </p:cTn>
                              </p:par>
                              <p:par>
                                <p:cTn id="34" presetID="42" presetClass="path" presetSubtype="0" decel="100000" fill="hold" grpId="1" nodeType="withEffect">
                                  <p:stCondLst>
                                    <p:cond delay="720"/>
                                  </p:stCondLst>
                                  <p:childTnLst>
                                    <p:animMotion origin="layout" path="M 5.55112E-17 -3.7037E-7 L -0.1681 0.09838 " pathEditMode="relative" rAng="0" ptsTypes="AA">
                                      <p:cBhvr>
                                        <p:cTn id="35" dur="270" spd="-100000" fill="hold"/>
                                        <p:tgtEl>
                                          <p:spTgt spid="17"/>
                                        </p:tgtEl>
                                        <p:attrNameLst>
                                          <p:attrName>ppt_x</p:attrName>
                                          <p:attrName>ppt_y</p:attrName>
                                        </p:attrNameLst>
                                      </p:cBhvr>
                                      <p:rCtr x="-8307" y="4884"/>
                                    </p:animMotion>
                                  </p:childTnLst>
                                </p:cTn>
                              </p:par>
                              <p:par>
                                <p:cTn id="36" presetID="53" presetClass="entr" presetSubtype="16" decel="100000" fill="hold" grpId="0" nodeType="withEffect">
                                  <p:stCondLst>
                                    <p:cond delay="720"/>
                                  </p:stCondLst>
                                  <p:childTnLst>
                                    <p:set>
                                      <p:cBhvr>
                                        <p:cTn id="37" dur="1" fill="hold">
                                          <p:stCondLst>
                                            <p:cond delay="0"/>
                                          </p:stCondLst>
                                        </p:cTn>
                                        <p:tgtEl>
                                          <p:spTgt spid="20"/>
                                        </p:tgtEl>
                                        <p:attrNameLst>
                                          <p:attrName>style.visibility</p:attrName>
                                        </p:attrNameLst>
                                      </p:cBhvr>
                                      <p:to>
                                        <p:strVal val="visible"/>
                                      </p:to>
                                    </p:set>
                                    <p:anim calcmode="lin" valueType="num">
                                      <p:cBhvr>
                                        <p:cTn id="38" dur="270" fill="hold"/>
                                        <p:tgtEl>
                                          <p:spTgt spid="20"/>
                                        </p:tgtEl>
                                        <p:attrNameLst>
                                          <p:attrName>ppt_w</p:attrName>
                                        </p:attrNameLst>
                                      </p:cBhvr>
                                      <p:tavLst>
                                        <p:tav tm="0">
                                          <p:val>
                                            <p:fltVal val="0"/>
                                          </p:val>
                                        </p:tav>
                                        <p:tav tm="100000">
                                          <p:val>
                                            <p:strVal val="#ppt_w"/>
                                          </p:val>
                                        </p:tav>
                                      </p:tavLst>
                                    </p:anim>
                                    <p:anim calcmode="lin" valueType="num">
                                      <p:cBhvr>
                                        <p:cTn id="39" dur="270" fill="hold"/>
                                        <p:tgtEl>
                                          <p:spTgt spid="20"/>
                                        </p:tgtEl>
                                        <p:attrNameLst>
                                          <p:attrName>ppt_h</p:attrName>
                                        </p:attrNameLst>
                                      </p:cBhvr>
                                      <p:tavLst>
                                        <p:tav tm="0">
                                          <p:val>
                                            <p:fltVal val="0"/>
                                          </p:val>
                                        </p:tav>
                                        <p:tav tm="100000">
                                          <p:val>
                                            <p:strVal val="#ppt_h"/>
                                          </p:val>
                                        </p:tav>
                                      </p:tavLst>
                                    </p:anim>
                                    <p:animEffect transition="in" filter="fade">
                                      <p:cBhvr>
                                        <p:cTn id="40" dur="270"/>
                                        <p:tgtEl>
                                          <p:spTgt spid="20"/>
                                        </p:tgtEl>
                                      </p:cBhvr>
                                    </p:animEffect>
                                  </p:childTnLst>
                                </p:cTn>
                              </p:par>
                              <p:par>
                                <p:cTn id="41" presetID="42" presetClass="path" presetSubtype="0" decel="100000" fill="hold" grpId="1" nodeType="withEffect">
                                  <p:stCondLst>
                                    <p:cond delay="720"/>
                                  </p:stCondLst>
                                  <p:childTnLst>
                                    <p:animMotion origin="layout" path="M 5.55112E-17 2.96296E-6 L -0.1681 -0.08703 " pathEditMode="relative" rAng="0" ptsTypes="AA">
                                      <p:cBhvr>
                                        <p:cTn id="42" dur="270" spd="-100000" fill="hold"/>
                                        <p:tgtEl>
                                          <p:spTgt spid="20"/>
                                        </p:tgtEl>
                                        <p:attrNameLst>
                                          <p:attrName>ppt_x</p:attrName>
                                          <p:attrName>ppt_y</p:attrName>
                                        </p:attrNameLst>
                                      </p:cBhvr>
                                      <p:rCtr x="-8359" y="-4398"/>
                                    </p:animMotion>
                                  </p:childTnLst>
                                </p:cTn>
                              </p:par>
                              <p:par>
                                <p:cTn id="43" presetID="53" presetClass="entr" presetSubtype="16" decel="100000" fill="hold" grpId="0" nodeType="withEffect">
                                  <p:stCondLst>
                                    <p:cond delay="720"/>
                                  </p:stCondLst>
                                  <p:childTnLst>
                                    <p:set>
                                      <p:cBhvr>
                                        <p:cTn id="44" dur="1" fill="hold">
                                          <p:stCondLst>
                                            <p:cond delay="0"/>
                                          </p:stCondLst>
                                        </p:cTn>
                                        <p:tgtEl>
                                          <p:spTgt spid="14"/>
                                        </p:tgtEl>
                                        <p:attrNameLst>
                                          <p:attrName>style.visibility</p:attrName>
                                        </p:attrNameLst>
                                      </p:cBhvr>
                                      <p:to>
                                        <p:strVal val="visible"/>
                                      </p:to>
                                    </p:set>
                                    <p:anim calcmode="lin" valueType="num">
                                      <p:cBhvr>
                                        <p:cTn id="45" dur="270" fill="hold"/>
                                        <p:tgtEl>
                                          <p:spTgt spid="14"/>
                                        </p:tgtEl>
                                        <p:attrNameLst>
                                          <p:attrName>ppt_w</p:attrName>
                                        </p:attrNameLst>
                                      </p:cBhvr>
                                      <p:tavLst>
                                        <p:tav tm="0">
                                          <p:val>
                                            <p:fltVal val="0"/>
                                          </p:val>
                                        </p:tav>
                                        <p:tav tm="100000">
                                          <p:val>
                                            <p:strVal val="#ppt_w"/>
                                          </p:val>
                                        </p:tav>
                                      </p:tavLst>
                                    </p:anim>
                                    <p:anim calcmode="lin" valueType="num">
                                      <p:cBhvr>
                                        <p:cTn id="46" dur="270" fill="hold"/>
                                        <p:tgtEl>
                                          <p:spTgt spid="14"/>
                                        </p:tgtEl>
                                        <p:attrNameLst>
                                          <p:attrName>ppt_h</p:attrName>
                                        </p:attrNameLst>
                                      </p:cBhvr>
                                      <p:tavLst>
                                        <p:tav tm="0">
                                          <p:val>
                                            <p:fltVal val="0"/>
                                          </p:val>
                                        </p:tav>
                                        <p:tav tm="100000">
                                          <p:val>
                                            <p:strVal val="#ppt_h"/>
                                          </p:val>
                                        </p:tav>
                                      </p:tavLst>
                                    </p:anim>
                                    <p:animEffect transition="in" filter="fade">
                                      <p:cBhvr>
                                        <p:cTn id="47" dur="270"/>
                                        <p:tgtEl>
                                          <p:spTgt spid="14"/>
                                        </p:tgtEl>
                                      </p:cBhvr>
                                    </p:animEffect>
                                  </p:childTnLst>
                                </p:cTn>
                              </p:par>
                              <p:par>
                                <p:cTn id="48" presetID="42" presetClass="path" presetSubtype="0" decel="100000" fill="hold" grpId="1" nodeType="withEffect">
                                  <p:stCondLst>
                                    <p:cond delay="720"/>
                                  </p:stCondLst>
                                  <p:childTnLst>
                                    <p:animMotion origin="layout" path="M -3.125E-6 -4.07407E-6 L -0.13256 -0.26782 " pathEditMode="relative" rAng="0" ptsTypes="AA">
                                      <p:cBhvr>
                                        <p:cTn id="49" dur="270" spd="-100000" fill="hold"/>
                                        <p:tgtEl>
                                          <p:spTgt spid="14"/>
                                        </p:tgtEl>
                                        <p:attrNameLst>
                                          <p:attrName>ppt_x</p:attrName>
                                          <p:attrName>ppt_y</p:attrName>
                                        </p:attrNameLst>
                                      </p:cBhvr>
                                      <p:rCtr x="-6536" y="-13403"/>
                                    </p:animMotion>
                                  </p:childTnLst>
                                </p:cTn>
                              </p:par>
                              <p:par>
                                <p:cTn id="50" presetID="10" presetClass="entr" presetSubtype="0" fill="hold" grpId="0" nodeType="withEffect">
                                  <p:stCondLst>
                                    <p:cond delay="90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270"/>
                                        <p:tgtEl>
                                          <p:spTgt spid="12"/>
                                        </p:tgtEl>
                                      </p:cBhvr>
                                    </p:animEffect>
                                  </p:childTnLst>
                                </p:cTn>
                              </p:par>
                              <p:par>
                                <p:cTn id="53" presetID="63" presetClass="path" presetSubtype="0" decel="100000" fill="hold" grpId="1" nodeType="withEffect">
                                  <p:stCondLst>
                                    <p:cond delay="900"/>
                                  </p:stCondLst>
                                  <p:childTnLst>
                                    <p:animMotion origin="layout" path="M 1.04167E-6 -1.85185E-6 L 0.05534 -1.85185E-6 " pathEditMode="relative" rAng="0" ptsTypes="AA">
                                      <p:cBhvr>
                                        <p:cTn id="54" dur="270" spd="-100000" fill="hold"/>
                                        <p:tgtEl>
                                          <p:spTgt spid="12"/>
                                        </p:tgtEl>
                                        <p:attrNameLst>
                                          <p:attrName>ppt_x</p:attrName>
                                          <p:attrName>ppt_y</p:attrName>
                                        </p:attrNameLst>
                                      </p:cBhvr>
                                      <p:rCtr x="2760" y="0"/>
                                    </p:animMotion>
                                  </p:childTnLst>
                                </p:cTn>
                              </p:par>
                              <p:par>
                                <p:cTn id="55" presetID="10" presetClass="entr" presetSubtype="0" fill="hold" grpId="0" nodeType="withEffect">
                                  <p:stCondLst>
                                    <p:cond delay="90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270"/>
                                        <p:tgtEl>
                                          <p:spTgt spid="13"/>
                                        </p:tgtEl>
                                      </p:cBhvr>
                                    </p:animEffect>
                                  </p:childTnLst>
                                </p:cTn>
                              </p:par>
                              <p:par>
                                <p:cTn id="58" presetID="63" presetClass="path" presetSubtype="0" decel="100000" fill="hold" grpId="1" nodeType="withEffect">
                                  <p:stCondLst>
                                    <p:cond delay="900"/>
                                  </p:stCondLst>
                                  <p:childTnLst>
                                    <p:animMotion origin="layout" path="M 1.04167E-6 -1.85185E-6 L 0.05534 -1.85185E-6 " pathEditMode="relative" rAng="0" ptsTypes="AA">
                                      <p:cBhvr>
                                        <p:cTn id="59" dur="270" spd="-100000" fill="hold"/>
                                        <p:tgtEl>
                                          <p:spTgt spid="13"/>
                                        </p:tgtEl>
                                        <p:attrNameLst>
                                          <p:attrName>ppt_x</p:attrName>
                                          <p:attrName>ppt_y</p:attrName>
                                        </p:attrNameLst>
                                      </p:cBhvr>
                                      <p:rCtr x="2760" y="0"/>
                                    </p:animMotion>
                                  </p:childTnLst>
                                </p:cTn>
                              </p:par>
                              <p:par>
                                <p:cTn id="60" presetID="10" presetClass="entr" presetSubtype="0" fill="hold" grpId="0" nodeType="withEffect">
                                  <p:stCondLst>
                                    <p:cond delay="9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270"/>
                                        <p:tgtEl>
                                          <p:spTgt spid="18"/>
                                        </p:tgtEl>
                                      </p:cBhvr>
                                    </p:animEffect>
                                  </p:childTnLst>
                                </p:cTn>
                              </p:par>
                              <p:par>
                                <p:cTn id="63" presetID="63" presetClass="path" presetSubtype="0" decel="100000" fill="hold" grpId="1" nodeType="withEffect">
                                  <p:stCondLst>
                                    <p:cond delay="900"/>
                                  </p:stCondLst>
                                  <p:childTnLst>
                                    <p:animMotion origin="layout" path="M 1.04167E-6 -1.85185E-6 L 0.05534 -1.85185E-6 " pathEditMode="relative" rAng="0" ptsTypes="AA">
                                      <p:cBhvr>
                                        <p:cTn id="64" dur="270" spd="-100000" fill="hold"/>
                                        <p:tgtEl>
                                          <p:spTgt spid="18"/>
                                        </p:tgtEl>
                                        <p:attrNameLst>
                                          <p:attrName>ppt_x</p:attrName>
                                          <p:attrName>ppt_y</p:attrName>
                                        </p:attrNameLst>
                                      </p:cBhvr>
                                      <p:rCtr x="2760" y="0"/>
                                    </p:animMotion>
                                  </p:childTnLst>
                                </p:cTn>
                              </p:par>
                              <p:par>
                                <p:cTn id="65" presetID="10" presetClass="entr" presetSubtype="0" fill="hold" grpId="0" nodeType="withEffect">
                                  <p:stCondLst>
                                    <p:cond delay="90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270"/>
                                        <p:tgtEl>
                                          <p:spTgt spid="19"/>
                                        </p:tgtEl>
                                      </p:cBhvr>
                                    </p:animEffect>
                                  </p:childTnLst>
                                </p:cTn>
                              </p:par>
                              <p:par>
                                <p:cTn id="68" presetID="63" presetClass="path" presetSubtype="0" decel="100000" fill="hold" grpId="1" nodeType="withEffect">
                                  <p:stCondLst>
                                    <p:cond delay="900"/>
                                  </p:stCondLst>
                                  <p:childTnLst>
                                    <p:animMotion origin="layout" path="M 1.04167E-6 -1.85185E-6 L 0.05534 -1.85185E-6 " pathEditMode="relative" rAng="0" ptsTypes="AA">
                                      <p:cBhvr>
                                        <p:cTn id="69" dur="270" spd="-100000" fill="hold"/>
                                        <p:tgtEl>
                                          <p:spTgt spid="19"/>
                                        </p:tgtEl>
                                        <p:attrNameLst>
                                          <p:attrName>ppt_x</p:attrName>
                                          <p:attrName>ppt_y</p:attrName>
                                        </p:attrNameLst>
                                      </p:cBhvr>
                                      <p:rCtr x="2760" y="0"/>
                                    </p:animMotion>
                                  </p:childTnLst>
                                </p:cTn>
                              </p:par>
                              <p:par>
                                <p:cTn id="70" presetID="10" presetClass="entr" presetSubtype="0" fill="hold" grpId="0" nodeType="withEffect">
                                  <p:stCondLst>
                                    <p:cond delay="90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270"/>
                                        <p:tgtEl>
                                          <p:spTgt spid="21"/>
                                        </p:tgtEl>
                                      </p:cBhvr>
                                    </p:animEffect>
                                  </p:childTnLst>
                                </p:cTn>
                              </p:par>
                              <p:par>
                                <p:cTn id="73" presetID="63" presetClass="path" presetSubtype="0" decel="100000" fill="hold" grpId="1" nodeType="withEffect">
                                  <p:stCondLst>
                                    <p:cond delay="900"/>
                                  </p:stCondLst>
                                  <p:childTnLst>
                                    <p:animMotion origin="layout" path="M 1.04167E-6 -1.85185E-6 L 0.05534 -1.85185E-6 " pathEditMode="relative" rAng="0" ptsTypes="AA">
                                      <p:cBhvr>
                                        <p:cTn id="74" dur="270" spd="-100000" fill="hold"/>
                                        <p:tgtEl>
                                          <p:spTgt spid="21"/>
                                        </p:tgtEl>
                                        <p:attrNameLst>
                                          <p:attrName>ppt_x</p:attrName>
                                          <p:attrName>ppt_y</p:attrName>
                                        </p:attrNameLst>
                                      </p:cBhvr>
                                      <p:rCtr x="2760" y="0"/>
                                    </p:animMotion>
                                  </p:childTnLst>
                                </p:cTn>
                              </p:par>
                              <p:par>
                                <p:cTn id="75" presetID="10" presetClass="entr" presetSubtype="0" fill="hold" grpId="0" nodeType="withEffect">
                                  <p:stCondLst>
                                    <p:cond delay="9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70"/>
                                        <p:tgtEl>
                                          <p:spTgt spid="22"/>
                                        </p:tgtEl>
                                      </p:cBhvr>
                                    </p:animEffect>
                                  </p:childTnLst>
                                </p:cTn>
                              </p:par>
                              <p:par>
                                <p:cTn id="78" presetID="63" presetClass="path" presetSubtype="0" decel="100000" fill="hold" grpId="1" nodeType="withEffect">
                                  <p:stCondLst>
                                    <p:cond delay="900"/>
                                  </p:stCondLst>
                                  <p:childTnLst>
                                    <p:animMotion origin="layout" path="M 1.04167E-6 -1.85185E-6 L 0.05534 -1.85185E-6 " pathEditMode="relative" rAng="0" ptsTypes="AA">
                                      <p:cBhvr>
                                        <p:cTn id="79" dur="270" spd="-100000" fill="hold"/>
                                        <p:tgtEl>
                                          <p:spTgt spid="22"/>
                                        </p:tgtEl>
                                        <p:attrNameLst>
                                          <p:attrName>ppt_x</p:attrName>
                                          <p:attrName>ppt_y</p:attrName>
                                        </p:attrNameLst>
                                      </p:cBhvr>
                                      <p:rCtr x="2760" y="0"/>
                                    </p:animMotion>
                                  </p:childTnLst>
                                </p:cTn>
                              </p:par>
                              <p:par>
                                <p:cTn id="80" presetID="10" presetClass="entr" presetSubtype="0" fill="hold" grpId="0" nodeType="withEffect">
                                  <p:stCondLst>
                                    <p:cond delay="90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270"/>
                                        <p:tgtEl>
                                          <p:spTgt spid="15"/>
                                        </p:tgtEl>
                                      </p:cBhvr>
                                    </p:animEffect>
                                  </p:childTnLst>
                                </p:cTn>
                              </p:par>
                              <p:par>
                                <p:cTn id="83" presetID="63" presetClass="path" presetSubtype="0" decel="100000" fill="hold" grpId="1" nodeType="withEffect">
                                  <p:stCondLst>
                                    <p:cond delay="900"/>
                                  </p:stCondLst>
                                  <p:childTnLst>
                                    <p:animMotion origin="layout" path="M 1.04167E-6 -1.85185E-6 L 0.05534 -1.85185E-6 " pathEditMode="relative" rAng="0" ptsTypes="AA">
                                      <p:cBhvr>
                                        <p:cTn id="84" dur="270" spd="-100000" fill="hold"/>
                                        <p:tgtEl>
                                          <p:spTgt spid="15"/>
                                        </p:tgtEl>
                                        <p:attrNameLst>
                                          <p:attrName>ppt_x</p:attrName>
                                          <p:attrName>ppt_y</p:attrName>
                                        </p:attrNameLst>
                                      </p:cBhvr>
                                      <p:rCtr x="2760" y="0"/>
                                    </p:animMotion>
                                  </p:childTnLst>
                                </p:cTn>
                              </p:par>
                              <p:par>
                                <p:cTn id="85" presetID="10" presetClass="entr" presetSubtype="0" fill="hold" grpId="0" nodeType="withEffect">
                                  <p:stCondLst>
                                    <p:cond delay="90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270"/>
                                        <p:tgtEl>
                                          <p:spTgt spid="16"/>
                                        </p:tgtEl>
                                      </p:cBhvr>
                                    </p:animEffect>
                                  </p:childTnLst>
                                </p:cTn>
                              </p:par>
                              <p:par>
                                <p:cTn id="88" presetID="63" presetClass="path" presetSubtype="0" decel="100000" fill="hold" grpId="1" nodeType="withEffect">
                                  <p:stCondLst>
                                    <p:cond delay="900"/>
                                  </p:stCondLst>
                                  <p:childTnLst>
                                    <p:animMotion origin="layout" path="M 1.04167E-6 -1.85185E-6 L 0.05534 -1.85185E-6 " pathEditMode="relative" rAng="0" ptsTypes="AA">
                                      <p:cBhvr>
                                        <p:cTn id="89" dur="270" spd="-100000" fill="hold"/>
                                        <p:tgtEl>
                                          <p:spTgt spid="16"/>
                                        </p:tgtEl>
                                        <p:attrNameLst>
                                          <p:attrName>ppt_x</p:attrName>
                                          <p:attrName>ppt_y</p:attrName>
                                        </p:attrNameLst>
                                      </p:cBhvr>
                                      <p:rCtr x="2760" y="0"/>
                                    </p:animMotion>
                                  </p:childTnLst>
                                </p:cTn>
                              </p:par>
                              <p:par>
                                <p:cTn id="90" presetID="1" presetClass="exit" presetSubtype="0" fill="hold" grpId="3" nodeType="withEffect">
                                  <p:stCondLst>
                                    <p:cond delay="1170"/>
                                  </p:stCondLst>
                                  <p:childTnLst>
                                    <p:set>
                                      <p:cBhvr>
                                        <p:cTn id="91" dur="1" fill="hold">
                                          <p:stCondLst>
                                            <p:cond delay="0"/>
                                          </p:stCondLst>
                                        </p:cTn>
                                        <p:tgtEl>
                                          <p:spTgt spid="10"/>
                                        </p:tgtEl>
                                        <p:attrNameLst>
                                          <p:attrName>style.visibility</p:attrName>
                                        </p:attrNameLst>
                                      </p:cBhvr>
                                      <p:to>
                                        <p:strVal val="hidden"/>
                                      </p:to>
                                    </p:set>
                                  </p:childTnLst>
                                </p:cTn>
                              </p:par>
                              <p:par>
                                <p:cTn id="92" presetID="1" presetClass="exit" presetSubtype="0" fill="hold" grpId="2" nodeType="withEffect">
                                  <p:stCondLst>
                                    <p:cond delay="1170"/>
                                  </p:stCondLst>
                                  <p:childTnLst>
                                    <p:set>
                                      <p:cBhvr>
                                        <p:cTn id="93" dur="1" fill="hold">
                                          <p:stCondLst>
                                            <p:cond delay="0"/>
                                          </p:stCondLst>
                                        </p:cTn>
                                        <p:tgtEl>
                                          <p:spTgt spid="11"/>
                                        </p:tgtEl>
                                        <p:attrNameLst>
                                          <p:attrName>style.visibility</p:attrName>
                                        </p:attrNameLst>
                                      </p:cBhvr>
                                      <p:to>
                                        <p:strVal val="hidden"/>
                                      </p:to>
                                    </p:set>
                                  </p:childTnLst>
                                </p:cTn>
                              </p:par>
                              <p:par>
                                <p:cTn id="94" presetID="1" presetClass="exit" presetSubtype="0" fill="hold" grpId="2" nodeType="withEffect">
                                  <p:stCondLst>
                                    <p:cond delay="1170"/>
                                  </p:stCondLst>
                                  <p:childTnLst>
                                    <p:set>
                                      <p:cBhvr>
                                        <p:cTn id="95" dur="1" fill="hold">
                                          <p:stCondLst>
                                            <p:cond delay="0"/>
                                          </p:stCondLst>
                                        </p:cTn>
                                        <p:tgtEl>
                                          <p:spTgt spid="17"/>
                                        </p:tgtEl>
                                        <p:attrNameLst>
                                          <p:attrName>style.visibility</p:attrName>
                                        </p:attrNameLst>
                                      </p:cBhvr>
                                      <p:to>
                                        <p:strVal val="hidden"/>
                                      </p:to>
                                    </p:set>
                                  </p:childTnLst>
                                </p:cTn>
                              </p:par>
                              <p:par>
                                <p:cTn id="96" presetID="1" presetClass="exit" presetSubtype="0" fill="hold" grpId="2" nodeType="withEffect">
                                  <p:stCondLst>
                                    <p:cond delay="1170"/>
                                  </p:stCondLst>
                                  <p:childTnLst>
                                    <p:set>
                                      <p:cBhvr>
                                        <p:cTn id="97" dur="1" fill="hold">
                                          <p:stCondLst>
                                            <p:cond delay="0"/>
                                          </p:stCondLst>
                                        </p:cTn>
                                        <p:tgtEl>
                                          <p:spTgt spid="20"/>
                                        </p:tgtEl>
                                        <p:attrNameLst>
                                          <p:attrName>style.visibility</p:attrName>
                                        </p:attrNameLst>
                                      </p:cBhvr>
                                      <p:to>
                                        <p:strVal val="hidden"/>
                                      </p:to>
                                    </p:set>
                                  </p:childTnLst>
                                </p:cTn>
                              </p:par>
                              <p:par>
                                <p:cTn id="98" presetID="1" presetClass="exit" presetSubtype="0" fill="hold" grpId="2" nodeType="withEffect">
                                  <p:stCondLst>
                                    <p:cond delay="1170"/>
                                  </p:stCondLst>
                                  <p:childTnLst>
                                    <p:set>
                                      <p:cBhvr>
                                        <p:cTn id="99" dur="1" fill="hold">
                                          <p:stCondLst>
                                            <p:cond delay="0"/>
                                          </p:stCondLst>
                                        </p:cTn>
                                        <p:tgtEl>
                                          <p:spTgt spid="14"/>
                                        </p:tgtEl>
                                        <p:attrNameLst>
                                          <p:attrName>style.visibility</p:attrName>
                                        </p:attrNameLst>
                                      </p:cBhvr>
                                      <p:to>
                                        <p:strVal val="hidden"/>
                                      </p:to>
                                    </p:set>
                                  </p:childTnLst>
                                </p:cTn>
                              </p:par>
                              <p:par>
                                <p:cTn id="100" presetID="1" presetClass="exit" presetSubtype="0" fill="hold" grpId="2" nodeType="withEffect">
                                  <p:stCondLst>
                                    <p:cond delay="1170"/>
                                  </p:stCondLst>
                                  <p:childTnLst>
                                    <p:set>
                                      <p:cBhvr>
                                        <p:cTn id="101" dur="1" fill="hold">
                                          <p:stCondLst>
                                            <p:cond delay="0"/>
                                          </p:stCondLst>
                                        </p:cTn>
                                        <p:tgtEl>
                                          <p:spTgt spid="12"/>
                                        </p:tgtEl>
                                        <p:attrNameLst>
                                          <p:attrName>style.visibility</p:attrName>
                                        </p:attrNameLst>
                                      </p:cBhvr>
                                      <p:to>
                                        <p:strVal val="hidden"/>
                                      </p:to>
                                    </p:set>
                                  </p:childTnLst>
                                </p:cTn>
                              </p:par>
                              <p:par>
                                <p:cTn id="102" presetID="1" presetClass="exit" presetSubtype="0" fill="hold" grpId="2" nodeType="withEffect">
                                  <p:stCondLst>
                                    <p:cond delay="1170"/>
                                  </p:stCondLst>
                                  <p:childTnLst>
                                    <p:set>
                                      <p:cBhvr>
                                        <p:cTn id="103" dur="1" fill="hold">
                                          <p:stCondLst>
                                            <p:cond delay="0"/>
                                          </p:stCondLst>
                                        </p:cTn>
                                        <p:tgtEl>
                                          <p:spTgt spid="13"/>
                                        </p:tgtEl>
                                        <p:attrNameLst>
                                          <p:attrName>style.visibility</p:attrName>
                                        </p:attrNameLst>
                                      </p:cBhvr>
                                      <p:to>
                                        <p:strVal val="hidden"/>
                                      </p:to>
                                    </p:set>
                                  </p:childTnLst>
                                </p:cTn>
                              </p:par>
                              <p:par>
                                <p:cTn id="104" presetID="1" presetClass="exit" presetSubtype="0" fill="hold" grpId="2" nodeType="withEffect">
                                  <p:stCondLst>
                                    <p:cond delay="1170"/>
                                  </p:stCondLst>
                                  <p:childTnLst>
                                    <p:set>
                                      <p:cBhvr>
                                        <p:cTn id="105" dur="1" fill="hold">
                                          <p:stCondLst>
                                            <p:cond delay="0"/>
                                          </p:stCondLst>
                                        </p:cTn>
                                        <p:tgtEl>
                                          <p:spTgt spid="18"/>
                                        </p:tgtEl>
                                        <p:attrNameLst>
                                          <p:attrName>style.visibility</p:attrName>
                                        </p:attrNameLst>
                                      </p:cBhvr>
                                      <p:to>
                                        <p:strVal val="hidden"/>
                                      </p:to>
                                    </p:set>
                                  </p:childTnLst>
                                </p:cTn>
                              </p:par>
                              <p:par>
                                <p:cTn id="106" presetID="1" presetClass="exit" presetSubtype="0" fill="hold" grpId="2" nodeType="withEffect">
                                  <p:stCondLst>
                                    <p:cond delay="1170"/>
                                  </p:stCondLst>
                                  <p:childTnLst>
                                    <p:set>
                                      <p:cBhvr>
                                        <p:cTn id="107" dur="1" fill="hold">
                                          <p:stCondLst>
                                            <p:cond delay="0"/>
                                          </p:stCondLst>
                                        </p:cTn>
                                        <p:tgtEl>
                                          <p:spTgt spid="19"/>
                                        </p:tgtEl>
                                        <p:attrNameLst>
                                          <p:attrName>style.visibility</p:attrName>
                                        </p:attrNameLst>
                                      </p:cBhvr>
                                      <p:to>
                                        <p:strVal val="hidden"/>
                                      </p:to>
                                    </p:set>
                                  </p:childTnLst>
                                </p:cTn>
                              </p:par>
                              <p:par>
                                <p:cTn id="108" presetID="1" presetClass="exit" presetSubtype="0" fill="hold" grpId="2" nodeType="withEffect">
                                  <p:stCondLst>
                                    <p:cond delay="1170"/>
                                  </p:stCondLst>
                                  <p:childTnLst>
                                    <p:set>
                                      <p:cBhvr>
                                        <p:cTn id="109" dur="1" fill="hold">
                                          <p:stCondLst>
                                            <p:cond delay="0"/>
                                          </p:stCondLst>
                                        </p:cTn>
                                        <p:tgtEl>
                                          <p:spTgt spid="21"/>
                                        </p:tgtEl>
                                        <p:attrNameLst>
                                          <p:attrName>style.visibility</p:attrName>
                                        </p:attrNameLst>
                                      </p:cBhvr>
                                      <p:to>
                                        <p:strVal val="hidden"/>
                                      </p:to>
                                    </p:set>
                                  </p:childTnLst>
                                </p:cTn>
                              </p:par>
                              <p:par>
                                <p:cTn id="110" presetID="1" presetClass="exit" presetSubtype="0" fill="hold" grpId="2" nodeType="withEffect">
                                  <p:stCondLst>
                                    <p:cond delay="1170"/>
                                  </p:stCondLst>
                                  <p:childTnLst>
                                    <p:set>
                                      <p:cBhvr>
                                        <p:cTn id="111" dur="1" fill="hold">
                                          <p:stCondLst>
                                            <p:cond delay="0"/>
                                          </p:stCondLst>
                                        </p:cTn>
                                        <p:tgtEl>
                                          <p:spTgt spid="22"/>
                                        </p:tgtEl>
                                        <p:attrNameLst>
                                          <p:attrName>style.visibility</p:attrName>
                                        </p:attrNameLst>
                                      </p:cBhvr>
                                      <p:to>
                                        <p:strVal val="hidden"/>
                                      </p:to>
                                    </p:set>
                                  </p:childTnLst>
                                </p:cTn>
                              </p:par>
                              <p:par>
                                <p:cTn id="112" presetID="1" presetClass="exit" presetSubtype="0" fill="hold" grpId="2" nodeType="withEffect">
                                  <p:stCondLst>
                                    <p:cond delay="1170"/>
                                  </p:stCondLst>
                                  <p:childTnLst>
                                    <p:set>
                                      <p:cBhvr>
                                        <p:cTn id="113" dur="1" fill="hold">
                                          <p:stCondLst>
                                            <p:cond delay="0"/>
                                          </p:stCondLst>
                                        </p:cTn>
                                        <p:tgtEl>
                                          <p:spTgt spid="15"/>
                                        </p:tgtEl>
                                        <p:attrNameLst>
                                          <p:attrName>style.visibility</p:attrName>
                                        </p:attrNameLst>
                                      </p:cBhvr>
                                      <p:to>
                                        <p:strVal val="hidden"/>
                                      </p:to>
                                    </p:set>
                                  </p:childTnLst>
                                </p:cTn>
                              </p:par>
                              <p:par>
                                <p:cTn id="114" presetID="1" presetClass="exit" presetSubtype="0" fill="hold" grpId="2" nodeType="withEffect">
                                  <p:stCondLst>
                                    <p:cond delay="1170"/>
                                  </p:stCondLst>
                                  <p:childTnLst>
                                    <p:set>
                                      <p:cBhvr>
                                        <p:cTn id="115" dur="1" fill="hold">
                                          <p:stCondLst>
                                            <p:cond delay="0"/>
                                          </p:stCondLst>
                                        </p:cTn>
                                        <p:tgtEl>
                                          <p:spTgt spid="16"/>
                                        </p:tgtEl>
                                        <p:attrNameLst>
                                          <p:attrName>style.visibility</p:attrName>
                                        </p:attrNameLst>
                                      </p:cBhvr>
                                      <p:to>
                                        <p:strVal val="hidden"/>
                                      </p:to>
                                    </p:set>
                                  </p:childTnLst>
                                </p:cTn>
                              </p:par>
                              <p:par>
                                <p:cTn id="116" presetID="1" presetClass="entr" presetSubtype="0" fill="hold" nodeType="withEffect">
                                  <p:stCondLst>
                                    <p:cond delay="1170"/>
                                  </p:stCondLst>
                                  <p:childTnLst>
                                    <p:set>
                                      <p:cBhvr>
                                        <p:cTn id="117" dur="1" fill="hold">
                                          <p:stCondLst>
                                            <p:cond delay="0"/>
                                          </p:stCondLst>
                                        </p:cTn>
                                        <p:tgtEl>
                                          <p:spTgt spid="24"/>
                                        </p:tgtEl>
                                        <p:attrNameLst>
                                          <p:attrName>style.visibility</p:attrName>
                                        </p:attrNameLst>
                                      </p:cBhvr>
                                      <p:to>
                                        <p:strVal val="visible"/>
                                      </p:to>
                                    </p:set>
                                  </p:childTnLst>
                                </p:cTn>
                              </p:par>
                              <p:par>
                                <p:cTn id="118" presetID="1" presetClass="entr" presetSubtype="0" fill="hold" nodeType="withEffect">
                                  <p:stCondLst>
                                    <p:cond delay="1170"/>
                                  </p:stCondLst>
                                  <p:childTnLst>
                                    <p:set>
                                      <p:cBhvr>
                                        <p:cTn id="119" dur="1" fill="hold">
                                          <p:stCondLst>
                                            <p:cond delay="0"/>
                                          </p:stCondLst>
                                        </p:cTn>
                                        <p:tgtEl>
                                          <p:spTgt spid="33"/>
                                        </p:tgtEl>
                                        <p:attrNameLst>
                                          <p:attrName>style.visibility</p:attrName>
                                        </p:attrNameLst>
                                      </p:cBhvr>
                                      <p:to>
                                        <p:strVal val="visible"/>
                                      </p:to>
                                    </p:set>
                                  </p:childTnLst>
                                </p:cTn>
                              </p:par>
                              <p:par>
                                <p:cTn id="120" presetID="1" presetClass="entr" presetSubtype="0" fill="hold" nodeType="withEffect">
                                  <p:stCondLst>
                                    <p:cond delay="1170"/>
                                  </p:stCondLst>
                                  <p:childTnLst>
                                    <p:set>
                                      <p:cBhvr>
                                        <p:cTn id="121" dur="1" fill="hold">
                                          <p:stCondLst>
                                            <p:cond delay="0"/>
                                          </p:stCondLst>
                                        </p:cTn>
                                        <p:tgtEl>
                                          <p:spTgt spid="38"/>
                                        </p:tgtEl>
                                        <p:attrNameLst>
                                          <p:attrName>style.visibility</p:attrName>
                                        </p:attrNameLst>
                                      </p:cBhvr>
                                      <p:to>
                                        <p:strVal val="visible"/>
                                      </p:to>
                                    </p:set>
                                  </p:childTnLst>
                                </p:cTn>
                              </p:par>
                              <p:par>
                                <p:cTn id="122" presetID="1" presetClass="entr" presetSubtype="0" fill="hold" nodeType="withEffect">
                                  <p:stCondLst>
                                    <p:cond delay="1170"/>
                                  </p:stCondLst>
                                  <p:childTnLst>
                                    <p:set>
                                      <p:cBhvr>
                                        <p:cTn id="123" dur="1" fill="hold">
                                          <p:stCondLst>
                                            <p:cond delay="0"/>
                                          </p:stCondLst>
                                        </p:cTn>
                                        <p:tgtEl>
                                          <p:spTgt spid="29"/>
                                        </p:tgtEl>
                                        <p:attrNameLst>
                                          <p:attrName>style.visibility</p:attrName>
                                        </p:attrNameLst>
                                      </p:cBhvr>
                                      <p:to>
                                        <p:strVal val="visible"/>
                                      </p:to>
                                    </p:set>
                                  </p:childTnLst>
                                </p:cTn>
                              </p:par>
                              <p:par>
                                <p:cTn id="124" presetID="1" presetClass="entr" presetSubtype="0" fill="hold" grpId="0" nodeType="withEffect">
                                  <p:stCondLst>
                                    <p:cond delay="1170"/>
                                  </p:stCondLst>
                                  <p:childTnLst>
                                    <p:set>
                                      <p:cBhvr>
                                        <p:cTn id="125" dur="1" fill="hold">
                                          <p:stCondLst>
                                            <p:cond delay="0"/>
                                          </p:stCondLst>
                                        </p:cTn>
                                        <p:tgtEl>
                                          <p:spTgt spid="23"/>
                                        </p:tgtEl>
                                        <p:attrNameLst>
                                          <p:attrName>style.visibility</p:attrName>
                                        </p:attrNameLst>
                                      </p:cBhvr>
                                      <p:to>
                                        <p:strVal val="visible"/>
                                      </p:to>
                                    </p:set>
                                  </p:childTnLst>
                                </p:cTn>
                              </p:par>
                              <p:par>
                                <p:cTn id="126" presetID="6" presetClass="emph" presetSubtype="0" decel="100000" fill="hold" nodeType="withEffect">
                                  <p:stCondLst>
                                    <p:cond delay="1170"/>
                                  </p:stCondLst>
                                  <p:childTnLst>
                                    <p:animScale>
                                      <p:cBhvr>
                                        <p:cTn id="127" dur="180" fill="hold"/>
                                        <p:tgtEl>
                                          <p:spTgt spid="24"/>
                                        </p:tgtEl>
                                      </p:cBhvr>
                                      <p:by x="125000" y="125000"/>
                                    </p:animScale>
                                  </p:childTnLst>
                                </p:cTn>
                              </p:par>
                              <p:par>
                                <p:cTn id="128" presetID="6" presetClass="emph" presetSubtype="0" decel="100000" fill="hold" nodeType="withEffect">
                                  <p:stCondLst>
                                    <p:cond delay="1530"/>
                                  </p:stCondLst>
                                  <p:childTnLst>
                                    <p:animScale>
                                      <p:cBhvr>
                                        <p:cTn id="129" dur="180" fill="hold"/>
                                        <p:tgtEl>
                                          <p:spTgt spid="24"/>
                                        </p:tgtEl>
                                      </p:cBhvr>
                                      <p:by x="80000" y="80000"/>
                                    </p:animScale>
                                  </p:childTnLst>
                                </p:cTn>
                              </p:par>
                              <p:par>
                                <p:cTn id="130" presetID="6" presetClass="emph" presetSubtype="0" decel="100000" fill="hold" nodeType="withEffect">
                                  <p:stCondLst>
                                    <p:cond delay="1710"/>
                                  </p:stCondLst>
                                  <p:childTnLst>
                                    <p:animScale>
                                      <p:cBhvr>
                                        <p:cTn id="131" dur="180" fill="hold"/>
                                        <p:tgtEl>
                                          <p:spTgt spid="33"/>
                                        </p:tgtEl>
                                      </p:cBhvr>
                                      <p:by x="125000" y="125000"/>
                                    </p:animScale>
                                  </p:childTnLst>
                                </p:cTn>
                              </p:par>
                              <p:par>
                                <p:cTn id="132" presetID="6" presetClass="emph" presetSubtype="0" decel="100000" fill="hold" nodeType="withEffect">
                                  <p:stCondLst>
                                    <p:cond delay="2070"/>
                                  </p:stCondLst>
                                  <p:childTnLst>
                                    <p:animScale>
                                      <p:cBhvr>
                                        <p:cTn id="133" dur="180" fill="hold"/>
                                        <p:tgtEl>
                                          <p:spTgt spid="33"/>
                                        </p:tgtEl>
                                      </p:cBhvr>
                                      <p:by x="80000" y="80000"/>
                                    </p:animScale>
                                  </p:childTnLst>
                                </p:cTn>
                              </p:par>
                              <p:par>
                                <p:cTn id="134" presetID="6" presetClass="emph" presetSubtype="0" decel="100000" fill="hold" nodeType="withEffect">
                                  <p:stCondLst>
                                    <p:cond delay="2250"/>
                                  </p:stCondLst>
                                  <p:childTnLst>
                                    <p:animScale>
                                      <p:cBhvr>
                                        <p:cTn id="135" dur="180" fill="hold"/>
                                        <p:tgtEl>
                                          <p:spTgt spid="38"/>
                                        </p:tgtEl>
                                      </p:cBhvr>
                                      <p:by x="125000" y="125000"/>
                                    </p:animScale>
                                  </p:childTnLst>
                                </p:cTn>
                              </p:par>
                              <p:par>
                                <p:cTn id="136" presetID="6" presetClass="emph" presetSubtype="0" decel="100000" fill="hold" nodeType="withEffect">
                                  <p:stCondLst>
                                    <p:cond delay="2610"/>
                                  </p:stCondLst>
                                  <p:childTnLst>
                                    <p:animScale>
                                      <p:cBhvr>
                                        <p:cTn id="137" dur="180" fill="hold"/>
                                        <p:tgtEl>
                                          <p:spTgt spid="38"/>
                                        </p:tgtEl>
                                      </p:cBhvr>
                                      <p:by x="80000" y="80000"/>
                                    </p:animScale>
                                  </p:childTnLst>
                                </p:cTn>
                              </p:par>
                              <p:par>
                                <p:cTn id="138" presetID="6" presetClass="emph" presetSubtype="0" decel="100000" fill="hold" nodeType="withEffect">
                                  <p:stCondLst>
                                    <p:cond delay="2790"/>
                                  </p:stCondLst>
                                  <p:childTnLst>
                                    <p:animScale>
                                      <p:cBhvr>
                                        <p:cTn id="139" dur="180" fill="hold"/>
                                        <p:tgtEl>
                                          <p:spTgt spid="29"/>
                                        </p:tgtEl>
                                      </p:cBhvr>
                                      <p:by x="125000" y="125000"/>
                                    </p:animScale>
                                  </p:childTnLst>
                                </p:cTn>
                              </p:par>
                              <p:par>
                                <p:cTn id="140" presetID="6" presetClass="emph" presetSubtype="0" decel="100000" fill="hold" nodeType="withEffect">
                                  <p:stCondLst>
                                    <p:cond delay="3150"/>
                                  </p:stCondLst>
                                  <p:childTnLst>
                                    <p:animScale>
                                      <p:cBhvr>
                                        <p:cTn id="141" dur="180" fill="hold"/>
                                        <p:tgtEl>
                                          <p:spTgt spid="29"/>
                                        </p:tgtEl>
                                      </p:cBhvr>
                                      <p:by x="80000" y="80000"/>
                                    </p:animScale>
                                  </p:childTnLst>
                                </p:cTn>
                              </p:par>
                              <p:par>
                                <p:cTn id="142" presetID="1" presetClass="entr" presetSubtype="0" fill="hold" grpId="0" nodeType="withEffect">
                                  <p:stCondLst>
                                    <p:cond delay="3400"/>
                                  </p:stCondLst>
                                  <p:childTnLst>
                                    <p:set>
                                      <p:cBhvr>
                                        <p:cTn id="14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0" grpId="1" animBg="1"/>
      <p:bldP spid="10" grpId="2" animBg="1"/>
      <p:bldP spid="10" grpId="3" animBg="1"/>
      <p:bldP spid="11" grpId="0" animBg="1"/>
      <p:bldP spid="11" grpId="1" animBg="1"/>
      <p:bldP spid="11" grpId="2" animBg="1"/>
      <p:bldP spid="12" grpId="0"/>
      <p:bldP spid="12" grpId="1"/>
      <p:bldP spid="12" grpId="2"/>
      <p:bldP spid="13" grpId="0"/>
      <p:bldP spid="13" grpId="1"/>
      <p:bldP spid="13" grpId="2"/>
      <p:bldP spid="14" grpId="0" animBg="1"/>
      <p:bldP spid="14" grpId="1" animBg="1"/>
      <p:bldP spid="14" grpId="2" animBg="1"/>
      <p:bldP spid="15" grpId="0"/>
      <p:bldP spid="15" grpId="1"/>
      <p:bldP spid="15" grpId="2"/>
      <p:bldP spid="16" grpId="0"/>
      <p:bldP spid="16" grpId="1"/>
      <p:bldP spid="16" grpId="2"/>
      <p:bldP spid="17" grpId="0" animBg="1"/>
      <p:bldP spid="17" grpId="1" animBg="1"/>
      <p:bldP spid="17" grpId="2" animBg="1"/>
      <p:bldP spid="18" grpId="0"/>
      <p:bldP spid="18" grpId="1"/>
      <p:bldP spid="18" grpId="2"/>
      <p:bldP spid="19" grpId="0"/>
      <p:bldP spid="19" grpId="1"/>
      <p:bldP spid="19" grpId="2"/>
      <p:bldP spid="20" grpId="0" animBg="1"/>
      <p:bldP spid="20" grpId="1" animBg="1"/>
      <p:bldP spid="20" grpId="2" animBg="1"/>
      <p:bldP spid="21" grpId="0"/>
      <p:bldP spid="21" grpId="1"/>
      <p:bldP spid="21" grpId="2"/>
      <p:bldP spid="22" grpId="0"/>
      <p:bldP spid="22" grpId="1"/>
      <p:bldP spid="22" grpId="2"/>
      <p:bldP spid="23" grpId="0" animBg="1"/>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99.92+0.48=100.4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97134" y="3013502"/>
            <a:ext cx="1197765" cy="830997"/>
          </a:xfrm>
          <a:prstGeom prst="rect">
            <a:avLst/>
          </a:prstGeom>
          <a:noFill/>
        </p:spPr>
        <p:txBody>
          <a:bodyPr wrap="none" rtlCol="0">
            <a:spAutoFit/>
          </a:bodyPr>
          <a:lstStyle/>
          <a:p>
            <a:pPr algn="ct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6/7</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3870361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40" fill="hold"/>
                                        <p:tgtEl>
                                          <p:spTgt spid="7"/>
                                        </p:tgtEl>
                                        <p:attrNameLst>
                                          <p:attrName>ppt_w</p:attrName>
                                        </p:attrNameLst>
                                      </p:cBhvr>
                                      <p:tavLst>
                                        <p:tav tm="0">
                                          <p:val>
                                            <p:strVal val="4*#ppt_w"/>
                                          </p:val>
                                        </p:tav>
                                        <p:tav tm="100000">
                                          <p:val>
                                            <p:strVal val="#ppt_w"/>
                                          </p:val>
                                        </p:tav>
                                      </p:tavLst>
                                    </p:anim>
                                    <p:anim calcmode="lin" valueType="num">
                                      <p:cBhvr>
                                        <p:cTn id="8" dur="240" fill="hold"/>
                                        <p:tgtEl>
                                          <p:spTgt spid="7"/>
                                        </p:tgtEl>
                                        <p:attrNameLst>
                                          <p:attrName>ppt_h</p:attrName>
                                        </p:attrNameLst>
                                      </p:cBhvr>
                                      <p:tavLst>
                                        <p:tav tm="0">
                                          <p:val>
                                            <p:strVal val="4*#ppt_h"/>
                                          </p:val>
                                        </p:tav>
                                        <p:tav tm="100000">
                                          <p:val>
                                            <p:strVal val="#ppt_h"/>
                                          </p:val>
                                        </p:tav>
                                      </p:tavLst>
                                    </p:anim>
                                  </p:childTnLst>
                                </p:cTn>
                              </p:par>
                              <p:par>
                                <p:cTn id="9" presetID="64" presetClass="path" presetSubtype="0" fill="hold" grpId="2" nodeType="withEffect">
                                  <p:stCondLst>
                                    <p:cond delay="240"/>
                                  </p:stCondLst>
                                  <p:childTnLst>
                                    <p:animMotion origin="layout" path="M 0 0 L 0 -0.01204 " pathEditMode="relative" rAng="0" ptsTypes="AA">
                                      <p:cBhvr>
                                        <p:cTn id="10" dur="240" fill="hold"/>
                                        <p:tgtEl>
                                          <p:spTgt spid="7"/>
                                        </p:tgtEl>
                                        <p:attrNameLst>
                                          <p:attrName>ppt_x</p:attrName>
                                          <p:attrName>ppt_y</p:attrName>
                                        </p:attrNameLst>
                                      </p:cBhvr>
                                      <p:rCtr x="0" y="-602"/>
                                    </p:animMotion>
                                  </p:childTnLst>
                                </p:cTn>
                              </p:par>
                              <p:par>
                                <p:cTn id="11" presetID="6" presetClass="emph" presetSubtype="0" fill="hold" grpId="1" nodeType="withEffect">
                                  <p:stCondLst>
                                    <p:cond delay="240"/>
                                  </p:stCondLst>
                                  <p:childTnLst>
                                    <p:animScale>
                                      <p:cBhvr>
                                        <p:cTn id="12" dur="240" fill="hold"/>
                                        <p:tgtEl>
                                          <p:spTgt spid="7"/>
                                        </p:tgtEl>
                                      </p:cBhvr>
                                      <p:by x="0" y="0"/>
                                    </p:animScale>
                                  </p:childTnLst>
                                </p:cTn>
                              </p:par>
                              <p:par>
                                <p:cTn id="13" presetID="1" presetClass="entr" presetSubtype="0" fill="hold" grpId="0" nodeType="withEffect">
                                  <p:stCondLst>
                                    <p:cond delay="48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561967" y="889571"/>
            <a:ext cx="2877711" cy="646331"/>
          </a:xfrm>
          <a:prstGeom prst="rect">
            <a:avLst/>
          </a:prstGeom>
          <a:noFill/>
        </p:spPr>
        <p:txBody>
          <a:bodyPr wrap="none" rtlCol="0">
            <a:spAutoFit/>
          </a:bodyPr>
          <a:lstStyle/>
          <a:p>
            <a:r>
              <a:rPr lang="zh-CN" altLang="en-US" sz="3600" b="1" spc="600" dirty="0">
                <a:solidFill>
                  <a:schemeClr val="tx1">
                    <a:lumMod val="75000"/>
                    <a:lumOff val="25000"/>
                  </a:schemeClr>
                </a:solidFill>
                <a:latin typeface="微软雅黑" panose="020B0503020204020204" pitchFamily="34" charset="-122"/>
                <a:ea typeface="微软雅黑" panose="020B0503020204020204" pitchFamily="34" charset="-122"/>
              </a:rPr>
              <a:t>我们的</a:t>
            </a:r>
            <a:r>
              <a:rPr lang="zh-CN" altLang="en-US" sz="3600" spc="600" dirty="0">
                <a:solidFill>
                  <a:schemeClr val="tx1">
                    <a:lumMod val="65000"/>
                    <a:lumOff val="35000"/>
                  </a:schemeClr>
                </a:solidFill>
                <a:latin typeface="微软雅黑 Light" panose="020B0502040204020203" pitchFamily="34" charset="-122"/>
                <a:ea typeface="微软雅黑 Light" panose="020B0502040204020203" pitchFamily="34" charset="-122"/>
              </a:rPr>
              <a:t>团队</a:t>
            </a: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561967" y="1445742"/>
            <a:ext cx="5634876" cy="523220"/>
          </a:xfrm>
          <a:prstGeom prst="rect">
            <a:avLst/>
          </a:prstGeom>
          <a:noFill/>
        </p:spPr>
        <p:txBody>
          <a:bodyPr wrap="non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r>
              <a:rPr lang="zh-CN" altLang="en-US" sz="1400" spc="300" dirty="0"/>
              <a:t>没没有蜡烛就不用勉强庆祝没没想到答案就不用寻找题目</a:t>
            </a:r>
            <a:endParaRPr lang="en-US" altLang="zh-CN" sz="1400" spc="300" dirty="0"/>
          </a:p>
          <a:p>
            <a:pPr algn="l"/>
            <a:r>
              <a:rPr lang="zh-CN" altLang="en-US" sz="1400" spc="300" dirty="0"/>
              <a:t>没没有退路那我也不要散步没没人去仰慕那我就继续忙碌</a:t>
            </a:r>
          </a:p>
        </p:txBody>
      </p:sp>
      <p:grpSp>
        <p:nvGrpSpPr>
          <p:cNvPr id="10" name="组合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561967" y="2216609"/>
            <a:ext cx="2208846" cy="3770144"/>
            <a:chOff x="1561967" y="2532807"/>
            <a:chExt cx="2208846" cy="3770144"/>
          </a:xfrm>
        </p:grpSpPr>
        <p:sp>
          <p:nvSpPr>
            <p:cNvPr id="11" name="文本框 10"/>
            <p:cNvSpPr txBox="1"/>
            <p:nvPr/>
          </p:nvSpPr>
          <p:spPr>
            <a:xfrm>
              <a:off x="2112392" y="5076389"/>
              <a:ext cx="1107996" cy="461665"/>
            </a:xfrm>
            <a:prstGeom prst="rect">
              <a:avLst/>
            </a:prstGeom>
            <a:noFill/>
          </p:spPr>
          <p:txBody>
            <a:bodyPr wrap="none" rtlCol="0">
              <a:spAutoFit/>
            </a:bodyPr>
            <a:lstStyle/>
            <a:p>
              <a:pPr algn="ctr"/>
              <a:r>
                <a:rPr lang="zh-CN" altLang="en-US" sz="2400" dirty="0">
                  <a:solidFill>
                    <a:srgbClr val="00B0F0"/>
                  </a:solidFill>
                  <a:latin typeface="方正兰亭中黑简体" panose="02000000000000000000" pitchFamily="2" charset="-122"/>
                  <a:ea typeface="方正兰亭中黑简体" panose="02000000000000000000" pitchFamily="2" charset="-122"/>
                </a:rPr>
                <a:t>经理部</a:t>
              </a:r>
            </a:p>
          </p:txBody>
        </p:sp>
        <p:sp>
          <p:nvSpPr>
            <p:cNvPr id="12" name="文本框 11"/>
            <p:cNvSpPr txBox="1"/>
            <p:nvPr/>
          </p:nvSpPr>
          <p:spPr>
            <a:xfrm>
              <a:off x="1561967" y="5471954"/>
              <a:ext cx="2208846" cy="830997"/>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ctr"/>
              <a:r>
                <a:rPr lang="zh-CN" altLang="en-US" sz="1600" spc="300" dirty="0">
                  <a:latin typeface="方正兰亭细黑简体" panose="02000000000000000000" pitchFamily="2" charset="-122"/>
                  <a:ea typeface="方正兰亭细黑简体" panose="02000000000000000000" pitchFamily="2" charset="-122"/>
                </a:rPr>
                <a:t>没没有蜡烛就不用勉强庆祝没没想到答案就</a:t>
              </a:r>
              <a:endParaRPr lang="en-US" altLang="zh-CN" sz="1600" spc="300" dirty="0">
                <a:latin typeface="方正兰亭细黑简体" panose="02000000000000000000" pitchFamily="2" charset="-122"/>
                <a:ea typeface="方正兰亭细黑简体" panose="02000000000000000000" pitchFamily="2" charset="-122"/>
              </a:endParaRPr>
            </a:p>
          </p:txBody>
        </p:sp>
        <p:sp>
          <p:nvSpPr>
            <p:cNvPr id="13" name="矩形 12"/>
            <p:cNvSpPr/>
            <p:nvPr/>
          </p:nvSpPr>
          <p:spPr>
            <a:xfrm>
              <a:off x="1561968" y="2532807"/>
              <a:ext cx="2208844" cy="2443795"/>
            </a:xfrm>
            <a:prstGeom prst="rect">
              <a:avLst/>
            </a:prstGeom>
            <a:blipFill dpi="0" rotWithShape="1">
              <a:blip r:embed="rId3"/>
              <a:srcRect/>
              <a:tile tx="0" ty="0" sx="45000" sy="4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991577" y="2216609"/>
            <a:ext cx="2208846" cy="3770144"/>
            <a:chOff x="4991577" y="2532807"/>
            <a:chExt cx="2208846" cy="3770144"/>
          </a:xfrm>
        </p:grpSpPr>
        <p:sp>
          <p:nvSpPr>
            <p:cNvPr id="15" name="矩形 14"/>
            <p:cNvSpPr/>
            <p:nvPr/>
          </p:nvSpPr>
          <p:spPr>
            <a:xfrm>
              <a:off x="4991579" y="2532807"/>
              <a:ext cx="2208844" cy="2443795"/>
            </a:xfrm>
            <a:prstGeom prst="rect">
              <a:avLst/>
            </a:prstGeom>
            <a:blipFill dpi="0" rotWithShape="1">
              <a:blip r:embed="rId4"/>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514796" y="5076389"/>
              <a:ext cx="1107996" cy="461665"/>
            </a:xfrm>
            <a:prstGeom prst="rect">
              <a:avLst/>
            </a:prstGeom>
            <a:noFill/>
          </p:spPr>
          <p:txBody>
            <a:bodyPr wrap="none" rtlCol="0">
              <a:spAutoFit/>
            </a:bodyPr>
            <a:lstStyle/>
            <a:p>
              <a:pPr algn="ctr"/>
              <a:r>
                <a:rPr lang="zh-CN" altLang="en-US" sz="2400" dirty="0">
                  <a:solidFill>
                    <a:srgbClr val="00B0F0"/>
                  </a:solidFill>
                  <a:latin typeface="方正兰亭中黑简体" panose="02000000000000000000" pitchFamily="2" charset="-122"/>
                  <a:ea typeface="方正兰亭中黑简体" panose="02000000000000000000" pitchFamily="2" charset="-122"/>
                </a:rPr>
                <a:t>销售部</a:t>
              </a:r>
            </a:p>
          </p:txBody>
        </p:sp>
        <p:sp>
          <p:nvSpPr>
            <p:cNvPr id="17" name="文本框 16"/>
            <p:cNvSpPr txBox="1"/>
            <p:nvPr/>
          </p:nvSpPr>
          <p:spPr>
            <a:xfrm>
              <a:off x="4991577" y="5471954"/>
              <a:ext cx="2208846" cy="830997"/>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ctr"/>
              <a:r>
                <a:rPr lang="zh-CN" altLang="en-US" sz="1600" spc="300" dirty="0">
                  <a:latin typeface="方正兰亭细黑简体" panose="02000000000000000000" pitchFamily="2" charset="-122"/>
                  <a:ea typeface="方正兰亭细黑简体" panose="02000000000000000000" pitchFamily="2" charset="-122"/>
                </a:rPr>
                <a:t>没没有蜡烛就不用勉强庆祝没没想到答案就</a:t>
              </a:r>
              <a:endParaRPr lang="en-US" altLang="zh-CN" sz="1600" spc="300" dirty="0">
                <a:latin typeface="方正兰亭细黑简体" panose="02000000000000000000" pitchFamily="2" charset="-122"/>
                <a:ea typeface="方正兰亭细黑简体" panose="02000000000000000000" pitchFamily="2" charset="-122"/>
              </a:endParaRPr>
            </a:p>
          </p:txBody>
        </p:sp>
      </p:grpSp>
      <p:grpSp>
        <p:nvGrpSpPr>
          <p:cNvPr id="18" name="组合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8421189" y="2216609"/>
            <a:ext cx="2208846" cy="3770144"/>
            <a:chOff x="8421189" y="2532807"/>
            <a:chExt cx="2208846" cy="3770144"/>
          </a:xfrm>
        </p:grpSpPr>
        <p:sp>
          <p:nvSpPr>
            <p:cNvPr id="19" name="矩形 18"/>
            <p:cNvSpPr/>
            <p:nvPr/>
          </p:nvSpPr>
          <p:spPr>
            <a:xfrm>
              <a:off x="8421189" y="2532807"/>
              <a:ext cx="2208844" cy="2443795"/>
            </a:xfrm>
            <a:prstGeom prst="rect">
              <a:avLst/>
            </a:prstGeom>
            <a:blipFill dpi="0" rotWithShape="1">
              <a:blip r:embed="rId5"/>
              <a:srcRect/>
              <a:tile tx="0" ty="0" sx="40000" sy="4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944408" y="5076389"/>
              <a:ext cx="1107996" cy="461665"/>
            </a:xfrm>
            <a:prstGeom prst="rect">
              <a:avLst/>
            </a:prstGeom>
            <a:noFill/>
          </p:spPr>
          <p:txBody>
            <a:bodyPr wrap="none" rtlCol="0">
              <a:spAutoFit/>
            </a:bodyPr>
            <a:lstStyle/>
            <a:p>
              <a:pPr algn="ctr"/>
              <a:r>
                <a:rPr lang="zh-CN" altLang="en-US" sz="2400" dirty="0">
                  <a:solidFill>
                    <a:srgbClr val="00B0F0"/>
                  </a:solidFill>
                  <a:latin typeface="方正兰亭中黑简体" panose="02000000000000000000" pitchFamily="2" charset="-122"/>
                  <a:ea typeface="方正兰亭中黑简体" panose="02000000000000000000" pitchFamily="2" charset="-122"/>
                </a:rPr>
                <a:t>财务部</a:t>
              </a:r>
            </a:p>
          </p:txBody>
        </p:sp>
        <p:sp>
          <p:nvSpPr>
            <p:cNvPr id="21" name="文本框 20"/>
            <p:cNvSpPr txBox="1"/>
            <p:nvPr/>
          </p:nvSpPr>
          <p:spPr>
            <a:xfrm>
              <a:off x="8421189" y="5471954"/>
              <a:ext cx="2208846" cy="830997"/>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ctr"/>
              <a:r>
                <a:rPr lang="zh-CN" altLang="en-US" sz="1600" spc="300" dirty="0">
                  <a:latin typeface="方正兰亭细黑简体" panose="02000000000000000000" pitchFamily="2" charset="-122"/>
                  <a:ea typeface="方正兰亭细黑简体" panose="02000000000000000000" pitchFamily="2" charset="-122"/>
                </a:rPr>
                <a:t>没没有蜡烛就不用勉强庆祝没没想到答案就</a:t>
              </a:r>
              <a:endParaRPr lang="en-US" altLang="zh-CN" sz="1600" spc="300" dirty="0">
                <a:latin typeface="方正兰亭细黑简体" panose="02000000000000000000" pitchFamily="2" charset="-122"/>
                <a:ea typeface="方正兰亭细黑简体" panose="02000000000000000000" pitchFamily="2" charset="-122"/>
              </a:endParaRPr>
            </a:p>
          </p:txBody>
        </p:sp>
      </p:grpSp>
      <p:grpSp>
        <p:nvGrpSpPr>
          <p:cNvPr id="22" name="组合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561968" y="2216609"/>
            <a:ext cx="2208846" cy="3770144"/>
            <a:chOff x="1561967" y="2532807"/>
            <a:chExt cx="2208846" cy="3770144"/>
          </a:xfrm>
        </p:grpSpPr>
        <p:sp>
          <p:nvSpPr>
            <p:cNvPr id="23" name="文本框 22"/>
            <p:cNvSpPr txBox="1"/>
            <p:nvPr/>
          </p:nvSpPr>
          <p:spPr>
            <a:xfrm>
              <a:off x="2112392" y="5076389"/>
              <a:ext cx="1107996" cy="461665"/>
            </a:xfrm>
            <a:prstGeom prst="rect">
              <a:avLst/>
            </a:prstGeom>
            <a:noFill/>
          </p:spPr>
          <p:txBody>
            <a:bodyPr wrap="none" rtlCol="0">
              <a:spAutoFit/>
            </a:bodyPr>
            <a:lstStyle/>
            <a:p>
              <a:pPr algn="ctr"/>
              <a:r>
                <a:rPr lang="zh-CN" altLang="en-US" sz="2400" dirty="0">
                  <a:solidFill>
                    <a:srgbClr val="00B0F0"/>
                  </a:solidFill>
                  <a:latin typeface="方正兰亭中黑简体" panose="02000000000000000000" pitchFamily="2" charset="-122"/>
                  <a:ea typeface="方正兰亭中黑简体" panose="02000000000000000000" pitchFamily="2" charset="-122"/>
                </a:rPr>
                <a:t>技术部</a:t>
              </a:r>
            </a:p>
          </p:txBody>
        </p:sp>
        <p:sp>
          <p:nvSpPr>
            <p:cNvPr id="24" name="文本框 23"/>
            <p:cNvSpPr txBox="1"/>
            <p:nvPr/>
          </p:nvSpPr>
          <p:spPr>
            <a:xfrm>
              <a:off x="1561967" y="5471954"/>
              <a:ext cx="2208846" cy="830997"/>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ctr"/>
              <a:r>
                <a:rPr lang="zh-CN" altLang="en-US" sz="1600" spc="300" dirty="0">
                  <a:latin typeface="方正兰亭细黑简体" panose="02000000000000000000" pitchFamily="2" charset="-122"/>
                  <a:ea typeface="方正兰亭细黑简体" panose="02000000000000000000" pitchFamily="2" charset="-122"/>
                </a:rPr>
                <a:t>没没有蜡烛就不用勉强庆祝没没想到答案就</a:t>
              </a:r>
              <a:endParaRPr lang="en-US" altLang="zh-CN" sz="1600" spc="300" dirty="0">
                <a:latin typeface="方正兰亭细黑简体" panose="02000000000000000000" pitchFamily="2" charset="-122"/>
                <a:ea typeface="方正兰亭细黑简体" panose="02000000000000000000" pitchFamily="2" charset="-122"/>
              </a:endParaRPr>
            </a:p>
          </p:txBody>
        </p:sp>
        <p:sp>
          <p:nvSpPr>
            <p:cNvPr id="25" name="矩形 24"/>
            <p:cNvSpPr/>
            <p:nvPr/>
          </p:nvSpPr>
          <p:spPr>
            <a:xfrm>
              <a:off x="1561968" y="2532807"/>
              <a:ext cx="2208844" cy="2443795"/>
            </a:xfrm>
            <a:prstGeom prst="rect">
              <a:avLst/>
            </a:prstGeom>
            <a:blipFill dpi="0" rotWithShape="1">
              <a:blip r:embed="rId6"/>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991578" y="2216609"/>
            <a:ext cx="2208846" cy="3770144"/>
            <a:chOff x="4991577" y="2532807"/>
            <a:chExt cx="2208846" cy="3770144"/>
          </a:xfrm>
        </p:grpSpPr>
        <p:sp>
          <p:nvSpPr>
            <p:cNvPr id="27" name="矩形 26"/>
            <p:cNvSpPr/>
            <p:nvPr/>
          </p:nvSpPr>
          <p:spPr>
            <a:xfrm>
              <a:off x="4991579" y="2532807"/>
              <a:ext cx="2208844" cy="2443795"/>
            </a:xfrm>
            <a:prstGeom prst="rect">
              <a:avLst/>
            </a:prstGeom>
            <a:blipFill dpi="0" rotWithShape="1">
              <a:blip r:embed="rId7"/>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514796" y="5076389"/>
              <a:ext cx="1107996" cy="461665"/>
            </a:xfrm>
            <a:prstGeom prst="rect">
              <a:avLst/>
            </a:prstGeom>
            <a:noFill/>
          </p:spPr>
          <p:txBody>
            <a:bodyPr wrap="none" rtlCol="0">
              <a:spAutoFit/>
            </a:bodyPr>
            <a:lstStyle/>
            <a:p>
              <a:pPr algn="ctr"/>
              <a:r>
                <a:rPr lang="zh-CN" altLang="en-US" sz="2400" dirty="0">
                  <a:solidFill>
                    <a:srgbClr val="00B0F0"/>
                  </a:solidFill>
                  <a:latin typeface="方正兰亭中黑简体" panose="02000000000000000000" pitchFamily="2" charset="-122"/>
                  <a:ea typeface="方正兰亭中黑简体" panose="02000000000000000000" pitchFamily="2" charset="-122"/>
                </a:rPr>
                <a:t>人事部</a:t>
              </a:r>
            </a:p>
          </p:txBody>
        </p:sp>
        <p:sp>
          <p:nvSpPr>
            <p:cNvPr id="30" name="文本框 29"/>
            <p:cNvSpPr txBox="1"/>
            <p:nvPr/>
          </p:nvSpPr>
          <p:spPr>
            <a:xfrm>
              <a:off x="4991577" y="5471954"/>
              <a:ext cx="2208846" cy="830997"/>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ctr"/>
              <a:r>
                <a:rPr lang="zh-CN" altLang="en-US" sz="1600" spc="300" dirty="0">
                  <a:latin typeface="方正兰亭细黑简体" panose="02000000000000000000" pitchFamily="2" charset="-122"/>
                  <a:ea typeface="方正兰亭细黑简体" panose="02000000000000000000" pitchFamily="2" charset="-122"/>
                </a:rPr>
                <a:t>没没有蜡烛就不用勉强庆祝没没想到答案就</a:t>
              </a:r>
              <a:endParaRPr lang="en-US" altLang="zh-CN" sz="1600" spc="300" dirty="0">
                <a:latin typeface="方正兰亭细黑简体" panose="02000000000000000000" pitchFamily="2" charset="-122"/>
                <a:ea typeface="方正兰亭细黑简体" panose="02000000000000000000" pitchFamily="2" charset="-122"/>
              </a:endParaRPr>
            </a:p>
          </p:txBody>
        </p:sp>
      </p:grpSp>
      <p:grpSp>
        <p:nvGrpSpPr>
          <p:cNvPr id="31" name="组合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8421190" y="2216609"/>
            <a:ext cx="2208846" cy="3770144"/>
            <a:chOff x="8421189" y="2532807"/>
            <a:chExt cx="2208846" cy="3770144"/>
          </a:xfrm>
        </p:grpSpPr>
        <p:sp>
          <p:nvSpPr>
            <p:cNvPr id="32" name="矩形 31"/>
            <p:cNvSpPr/>
            <p:nvPr/>
          </p:nvSpPr>
          <p:spPr>
            <a:xfrm>
              <a:off x="8421189" y="2532807"/>
              <a:ext cx="2208844" cy="2443795"/>
            </a:xfrm>
            <a:prstGeom prst="rect">
              <a:avLst/>
            </a:prstGeom>
            <a:blipFill dpi="0" rotWithShape="1">
              <a:blip r:embed="rId8"/>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8944408" y="5076389"/>
              <a:ext cx="1107996" cy="461665"/>
            </a:xfrm>
            <a:prstGeom prst="rect">
              <a:avLst/>
            </a:prstGeom>
            <a:noFill/>
          </p:spPr>
          <p:txBody>
            <a:bodyPr wrap="none" rtlCol="0">
              <a:spAutoFit/>
            </a:bodyPr>
            <a:lstStyle/>
            <a:p>
              <a:pPr algn="ctr"/>
              <a:r>
                <a:rPr lang="zh-CN" altLang="en-US" sz="2400" dirty="0">
                  <a:solidFill>
                    <a:srgbClr val="00B0F0"/>
                  </a:solidFill>
                  <a:latin typeface="方正兰亭中黑简体" panose="02000000000000000000" pitchFamily="2" charset="-122"/>
                  <a:ea typeface="方正兰亭中黑简体" panose="02000000000000000000" pitchFamily="2" charset="-122"/>
                </a:rPr>
                <a:t>咨询部</a:t>
              </a:r>
            </a:p>
          </p:txBody>
        </p:sp>
        <p:sp>
          <p:nvSpPr>
            <p:cNvPr id="34" name="文本框 33"/>
            <p:cNvSpPr txBox="1"/>
            <p:nvPr/>
          </p:nvSpPr>
          <p:spPr>
            <a:xfrm>
              <a:off x="8421189" y="5471954"/>
              <a:ext cx="2208846" cy="830997"/>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ctr"/>
              <a:r>
                <a:rPr lang="zh-CN" altLang="en-US" sz="1600" spc="300" dirty="0">
                  <a:latin typeface="方正兰亭细黑简体" panose="02000000000000000000" pitchFamily="2" charset="-122"/>
                  <a:ea typeface="方正兰亭细黑简体" panose="02000000000000000000" pitchFamily="2" charset="-122"/>
                </a:rPr>
                <a:t>没没有蜡烛就不用勉强庆祝没没想到答案就</a:t>
              </a:r>
              <a:endParaRPr lang="en-US" altLang="zh-CN" sz="1600" spc="300" dirty="0">
                <a:latin typeface="方正兰亭细黑简体" panose="02000000000000000000" pitchFamily="2" charset="-122"/>
                <a:ea typeface="方正兰亭细黑简体" panose="02000000000000000000" pitchFamily="2" charset="-122"/>
              </a:endParaRPr>
            </a:p>
          </p:txBody>
        </p:sp>
      </p:grpSp>
      <p:sp>
        <p:nvSpPr>
          <p:cNvPr id="36" name="直角三角形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5355771"/>
            <a:ext cx="2043031" cy="1502229"/>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0800000">
            <a:off x="8421188" y="0"/>
            <a:ext cx="3770811" cy="1611086"/>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188595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100.4+3=103.4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93862" y="-1358781"/>
            <a:ext cx="623843" cy="4614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41694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315" fill="hold"/>
                                        <p:tgtEl>
                                          <p:spTgt spid="36"/>
                                        </p:tgtEl>
                                        <p:attrNameLst>
                                          <p:attrName>ppt_x</p:attrName>
                                        </p:attrNameLst>
                                      </p:cBhvr>
                                      <p:tavLst>
                                        <p:tav tm="0">
                                          <p:val>
                                            <p:strVal val="0-#ppt_w/2"/>
                                          </p:val>
                                        </p:tav>
                                        <p:tav tm="100000">
                                          <p:val>
                                            <p:strVal val="#ppt_x"/>
                                          </p:val>
                                        </p:tav>
                                      </p:tavLst>
                                    </p:anim>
                                    <p:anim calcmode="lin" valueType="num">
                                      <p:cBhvr additive="base">
                                        <p:cTn id="8" dur="315"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315" fill="hold"/>
                                        <p:tgtEl>
                                          <p:spTgt spid="37"/>
                                        </p:tgtEl>
                                        <p:attrNameLst>
                                          <p:attrName>ppt_x</p:attrName>
                                        </p:attrNameLst>
                                      </p:cBhvr>
                                      <p:tavLst>
                                        <p:tav tm="0">
                                          <p:val>
                                            <p:strVal val="1+#ppt_w/2"/>
                                          </p:val>
                                        </p:tav>
                                        <p:tav tm="100000">
                                          <p:val>
                                            <p:strVal val="#ppt_x"/>
                                          </p:val>
                                        </p:tav>
                                      </p:tavLst>
                                    </p:anim>
                                    <p:anim calcmode="lin" valueType="num">
                                      <p:cBhvr additive="base">
                                        <p:cTn id="12" dur="315" fill="hold"/>
                                        <p:tgtEl>
                                          <p:spTgt spid="37"/>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315"/>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315"/>
                                        <p:tgtEl>
                                          <p:spTgt spid="7"/>
                                        </p:tgtEl>
                                      </p:cBhvr>
                                    </p:animEffect>
                                  </p:childTnLst>
                                </p:cTn>
                              </p:par>
                              <p:par>
                                <p:cTn id="16" presetID="63" presetClass="path" presetSubtype="0" decel="100000" fill="hold" grpId="1" nodeType="withEffect">
                                  <p:stCondLst>
                                    <p:cond delay="315"/>
                                  </p:stCondLst>
                                  <p:childTnLst>
                                    <p:animMotion origin="layout" path="M -3.75E-6 -3.7037E-7 L 0.05756 -3.7037E-7 " pathEditMode="relative" rAng="0" ptsTypes="AA">
                                      <p:cBhvr>
                                        <p:cTn id="17" dur="315" spd="-100000" fill="hold"/>
                                        <p:tgtEl>
                                          <p:spTgt spid="7"/>
                                        </p:tgtEl>
                                        <p:attrNameLst>
                                          <p:attrName>ppt_x</p:attrName>
                                          <p:attrName>ppt_y</p:attrName>
                                        </p:attrNameLst>
                                      </p:cBhvr>
                                      <p:rCtr x="2878" y="0"/>
                                    </p:animMotion>
                                  </p:childTnLst>
                                </p:cTn>
                              </p:par>
                              <p:par>
                                <p:cTn id="18" presetID="10" presetClass="entr" presetSubtype="0" fill="hold" grpId="0" nodeType="withEffect">
                                  <p:stCondLst>
                                    <p:cond delay="378"/>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315"/>
                                        <p:tgtEl>
                                          <p:spTgt spid="9"/>
                                        </p:tgtEl>
                                      </p:cBhvr>
                                    </p:animEffect>
                                  </p:childTnLst>
                                </p:cTn>
                              </p:par>
                              <p:par>
                                <p:cTn id="21" presetID="63" presetClass="path" presetSubtype="0" decel="100000" fill="hold" grpId="1" nodeType="withEffect">
                                  <p:stCondLst>
                                    <p:cond delay="378"/>
                                  </p:stCondLst>
                                  <p:childTnLst>
                                    <p:animMotion origin="layout" path="M -4.58333E-6 -2.59259E-6 L 0.04115 -0.00162 " pathEditMode="relative" rAng="0" ptsTypes="AA">
                                      <p:cBhvr>
                                        <p:cTn id="22" dur="315" spd="-100000" fill="hold"/>
                                        <p:tgtEl>
                                          <p:spTgt spid="9"/>
                                        </p:tgtEl>
                                        <p:attrNameLst>
                                          <p:attrName>ppt_x</p:attrName>
                                          <p:attrName>ppt_y</p:attrName>
                                        </p:attrNameLst>
                                      </p:cBhvr>
                                      <p:rCtr x="2057" y="-93"/>
                                    </p:animMotion>
                                  </p:childTnLst>
                                </p:cTn>
                              </p:par>
                              <p:par>
                                <p:cTn id="23" presetID="2" presetClass="entr" presetSubtype="2" decel="100000" fill="hold" nodeType="withEffect">
                                  <p:stCondLst>
                                    <p:cond delay="63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441" fill="hold"/>
                                        <p:tgtEl>
                                          <p:spTgt spid="10"/>
                                        </p:tgtEl>
                                        <p:attrNameLst>
                                          <p:attrName>ppt_x</p:attrName>
                                        </p:attrNameLst>
                                      </p:cBhvr>
                                      <p:tavLst>
                                        <p:tav tm="0">
                                          <p:val>
                                            <p:strVal val="1+#ppt_w/2"/>
                                          </p:val>
                                        </p:tav>
                                        <p:tav tm="100000">
                                          <p:val>
                                            <p:strVal val="#ppt_x"/>
                                          </p:val>
                                        </p:tav>
                                      </p:tavLst>
                                    </p:anim>
                                    <p:anim calcmode="lin" valueType="num">
                                      <p:cBhvr additive="base">
                                        <p:cTn id="26" dur="441"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756"/>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378" fill="hold"/>
                                        <p:tgtEl>
                                          <p:spTgt spid="14"/>
                                        </p:tgtEl>
                                        <p:attrNameLst>
                                          <p:attrName>ppt_x</p:attrName>
                                        </p:attrNameLst>
                                      </p:cBhvr>
                                      <p:tavLst>
                                        <p:tav tm="0">
                                          <p:val>
                                            <p:strVal val="1+#ppt_w/2"/>
                                          </p:val>
                                        </p:tav>
                                        <p:tav tm="100000">
                                          <p:val>
                                            <p:strVal val="#ppt_x"/>
                                          </p:val>
                                        </p:tav>
                                      </p:tavLst>
                                    </p:anim>
                                    <p:anim calcmode="lin" valueType="num">
                                      <p:cBhvr additive="base">
                                        <p:cTn id="30" dur="378" fill="hold"/>
                                        <p:tgtEl>
                                          <p:spTgt spid="14"/>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882"/>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315" fill="hold"/>
                                        <p:tgtEl>
                                          <p:spTgt spid="18"/>
                                        </p:tgtEl>
                                        <p:attrNameLst>
                                          <p:attrName>ppt_x</p:attrName>
                                        </p:attrNameLst>
                                      </p:cBhvr>
                                      <p:tavLst>
                                        <p:tav tm="0">
                                          <p:val>
                                            <p:strVal val="1+#ppt_w/2"/>
                                          </p:val>
                                        </p:tav>
                                        <p:tav tm="100000">
                                          <p:val>
                                            <p:strVal val="#ppt_x"/>
                                          </p:val>
                                        </p:tav>
                                      </p:tavLst>
                                    </p:anim>
                                    <p:anim calcmode="lin" valueType="num">
                                      <p:cBhvr additive="base">
                                        <p:cTn id="34" dur="315" fill="hold"/>
                                        <p:tgtEl>
                                          <p:spTgt spid="18"/>
                                        </p:tgtEl>
                                        <p:attrNameLst>
                                          <p:attrName>ppt_y</p:attrName>
                                        </p:attrNameLst>
                                      </p:cBhvr>
                                      <p:tavLst>
                                        <p:tav tm="0">
                                          <p:val>
                                            <p:strVal val="#ppt_y"/>
                                          </p:val>
                                        </p:tav>
                                        <p:tav tm="100000">
                                          <p:val>
                                            <p:strVal val="#ppt_y"/>
                                          </p:val>
                                        </p:tav>
                                      </p:tavLst>
                                    </p:anim>
                                  </p:childTnLst>
                                </p:cTn>
                              </p:par>
                              <p:par>
                                <p:cTn id="35" presetID="2" presetClass="exit" presetSubtype="8" accel="100000" fill="hold" nodeType="withEffect">
                                  <p:stCondLst>
                                    <p:cond delay="1260"/>
                                  </p:stCondLst>
                                  <p:childTnLst>
                                    <p:anim calcmode="lin" valueType="num">
                                      <p:cBhvr additive="base">
                                        <p:cTn id="36" dur="315"/>
                                        <p:tgtEl>
                                          <p:spTgt spid="10"/>
                                        </p:tgtEl>
                                        <p:attrNameLst>
                                          <p:attrName>ppt_x</p:attrName>
                                        </p:attrNameLst>
                                      </p:cBhvr>
                                      <p:tavLst>
                                        <p:tav tm="0">
                                          <p:val>
                                            <p:strVal val="ppt_x"/>
                                          </p:val>
                                        </p:tav>
                                        <p:tav tm="100000">
                                          <p:val>
                                            <p:strVal val="0-ppt_w/2"/>
                                          </p:val>
                                        </p:tav>
                                      </p:tavLst>
                                    </p:anim>
                                    <p:anim calcmode="lin" valueType="num">
                                      <p:cBhvr additive="base">
                                        <p:cTn id="37" dur="315"/>
                                        <p:tgtEl>
                                          <p:spTgt spid="10"/>
                                        </p:tgtEl>
                                        <p:attrNameLst>
                                          <p:attrName>ppt_y</p:attrName>
                                        </p:attrNameLst>
                                      </p:cBhvr>
                                      <p:tavLst>
                                        <p:tav tm="0">
                                          <p:val>
                                            <p:strVal val="ppt_y"/>
                                          </p:val>
                                        </p:tav>
                                        <p:tav tm="100000">
                                          <p:val>
                                            <p:strVal val="ppt_y"/>
                                          </p:val>
                                        </p:tav>
                                      </p:tavLst>
                                    </p:anim>
                                    <p:set>
                                      <p:cBhvr>
                                        <p:cTn id="38" dur="1" fill="hold">
                                          <p:stCondLst>
                                            <p:cond delay="314"/>
                                          </p:stCondLst>
                                        </p:cTn>
                                        <p:tgtEl>
                                          <p:spTgt spid="10"/>
                                        </p:tgtEl>
                                        <p:attrNameLst>
                                          <p:attrName>style.visibility</p:attrName>
                                        </p:attrNameLst>
                                      </p:cBhvr>
                                      <p:to>
                                        <p:strVal val="hidden"/>
                                      </p:to>
                                    </p:set>
                                  </p:childTnLst>
                                </p:cTn>
                              </p:par>
                              <p:par>
                                <p:cTn id="39" presetID="2" presetClass="exit" presetSubtype="8" accel="100000" fill="hold" nodeType="withEffect">
                                  <p:stCondLst>
                                    <p:cond delay="1355"/>
                                  </p:stCondLst>
                                  <p:childTnLst>
                                    <p:anim calcmode="lin" valueType="num">
                                      <p:cBhvr additive="base">
                                        <p:cTn id="40" dur="378"/>
                                        <p:tgtEl>
                                          <p:spTgt spid="14"/>
                                        </p:tgtEl>
                                        <p:attrNameLst>
                                          <p:attrName>ppt_x</p:attrName>
                                        </p:attrNameLst>
                                      </p:cBhvr>
                                      <p:tavLst>
                                        <p:tav tm="0">
                                          <p:val>
                                            <p:strVal val="ppt_x"/>
                                          </p:val>
                                        </p:tav>
                                        <p:tav tm="100000">
                                          <p:val>
                                            <p:strVal val="0-ppt_w/2"/>
                                          </p:val>
                                        </p:tav>
                                      </p:tavLst>
                                    </p:anim>
                                    <p:anim calcmode="lin" valueType="num">
                                      <p:cBhvr additive="base">
                                        <p:cTn id="41" dur="378"/>
                                        <p:tgtEl>
                                          <p:spTgt spid="14"/>
                                        </p:tgtEl>
                                        <p:attrNameLst>
                                          <p:attrName>ppt_y</p:attrName>
                                        </p:attrNameLst>
                                      </p:cBhvr>
                                      <p:tavLst>
                                        <p:tav tm="0">
                                          <p:val>
                                            <p:strVal val="ppt_y"/>
                                          </p:val>
                                        </p:tav>
                                        <p:tav tm="100000">
                                          <p:val>
                                            <p:strVal val="ppt_y"/>
                                          </p:val>
                                        </p:tav>
                                      </p:tavLst>
                                    </p:anim>
                                    <p:set>
                                      <p:cBhvr>
                                        <p:cTn id="42" dur="1" fill="hold">
                                          <p:stCondLst>
                                            <p:cond delay="377"/>
                                          </p:stCondLst>
                                        </p:cTn>
                                        <p:tgtEl>
                                          <p:spTgt spid="14"/>
                                        </p:tgtEl>
                                        <p:attrNameLst>
                                          <p:attrName>style.visibility</p:attrName>
                                        </p:attrNameLst>
                                      </p:cBhvr>
                                      <p:to>
                                        <p:strVal val="hidden"/>
                                      </p:to>
                                    </p:set>
                                  </p:childTnLst>
                                </p:cTn>
                              </p:par>
                              <p:par>
                                <p:cTn id="43" presetID="2" presetClass="exit" presetSubtype="8" accel="100000" fill="hold" nodeType="withEffect">
                                  <p:stCondLst>
                                    <p:cond delay="1449"/>
                                  </p:stCondLst>
                                  <p:childTnLst>
                                    <p:anim calcmode="lin" valueType="num">
                                      <p:cBhvr additive="base">
                                        <p:cTn id="44" dur="441"/>
                                        <p:tgtEl>
                                          <p:spTgt spid="18"/>
                                        </p:tgtEl>
                                        <p:attrNameLst>
                                          <p:attrName>ppt_x</p:attrName>
                                        </p:attrNameLst>
                                      </p:cBhvr>
                                      <p:tavLst>
                                        <p:tav tm="0">
                                          <p:val>
                                            <p:strVal val="ppt_x"/>
                                          </p:val>
                                        </p:tav>
                                        <p:tav tm="100000">
                                          <p:val>
                                            <p:strVal val="0-ppt_w/2"/>
                                          </p:val>
                                        </p:tav>
                                      </p:tavLst>
                                    </p:anim>
                                    <p:anim calcmode="lin" valueType="num">
                                      <p:cBhvr additive="base">
                                        <p:cTn id="45" dur="441"/>
                                        <p:tgtEl>
                                          <p:spTgt spid="18"/>
                                        </p:tgtEl>
                                        <p:attrNameLst>
                                          <p:attrName>ppt_y</p:attrName>
                                        </p:attrNameLst>
                                      </p:cBhvr>
                                      <p:tavLst>
                                        <p:tav tm="0">
                                          <p:val>
                                            <p:strVal val="ppt_y"/>
                                          </p:val>
                                        </p:tav>
                                        <p:tav tm="100000">
                                          <p:val>
                                            <p:strVal val="ppt_y"/>
                                          </p:val>
                                        </p:tav>
                                      </p:tavLst>
                                    </p:anim>
                                    <p:set>
                                      <p:cBhvr>
                                        <p:cTn id="46" dur="1" fill="hold">
                                          <p:stCondLst>
                                            <p:cond delay="440"/>
                                          </p:stCondLst>
                                        </p:cTn>
                                        <p:tgtEl>
                                          <p:spTgt spid="18"/>
                                        </p:tgtEl>
                                        <p:attrNameLst>
                                          <p:attrName>style.visibility</p:attrName>
                                        </p:attrNameLst>
                                      </p:cBhvr>
                                      <p:to>
                                        <p:strVal val="hidden"/>
                                      </p:to>
                                    </p:set>
                                  </p:childTnLst>
                                </p:cTn>
                              </p:par>
                              <p:par>
                                <p:cTn id="47" presetID="2" presetClass="entr" presetSubtype="2" decel="100000" fill="hold" nodeType="withEffect">
                                  <p:stCondLst>
                                    <p:cond delay="1732"/>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441" fill="hold"/>
                                        <p:tgtEl>
                                          <p:spTgt spid="22"/>
                                        </p:tgtEl>
                                        <p:attrNameLst>
                                          <p:attrName>ppt_x</p:attrName>
                                        </p:attrNameLst>
                                      </p:cBhvr>
                                      <p:tavLst>
                                        <p:tav tm="0">
                                          <p:val>
                                            <p:strVal val="1+#ppt_w/2"/>
                                          </p:val>
                                        </p:tav>
                                        <p:tav tm="100000">
                                          <p:val>
                                            <p:strVal val="#ppt_x"/>
                                          </p:val>
                                        </p:tav>
                                      </p:tavLst>
                                    </p:anim>
                                    <p:anim calcmode="lin" valueType="num">
                                      <p:cBhvr additive="base">
                                        <p:cTn id="50" dur="441" fill="hold"/>
                                        <p:tgtEl>
                                          <p:spTgt spid="22"/>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1859"/>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378" fill="hold"/>
                                        <p:tgtEl>
                                          <p:spTgt spid="26"/>
                                        </p:tgtEl>
                                        <p:attrNameLst>
                                          <p:attrName>ppt_x</p:attrName>
                                        </p:attrNameLst>
                                      </p:cBhvr>
                                      <p:tavLst>
                                        <p:tav tm="0">
                                          <p:val>
                                            <p:strVal val="1+#ppt_w/2"/>
                                          </p:val>
                                        </p:tav>
                                        <p:tav tm="100000">
                                          <p:val>
                                            <p:strVal val="#ppt_x"/>
                                          </p:val>
                                        </p:tav>
                                      </p:tavLst>
                                    </p:anim>
                                    <p:anim calcmode="lin" valueType="num">
                                      <p:cBhvr additive="base">
                                        <p:cTn id="54" dur="378" fill="hold"/>
                                        <p:tgtEl>
                                          <p:spTgt spid="26"/>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1985"/>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315" fill="hold"/>
                                        <p:tgtEl>
                                          <p:spTgt spid="31"/>
                                        </p:tgtEl>
                                        <p:attrNameLst>
                                          <p:attrName>ppt_x</p:attrName>
                                        </p:attrNameLst>
                                      </p:cBhvr>
                                      <p:tavLst>
                                        <p:tav tm="0">
                                          <p:val>
                                            <p:strVal val="1+#ppt_w/2"/>
                                          </p:val>
                                        </p:tav>
                                        <p:tav tm="100000">
                                          <p:val>
                                            <p:strVal val="#ppt_x"/>
                                          </p:val>
                                        </p:tav>
                                      </p:tavLst>
                                    </p:anim>
                                    <p:anim calcmode="lin" valueType="num">
                                      <p:cBhvr additive="base">
                                        <p:cTn id="58" dur="315" fill="hold"/>
                                        <p:tgtEl>
                                          <p:spTgt spid="31"/>
                                        </p:tgtEl>
                                        <p:attrNameLst>
                                          <p:attrName>ppt_y</p:attrName>
                                        </p:attrNameLst>
                                      </p:cBhvr>
                                      <p:tavLst>
                                        <p:tav tm="0">
                                          <p:val>
                                            <p:strVal val="#ppt_y"/>
                                          </p:val>
                                        </p:tav>
                                        <p:tav tm="100000">
                                          <p:val>
                                            <p:strVal val="#ppt_y"/>
                                          </p:val>
                                        </p:tav>
                                      </p:tavLst>
                                    </p:anim>
                                  </p:childTnLst>
                                </p:cTn>
                              </p:par>
                              <p:par>
                                <p:cTn id="59" presetID="1" presetClass="entr" presetSubtype="0" fill="hold" grpId="0" nodeType="withEffect">
                                  <p:stCondLst>
                                    <p:cond delay="2362"/>
                                  </p:stCondLst>
                                  <p:childTnLst>
                                    <p:set>
                                      <p:cBhvr>
                                        <p:cTn id="60" dur="1" fill="hold">
                                          <p:stCondLst>
                                            <p:cond delay="0"/>
                                          </p:stCondLst>
                                        </p:cTn>
                                        <p:tgtEl>
                                          <p:spTgt spid="2"/>
                                        </p:tgtEl>
                                        <p:attrNameLst>
                                          <p:attrName>style.visibility</p:attrName>
                                        </p:attrNameLst>
                                      </p:cBhvr>
                                      <p:to>
                                        <p:strVal val="visible"/>
                                      </p:to>
                                    </p:set>
                                  </p:childTnLst>
                                </p:cTn>
                              </p:par>
                              <p:par>
                                <p:cTn id="61" presetID="2" presetClass="exit" presetSubtype="8" accel="100000" fill="hold" nodeType="withEffect">
                                  <p:stCondLst>
                                    <p:cond delay="2362"/>
                                  </p:stCondLst>
                                  <p:childTnLst>
                                    <p:anim calcmode="lin" valueType="num">
                                      <p:cBhvr additive="base">
                                        <p:cTn id="62" dur="315"/>
                                        <p:tgtEl>
                                          <p:spTgt spid="22"/>
                                        </p:tgtEl>
                                        <p:attrNameLst>
                                          <p:attrName>ppt_x</p:attrName>
                                        </p:attrNameLst>
                                      </p:cBhvr>
                                      <p:tavLst>
                                        <p:tav tm="0">
                                          <p:val>
                                            <p:strVal val="ppt_x"/>
                                          </p:val>
                                        </p:tav>
                                        <p:tav tm="100000">
                                          <p:val>
                                            <p:strVal val="0-ppt_w/2"/>
                                          </p:val>
                                        </p:tav>
                                      </p:tavLst>
                                    </p:anim>
                                    <p:anim calcmode="lin" valueType="num">
                                      <p:cBhvr additive="base">
                                        <p:cTn id="63" dur="315"/>
                                        <p:tgtEl>
                                          <p:spTgt spid="22"/>
                                        </p:tgtEl>
                                        <p:attrNameLst>
                                          <p:attrName>ppt_y</p:attrName>
                                        </p:attrNameLst>
                                      </p:cBhvr>
                                      <p:tavLst>
                                        <p:tav tm="0">
                                          <p:val>
                                            <p:strVal val="ppt_y"/>
                                          </p:val>
                                        </p:tav>
                                        <p:tav tm="100000">
                                          <p:val>
                                            <p:strVal val="ppt_y"/>
                                          </p:val>
                                        </p:tav>
                                      </p:tavLst>
                                    </p:anim>
                                    <p:set>
                                      <p:cBhvr>
                                        <p:cTn id="64" dur="1" fill="hold">
                                          <p:stCondLst>
                                            <p:cond delay="314"/>
                                          </p:stCondLst>
                                        </p:cTn>
                                        <p:tgtEl>
                                          <p:spTgt spid="22"/>
                                        </p:tgtEl>
                                        <p:attrNameLst>
                                          <p:attrName>style.visibility</p:attrName>
                                        </p:attrNameLst>
                                      </p:cBhvr>
                                      <p:to>
                                        <p:strVal val="hidden"/>
                                      </p:to>
                                    </p:set>
                                  </p:childTnLst>
                                </p:cTn>
                              </p:par>
                              <p:par>
                                <p:cTn id="65" presetID="2" presetClass="exit" presetSubtype="8" accel="100000" fill="hold" nodeType="withEffect">
                                  <p:stCondLst>
                                    <p:cond delay="2457"/>
                                  </p:stCondLst>
                                  <p:childTnLst>
                                    <p:anim calcmode="lin" valueType="num">
                                      <p:cBhvr additive="base">
                                        <p:cTn id="66" dur="378"/>
                                        <p:tgtEl>
                                          <p:spTgt spid="26"/>
                                        </p:tgtEl>
                                        <p:attrNameLst>
                                          <p:attrName>ppt_x</p:attrName>
                                        </p:attrNameLst>
                                      </p:cBhvr>
                                      <p:tavLst>
                                        <p:tav tm="0">
                                          <p:val>
                                            <p:strVal val="ppt_x"/>
                                          </p:val>
                                        </p:tav>
                                        <p:tav tm="100000">
                                          <p:val>
                                            <p:strVal val="0-ppt_w/2"/>
                                          </p:val>
                                        </p:tav>
                                      </p:tavLst>
                                    </p:anim>
                                    <p:anim calcmode="lin" valueType="num">
                                      <p:cBhvr additive="base">
                                        <p:cTn id="67" dur="378"/>
                                        <p:tgtEl>
                                          <p:spTgt spid="26"/>
                                        </p:tgtEl>
                                        <p:attrNameLst>
                                          <p:attrName>ppt_y</p:attrName>
                                        </p:attrNameLst>
                                      </p:cBhvr>
                                      <p:tavLst>
                                        <p:tav tm="0">
                                          <p:val>
                                            <p:strVal val="ppt_y"/>
                                          </p:val>
                                        </p:tav>
                                        <p:tav tm="100000">
                                          <p:val>
                                            <p:strVal val="ppt_y"/>
                                          </p:val>
                                        </p:tav>
                                      </p:tavLst>
                                    </p:anim>
                                    <p:set>
                                      <p:cBhvr>
                                        <p:cTn id="68" dur="1" fill="hold">
                                          <p:stCondLst>
                                            <p:cond delay="377"/>
                                          </p:stCondLst>
                                        </p:cTn>
                                        <p:tgtEl>
                                          <p:spTgt spid="26"/>
                                        </p:tgtEl>
                                        <p:attrNameLst>
                                          <p:attrName>style.visibility</p:attrName>
                                        </p:attrNameLst>
                                      </p:cBhvr>
                                      <p:to>
                                        <p:strVal val="hidden"/>
                                      </p:to>
                                    </p:set>
                                  </p:childTnLst>
                                </p:cTn>
                              </p:par>
                              <p:par>
                                <p:cTn id="69" presetID="2" presetClass="exit" presetSubtype="8" accel="100000" fill="hold" nodeType="withEffect">
                                  <p:stCondLst>
                                    <p:cond delay="2552"/>
                                  </p:stCondLst>
                                  <p:childTnLst>
                                    <p:anim calcmode="lin" valueType="num">
                                      <p:cBhvr additive="base">
                                        <p:cTn id="70" dur="441"/>
                                        <p:tgtEl>
                                          <p:spTgt spid="31"/>
                                        </p:tgtEl>
                                        <p:attrNameLst>
                                          <p:attrName>ppt_x</p:attrName>
                                        </p:attrNameLst>
                                      </p:cBhvr>
                                      <p:tavLst>
                                        <p:tav tm="0">
                                          <p:val>
                                            <p:strVal val="ppt_x"/>
                                          </p:val>
                                        </p:tav>
                                        <p:tav tm="100000">
                                          <p:val>
                                            <p:strVal val="0-ppt_w/2"/>
                                          </p:val>
                                        </p:tav>
                                      </p:tavLst>
                                    </p:anim>
                                    <p:anim calcmode="lin" valueType="num">
                                      <p:cBhvr additive="base">
                                        <p:cTn id="71" dur="441"/>
                                        <p:tgtEl>
                                          <p:spTgt spid="31"/>
                                        </p:tgtEl>
                                        <p:attrNameLst>
                                          <p:attrName>ppt_y</p:attrName>
                                        </p:attrNameLst>
                                      </p:cBhvr>
                                      <p:tavLst>
                                        <p:tav tm="0">
                                          <p:val>
                                            <p:strVal val="ppt_y"/>
                                          </p:val>
                                        </p:tav>
                                        <p:tav tm="100000">
                                          <p:val>
                                            <p:strVal val="ppt_y"/>
                                          </p:val>
                                        </p:tav>
                                      </p:tavLst>
                                    </p:anim>
                                    <p:set>
                                      <p:cBhvr>
                                        <p:cTn id="72" dur="1" fill="hold">
                                          <p:stCondLst>
                                            <p:cond delay="440"/>
                                          </p:stCondLst>
                                        </p:cTn>
                                        <p:tgtEl>
                                          <p:spTgt spid="31"/>
                                        </p:tgtEl>
                                        <p:attrNameLst>
                                          <p:attrName>style.visibility</p:attrName>
                                        </p:attrNameLst>
                                      </p:cBhvr>
                                      <p:to>
                                        <p:strVal val="hidden"/>
                                      </p:to>
                                    </p:set>
                                  </p:childTnLst>
                                </p:cTn>
                              </p:par>
                              <p:par>
                                <p:cTn id="73" presetID="1" presetClass="entr" presetSubtype="0" fill="hold" grpId="0" nodeType="withEffect">
                                  <p:stCondLst>
                                    <p:cond delay="3000"/>
                                  </p:stCondLst>
                                  <p:childTnLst>
                                    <p:set>
                                      <p:cBhvr>
                                        <p:cTn id="7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36" grpId="0" animBg="1"/>
      <p:bldP spid="37" grpId="0" animBg="1"/>
      <p:bldP spid="4" grpId="0" animBg="1"/>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a:latin typeface="苹方-简" panose="020B0400000000000000" pitchFamily="34" charset="-128"/>
                <a:ea typeface="苹方-简" panose="020B0400000000000000" pitchFamily="34" charset="-128"/>
                <a:cs typeface="+mn-ea"/>
                <a:sym typeface="苹方-简" panose="020B0400000000000000" pitchFamily="34" charset="-128"/>
              </a:rPr>
              <a:t>103.4+0.44=103.84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513164" y="3013502"/>
            <a:ext cx="1165705" cy="830997"/>
          </a:xfrm>
          <a:prstGeom prst="rect">
            <a:avLst/>
          </a:prstGeom>
          <a:noFill/>
        </p:spPr>
        <p:txBody>
          <a:bodyPr wrap="none" rtlCol="0">
            <a:spAutoFit/>
          </a:bodyPr>
          <a:lstStyle/>
          <a:p>
            <a:pPr algn="ct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7/7</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86600008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strVal val="4*#ppt_w"/>
                                          </p:val>
                                        </p:tav>
                                        <p:tav tm="100000">
                                          <p:val>
                                            <p:strVal val="#ppt_w"/>
                                          </p:val>
                                        </p:tav>
                                      </p:tavLst>
                                    </p:anim>
                                    <p:anim calcmode="lin" valueType="num">
                                      <p:cBhvr>
                                        <p:cTn id="8" dur="200" fill="hold"/>
                                        <p:tgtEl>
                                          <p:spTgt spid="7"/>
                                        </p:tgtEl>
                                        <p:attrNameLst>
                                          <p:attrName>ppt_h</p:attrName>
                                        </p:attrNameLst>
                                      </p:cBhvr>
                                      <p:tavLst>
                                        <p:tav tm="0">
                                          <p:val>
                                            <p:strVal val="4*#ppt_h"/>
                                          </p:val>
                                        </p:tav>
                                        <p:tav tm="100000">
                                          <p:val>
                                            <p:strVal val="#ppt_h"/>
                                          </p:val>
                                        </p:tav>
                                      </p:tavLst>
                                    </p:anim>
                                  </p:childTnLst>
                                </p:cTn>
                              </p:par>
                              <p:par>
                                <p:cTn id="9" presetID="64" presetClass="path" presetSubtype="0" fill="hold" grpId="2" nodeType="withEffect">
                                  <p:stCondLst>
                                    <p:cond delay="200"/>
                                  </p:stCondLst>
                                  <p:childTnLst>
                                    <p:animMotion origin="layout" path="M 0 0 L 0 -0.01204 " pathEditMode="relative" rAng="0" ptsTypes="AA">
                                      <p:cBhvr>
                                        <p:cTn id="10" dur="240" fill="hold"/>
                                        <p:tgtEl>
                                          <p:spTgt spid="7"/>
                                        </p:tgtEl>
                                        <p:attrNameLst>
                                          <p:attrName>ppt_x</p:attrName>
                                          <p:attrName>ppt_y</p:attrName>
                                        </p:attrNameLst>
                                      </p:cBhvr>
                                      <p:rCtr x="0" y="-602"/>
                                    </p:animMotion>
                                  </p:childTnLst>
                                </p:cTn>
                              </p:par>
                              <p:par>
                                <p:cTn id="11" presetID="6" presetClass="emph" presetSubtype="0" fill="hold" grpId="1" nodeType="withEffect">
                                  <p:stCondLst>
                                    <p:cond delay="200"/>
                                  </p:stCondLst>
                                  <p:childTnLst>
                                    <p:animScale>
                                      <p:cBhvr>
                                        <p:cTn id="12" dur="240" fill="hold"/>
                                        <p:tgtEl>
                                          <p:spTgt spid="7"/>
                                        </p:tgtEl>
                                      </p:cBhvr>
                                      <p:by x="0" y="0"/>
                                    </p:animScale>
                                  </p:childTnLst>
                                </p:cTn>
                              </p:par>
                              <p:par>
                                <p:cTn id="13" presetID="1" presetClass="entr" presetSubtype="0" fill="hold" grpId="0" nodeType="withEffect">
                                  <p:stCondLst>
                                    <p:cond delay="44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直角三角形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0148969" y="5355771"/>
            <a:ext cx="2043031" cy="1502229"/>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0800000" flipH="1">
            <a:off x="0" y="0"/>
            <a:ext cx="3770811" cy="1611086"/>
          </a:xfrm>
          <a:prstGeom prst="rtTriangle">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574984" y="1098546"/>
            <a:ext cx="3647152" cy="830997"/>
          </a:xfrm>
          <a:prstGeom prst="rect">
            <a:avLst/>
          </a:prstGeom>
          <a:noFill/>
        </p:spPr>
        <p:txBody>
          <a:bodyPr wrap="none" rtlCol="0">
            <a:spAutoFit/>
          </a:bodyPr>
          <a:lstStyle/>
          <a:p>
            <a:r>
              <a:rPr lang="zh-CN" altLang="en-US" sz="4800" b="1" spc="600" dirty="0">
                <a:solidFill>
                  <a:schemeClr val="tx1">
                    <a:lumMod val="75000"/>
                    <a:lumOff val="25000"/>
                  </a:schemeClr>
                </a:solidFill>
                <a:latin typeface="微软雅黑" panose="020B0503020204020204" pitchFamily="34" charset="-122"/>
                <a:ea typeface="微软雅黑" panose="020B0503020204020204" pitchFamily="34" charset="-122"/>
              </a:rPr>
              <a:t>我们的</a:t>
            </a:r>
            <a:r>
              <a:rPr lang="zh-CN" altLang="en-US" sz="4800" spc="600" dirty="0">
                <a:solidFill>
                  <a:schemeClr val="tx1">
                    <a:lumMod val="65000"/>
                    <a:lumOff val="35000"/>
                  </a:schemeClr>
                </a:solidFill>
                <a:latin typeface="微软雅黑 Light" panose="020B0502040204020203" pitchFamily="34" charset="-122"/>
                <a:ea typeface="微软雅黑 Light" panose="020B0502040204020203" pitchFamily="34" charset="-122"/>
              </a:rPr>
              <a:t>营收</a:t>
            </a:r>
          </a:p>
        </p:txBody>
      </p:sp>
      <p:grpSp>
        <p:nvGrpSpPr>
          <p:cNvPr id="22" name="组合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188489" y="-104731"/>
            <a:ext cx="8041260" cy="8041260"/>
            <a:chOff x="1188489" y="20999"/>
            <a:chExt cx="8041260" cy="8041260"/>
          </a:xfrm>
        </p:grpSpPr>
        <p:grpSp>
          <p:nvGrpSpPr>
            <p:cNvPr id="23" name="组合 22"/>
            <p:cNvGrpSpPr/>
            <p:nvPr/>
          </p:nvGrpSpPr>
          <p:grpSpPr>
            <a:xfrm>
              <a:off x="1681132" y="2311558"/>
              <a:ext cx="3538335" cy="1730071"/>
              <a:chOff x="1163638" y="1140978"/>
              <a:chExt cx="4055829" cy="2071780"/>
            </a:xfrm>
          </p:grpSpPr>
          <p:sp>
            <p:nvSpPr>
              <p:cNvPr id="25" name="矩形 24"/>
              <p:cNvSpPr/>
              <p:nvPr/>
            </p:nvSpPr>
            <p:spPr>
              <a:xfrm>
                <a:off x="1163638" y="1140978"/>
                <a:ext cx="4055829" cy="20717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249491" y="1294330"/>
                <a:ext cx="1858028" cy="626562"/>
              </a:xfrm>
              <a:prstGeom prst="rect">
                <a:avLst/>
              </a:prstGeom>
              <a:noFill/>
            </p:spPr>
            <p:txBody>
              <a:bodyPr wrap="none" rtlCol="0">
                <a:spAutoFit/>
              </a:bodyPr>
              <a:lstStyle/>
              <a:p>
                <a:r>
                  <a:rPr lang="zh-CN" altLang="en-US" sz="2800" dirty="0">
                    <a:solidFill>
                      <a:schemeClr val="bg1"/>
                    </a:solidFill>
                    <a:latin typeface="方正兰亭中黑简体" panose="02000000000000000000" pitchFamily="2" charset="-122"/>
                    <a:ea typeface="方正兰亭中黑简体" panose="02000000000000000000" pitchFamily="2" charset="-122"/>
                  </a:rPr>
                  <a:t>服务描述</a:t>
                </a:r>
              </a:p>
            </p:txBody>
          </p:sp>
          <p:sp>
            <p:nvSpPr>
              <p:cNvPr id="27" name="文本框 26"/>
              <p:cNvSpPr txBox="1"/>
              <p:nvPr/>
            </p:nvSpPr>
            <p:spPr>
              <a:xfrm>
                <a:off x="1249491" y="1864817"/>
                <a:ext cx="3765510" cy="1029256"/>
              </a:xfrm>
              <a:prstGeom prst="rect">
                <a:avLst/>
              </a:prstGeom>
              <a:noFill/>
            </p:spPr>
            <p:txBody>
              <a:bodyPr wrap="square" rtlCol="0">
                <a:spAutoFit/>
              </a:bodyPr>
              <a:lstStyle>
                <a:defPPr>
                  <a:defRPr lang="zh-CN"/>
                </a:defPPr>
                <a:lvl1pPr algn="r">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bg1"/>
                    </a:solidFill>
                    <a:latin typeface="方正兰亭细黑简体" panose="02000000000000000000" pitchFamily="2" charset="-122"/>
                    <a:ea typeface="方正兰亭细黑简体" panose="02000000000000000000" pitchFamily="2" charset="-122"/>
                  </a:rPr>
                  <a:t>没没有蜡烛就不用勉强庆祝没没想到答案就不用寻找题目没没有退路那我也不要散步没没人去仰慕那我就继续忙碌</a:t>
                </a:r>
              </a:p>
            </p:txBody>
          </p:sp>
        </p:grpSp>
        <p:sp>
          <p:nvSpPr>
            <p:cNvPr id="24" name="椭圆 23"/>
            <p:cNvSpPr/>
            <p:nvPr/>
          </p:nvSpPr>
          <p:spPr>
            <a:xfrm>
              <a:off x="1188489" y="20999"/>
              <a:ext cx="8041260" cy="804126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209185" y="1849768"/>
            <a:ext cx="8020564" cy="8020564"/>
            <a:chOff x="1209185" y="1975498"/>
            <a:chExt cx="8020564" cy="8020564"/>
          </a:xfrm>
        </p:grpSpPr>
        <p:sp>
          <p:nvSpPr>
            <p:cNvPr id="30" name="矩形 29"/>
            <p:cNvSpPr/>
            <p:nvPr/>
          </p:nvSpPr>
          <p:spPr>
            <a:xfrm>
              <a:off x="1681132" y="4221632"/>
              <a:ext cx="3538335" cy="1730070"/>
            </a:xfrm>
            <a:prstGeom prst="rect">
              <a:avLst/>
            </a:prstGeom>
            <a:blipFill dpi="0" rotWithShape="1">
              <a:blip r:embed="rId3"/>
              <a:srcRect/>
              <a:tile tx="127000" ty="527050" sx="35000" sy="3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209185" y="1975498"/>
              <a:ext cx="8020564" cy="802056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170801" y="-4168496"/>
            <a:ext cx="12708648" cy="12708648"/>
            <a:chOff x="4170801" y="-4042766"/>
            <a:chExt cx="12708648" cy="12708648"/>
          </a:xfrm>
        </p:grpSpPr>
        <p:sp>
          <p:nvSpPr>
            <p:cNvPr id="33" name="矩形 32"/>
            <p:cNvSpPr/>
            <p:nvPr/>
          </p:nvSpPr>
          <p:spPr>
            <a:xfrm>
              <a:off x="5397844" y="2311558"/>
              <a:ext cx="5127281" cy="3640144"/>
            </a:xfrm>
            <a:prstGeom prst="rect">
              <a:avLst/>
            </a:prstGeom>
            <a:blipFill dpi="0" rotWithShape="1">
              <a:blip r:embed="rId4"/>
              <a:srcRect/>
              <a:tile tx="0" ty="27940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170801" y="-4042766"/>
              <a:ext cx="12708648" cy="1270864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152409"/>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103.84+1.8=105.64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66520491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25" fill="hold"/>
                                        <p:tgtEl>
                                          <p:spTgt spid="18"/>
                                        </p:tgtEl>
                                        <p:attrNameLst>
                                          <p:attrName>ppt_x</p:attrName>
                                        </p:attrNameLst>
                                      </p:cBhvr>
                                      <p:tavLst>
                                        <p:tav tm="0">
                                          <p:val>
                                            <p:strVal val="1+#ppt_w/2"/>
                                          </p:val>
                                        </p:tav>
                                        <p:tav tm="100000">
                                          <p:val>
                                            <p:strVal val="#ppt_x"/>
                                          </p:val>
                                        </p:tav>
                                      </p:tavLst>
                                    </p:anim>
                                    <p:anim calcmode="lin" valueType="num">
                                      <p:cBhvr additive="base">
                                        <p:cTn id="8" dur="225"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25" fill="hold"/>
                                        <p:tgtEl>
                                          <p:spTgt spid="19"/>
                                        </p:tgtEl>
                                        <p:attrNameLst>
                                          <p:attrName>ppt_x</p:attrName>
                                        </p:attrNameLst>
                                      </p:cBhvr>
                                      <p:tavLst>
                                        <p:tav tm="0">
                                          <p:val>
                                            <p:strVal val="0-#ppt_w/2"/>
                                          </p:val>
                                        </p:tav>
                                        <p:tav tm="100000">
                                          <p:val>
                                            <p:strVal val="#ppt_x"/>
                                          </p:val>
                                        </p:tav>
                                      </p:tavLst>
                                    </p:anim>
                                    <p:anim calcmode="lin" valueType="num">
                                      <p:cBhvr additive="base">
                                        <p:cTn id="12" dur="225" fill="hold"/>
                                        <p:tgtEl>
                                          <p:spTgt spid="19"/>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112"/>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337"/>
                                        <p:tgtEl>
                                          <p:spTgt spid="20"/>
                                        </p:tgtEl>
                                      </p:cBhvr>
                                    </p:animEffect>
                                  </p:childTnLst>
                                </p:cTn>
                              </p:par>
                              <p:par>
                                <p:cTn id="16" presetID="63" presetClass="path" presetSubtype="0" decel="100000" fill="hold" grpId="1" nodeType="withEffect">
                                  <p:stCondLst>
                                    <p:cond delay="112"/>
                                  </p:stCondLst>
                                  <p:childTnLst>
                                    <p:animMotion origin="layout" path="M 3.95833E-6 -1.85185E-6 L 0.05755 -1.85185E-6 " pathEditMode="relative" rAng="0" ptsTypes="AA">
                                      <p:cBhvr>
                                        <p:cTn id="17" dur="337" spd="-100000" fill="hold"/>
                                        <p:tgtEl>
                                          <p:spTgt spid="20"/>
                                        </p:tgtEl>
                                        <p:attrNameLst>
                                          <p:attrName>ppt_x</p:attrName>
                                          <p:attrName>ppt_y</p:attrName>
                                        </p:attrNameLst>
                                      </p:cBhvr>
                                      <p:rCtr x="2878" y="0"/>
                                    </p:animMotion>
                                  </p:childTnLst>
                                </p:cTn>
                              </p:par>
                              <p:par>
                                <p:cTn id="18" presetID="13" presetClass="entr" presetSubtype="16" decel="100000" fill="hold" nodeType="withEffect">
                                  <p:stCondLst>
                                    <p:cond delay="405"/>
                                  </p:stCondLst>
                                  <p:childTnLst>
                                    <p:set>
                                      <p:cBhvr>
                                        <p:cTn id="19" dur="1" fill="hold">
                                          <p:stCondLst>
                                            <p:cond delay="0"/>
                                          </p:stCondLst>
                                        </p:cTn>
                                        <p:tgtEl>
                                          <p:spTgt spid="22"/>
                                        </p:tgtEl>
                                        <p:attrNameLst>
                                          <p:attrName>style.visibility</p:attrName>
                                        </p:attrNameLst>
                                      </p:cBhvr>
                                      <p:to>
                                        <p:strVal val="visible"/>
                                      </p:to>
                                    </p:set>
                                    <p:animEffect transition="in" filter="plus(in)">
                                      <p:cBhvr>
                                        <p:cTn id="20" dur="675"/>
                                        <p:tgtEl>
                                          <p:spTgt spid="22"/>
                                        </p:tgtEl>
                                      </p:cBhvr>
                                    </p:animEffect>
                                  </p:childTnLst>
                                </p:cTn>
                              </p:par>
                              <p:par>
                                <p:cTn id="21" presetID="13" presetClass="entr" presetSubtype="16" decel="100000" fill="hold" nodeType="withEffect">
                                  <p:stCondLst>
                                    <p:cond delay="405"/>
                                  </p:stCondLst>
                                  <p:childTnLst>
                                    <p:set>
                                      <p:cBhvr>
                                        <p:cTn id="22" dur="1" fill="hold">
                                          <p:stCondLst>
                                            <p:cond delay="0"/>
                                          </p:stCondLst>
                                        </p:cTn>
                                        <p:tgtEl>
                                          <p:spTgt spid="29"/>
                                        </p:tgtEl>
                                        <p:attrNameLst>
                                          <p:attrName>style.visibility</p:attrName>
                                        </p:attrNameLst>
                                      </p:cBhvr>
                                      <p:to>
                                        <p:strVal val="visible"/>
                                      </p:to>
                                    </p:set>
                                    <p:animEffect transition="in" filter="plus(in)">
                                      <p:cBhvr>
                                        <p:cTn id="23" dur="675"/>
                                        <p:tgtEl>
                                          <p:spTgt spid="29"/>
                                        </p:tgtEl>
                                      </p:cBhvr>
                                    </p:animEffect>
                                  </p:childTnLst>
                                </p:cTn>
                              </p:par>
                              <p:par>
                                <p:cTn id="24" presetID="13" presetClass="entr" presetSubtype="16" decel="100000" fill="hold" nodeType="withEffect">
                                  <p:stCondLst>
                                    <p:cond delay="405"/>
                                  </p:stCondLst>
                                  <p:childTnLst>
                                    <p:set>
                                      <p:cBhvr>
                                        <p:cTn id="25" dur="1" fill="hold">
                                          <p:stCondLst>
                                            <p:cond delay="0"/>
                                          </p:stCondLst>
                                        </p:cTn>
                                        <p:tgtEl>
                                          <p:spTgt spid="32"/>
                                        </p:tgtEl>
                                        <p:attrNameLst>
                                          <p:attrName>style.visibility</p:attrName>
                                        </p:attrNameLst>
                                      </p:cBhvr>
                                      <p:to>
                                        <p:strVal val="visible"/>
                                      </p:to>
                                    </p:set>
                                    <p:animEffect transition="in" filter="plus(in)">
                                      <p:cBhvr>
                                        <p:cTn id="26" dur="675"/>
                                        <p:tgtEl>
                                          <p:spTgt spid="32"/>
                                        </p:tgtEl>
                                      </p:cBhvr>
                                    </p:animEffect>
                                  </p:childTnLst>
                                </p:cTn>
                              </p:par>
                              <p:par>
                                <p:cTn id="27" presetID="13" presetClass="exit" presetSubtype="32" accel="100000" fill="hold" nodeType="withEffect">
                                  <p:stCondLst>
                                    <p:cond delay="1350"/>
                                  </p:stCondLst>
                                  <p:childTnLst>
                                    <p:animEffect transition="out" filter="plus(out)">
                                      <p:cBhvr>
                                        <p:cTn id="28" dur="250"/>
                                        <p:tgtEl>
                                          <p:spTgt spid="32"/>
                                        </p:tgtEl>
                                      </p:cBhvr>
                                    </p:animEffect>
                                    <p:set>
                                      <p:cBhvr>
                                        <p:cTn id="29" dur="1" fill="hold">
                                          <p:stCondLst>
                                            <p:cond delay="249"/>
                                          </p:stCondLst>
                                        </p:cTn>
                                        <p:tgtEl>
                                          <p:spTgt spid="32"/>
                                        </p:tgtEl>
                                        <p:attrNameLst>
                                          <p:attrName>style.visibility</p:attrName>
                                        </p:attrNameLst>
                                      </p:cBhvr>
                                      <p:to>
                                        <p:strVal val="hidden"/>
                                      </p:to>
                                    </p:set>
                                  </p:childTnLst>
                                </p:cTn>
                              </p:par>
                              <p:par>
                                <p:cTn id="30" presetID="13" presetClass="exit" presetSubtype="32" accel="100000" fill="hold" nodeType="withEffect">
                                  <p:stCondLst>
                                    <p:cond delay="1350"/>
                                  </p:stCondLst>
                                  <p:childTnLst>
                                    <p:animEffect transition="out" filter="plus(out)">
                                      <p:cBhvr>
                                        <p:cTn id="31" dur="250"/>
                                        <p:tgtEl>
                                          <p:spTgt spid="22"/>
                                        </p:tgtEl>
                                      </p:cBhvr>
                                    </p:animEffect>
                                    <p:set>
                                      <p:cBhvr>
                                        <p:cTn id="32" dur="1" fill="hold">
                                          <p:stCondLst>
                                            <p:cond delay="249"/>
                                          </p:stCondLst>
                                        </p:cTn>
                                        <p:tgtEl>
                                          <p:spTgt spid="22"/>
                                        </p:tgtEl>
                                        <p:attrNameLst>
                                          <p:attrName>style.visibility</p:attrName>
                                        </p:attrNameLst>
                                      </p:cBhvr>
                                      <p:to>
                                        <p:strVal val="hidden"/>
                                      </p:to>
                                    </p:set>
                                  </p:childTnLst>
                                </p:cTn>
                              </p:par>
                              <p:par>
                                <p:cTn id="33" presetID="13" presetClass="exit" presetSubtype="32" accel="100000" fill="hold" nodeType="withEffect">
                                  <p:stCondLst>
                                    <p:cond delay="1350"/>
                                  </p:stCondLst>
                                  <p:childTnLst>
                                    <p:animEffect transition="out" filter="plus(out)">
                                      <p:cBhvr>
                                        <p:cTn id="34" dur="250"/>
                                        <p:tgtEl>
                                          <p:spTgt spid="29"/>
                                        </p:tgtEl>
                                      </p:cBhvr>
                                    </p:animEffect>
                                    <p:set>
                                      <p:cBhvr>
                                        <p:cTn id="35" dur="1" fill="hold">
                                          <p:stCondLst>
                                            <p:cond delay="249"/>
                                          </p:stCondLst>
                                        </p:cTn>
                                        <p:tgtEl>
                                          <p:spTgt spid="29"/>
                                        </p:tgtEl>
                                        <p:attrNameLst>
                                          <p:attrName>style.visibility</p:attrName>
                                        </p:attrNameLst>
                                      </p:cBhvr>
                                      <p:to>
                                        <p:strVal val="hidden"/>
                                      </p:to>
                                    </p:set>
                                  </p:childTnLst>
                                </p:cTn>
                              </p:par>
                            </p:childTnLst>
                          </p:cTn>
                        </p:par>
                        <p:par>
                          <p:cTn id="36" fill="hold">
                            <p:stCondLst>
                              <p:cond delay="1600"/>
                            </p:stCondLst>
                            <p:childTnLst>
                              <p:par>
                                <p:cTn id="37" presetID="1"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0" grpId="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4" name="平行四边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5725297"/>
            <a:ext cx="1128584" cy="477795"/>
          </a:xfrm>
          <a:prstGeom prst="parallelogram">
            <a:avLst>
              <a:gd name="adj" fmla="val 1094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23785" y="5700583"/>
            <a:ext cx="1037968" cy="50250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76" h="376881">
                <a:moveTo>
                  <a:pt x="0" y="376881"/>
                </a:moveTo>
                <a:lnTo>
                  <a:pt x="355257" y="0"/>
                </a:lnTo>
                <a:lnTo>
                  <a:pt x="778476" y="12357"/>
                </a:lnTo>
                <a:lnTo>
                  <a:pt x="491182" y="364524"/>
                </a:lnTo>
                <a:lnTo>
                  <a:pt x="0" y="3768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672281" y="5708822"/>
            <a:ext cx="947352" cy="47779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514" h="358345">
                <a:moveTo>
                  <a:pt x="0" y="352167"/>
                </a:moveTo>
                <a:lnTo>
                  <a:pt x="281117" y="0"/>
                </a:lnTo>
                <a:lnTo>
                  <a:pt x="710514" y="6178"/>
                </a:lnTo>
                <a:lnTo>
                  <a:pt x="454112" y="358345"/>
                </a:lnTo>
                <a:lnTo>
                  <a:pt x="0" y="3521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512541" y="5692347"/>
            <a:ext cx="864975" cy="49426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731" h="370701">
                <a:moveTo>
                  <a:pt x="0" y="364523"/>
                </a:moveTo>
                <a:lnTo>
                  <a:pt x="237868" y="0"/>
                </a:lnTo>
                <a:lnTo>
                  <a:pt x="648731" y="18534"/>
                </a:lnTo>
                <a:lnTo>
                  <a:pt x="454112" y="370701"/>
                </a:lnTo>
                <a:lnTo>
                  <a:pt x="0" y="36452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44562" y="5708821"/>
            <a:ext cx="807311" cy="47779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483" h="358346">
                <a:moveTo>
                  <a:pt x="0" y="352168"/>
                </a:moveTo>
                <a:lnTo>
                  <a:pt x="188441" y="2"/>
                </a:lnTo>
                <a:lnTo>
                  <a:pt x="605483" y="0"/>
                </a:lnTo>
                <a:lnTo>
                  <a:pt x="454112" y="358346"/>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60107" y="5708822"/>
            <a:ext cx="749645"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34" h="352168">
                <a:moveTo>
                  <a:pt x="0" y="352168"/>
                </a:moveTo>
                <a:lnTo>
                  <a:pt x="132836" y="12359"/>
                </a:lnTo>
                <a:lnTo>
                  <a:pt x="562234"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00365" y="5708822"/>
            <a:ext cx="667267"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50" h="352168">
                <a:moveTo>
                  <a:pt x="0" y="352168"/>
                </a:moveTo>
                <a:lnTo>
                  <a:pt x="89588" y="2"/>
                </a:lnTo>
                <a:lnTo>
                  <a:pt x="500450"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22653" y="5149977"/>
            <a:ext cx="925600" cy="384900"/>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200" h="288675">
                <a:moveTo>
                  <a:pt x="0" y="279963"/>
                </a:moveTo>
                <a:lnTo>
                  <a:pt x="304691" y="0"/>
                </a:lnTo>
                <a:lnTo>
                  <a:pt x="694200" y="8143"/>
                </a:lnTo>
                <a:lnTo>
                  <a:pt x="419547" y="288675"/>
                </a:lnTo>
                <a:lnTo>
                  <a:pt x="0" y="27996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453050" y="5160835"/>
            <a:ext cx="880653" cy="37404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90" h="280532">
                <a:moveTo>
                  <a:pt x="0" y="271820"/>
                </a:moveTo>
                <a:lnTo>
                  <a:pt x="266767" y="4498"/>
                </a:lnTo>
                <a:lnTo>
                  <a:pt x="660490" y="0"/>
                </a:lnTo>
                <a:lnTo>
                  <a:pt x="419547" y="280532"/>
                </a:lnTo>
                <a:lnTo>
                  <a:pt x="0" y="2718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189064" y="5155216"/>
            <a:ext cx="813232"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924" h="284746">
                <a:moveTo>
                  <a:pt x="0" y="276034"/>
                </a:moveTo>
                <a:lnTo>
                  <a:pt x="224629" y="4498"/>
                </a:lnTo>
                <a:lnTo>
                  <a:pt x="609924"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02605" y="5155216"/>
            <a:ext cx="762667"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000" h="284746">
                <a:moveTo>
                  <a:pt x="0" y="276034"/>
                </a:moveTo>
                <a:lnTo>
                  <a:pt x="207774" y="284"/>
                </a:lnTo>
                <a:lnTo>
                  <a:pt x="572000"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644237" y="5149598"/>
            <a:ext cx="717720" cy="3852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290" h="288959">
                <a:moveTo>
                  <a:pt x="0" y="280247"/>
                </a:moveTo>
                <a:lnTo>
                  <a:pt x="161423" y="8711"/>
                </a:lnTo>
                <a:lnTo>
                  <a:pt x="538290" y="0"/>
                </a:lnTo>
                <a:lnTo>
                  <a:pt x="419547" y="288959"/>
                </a:lnTo>
                <a:lnTo>
                  <a:pt x="0" y="2802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85812" y="5161213"/>
            <a:ext cx="654875" cy="37366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156" h="280248">
                <a:moveTo>
                  <a:pt x="0" y="271536"/>
                </a:moveTo>
                <a:lnTo>
                  <a:pt x="109576" y="0"/>
                </a:lnTo>
                <a:lnTo>
                  <a:pt x="491156" y="715"/>
                </a:lnTo>
                <a:lnTo>
                  <a:pt x="419547" y="280248"/>
                </a:lnTo>
                <a:lnTo>
                  <a:pt x="0" y="27153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27388" y="5162167"/>
            <a:ext cx="610883" cy="372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62" h="279533">
                <a:moveTo>
                  <a:pt x="0" y="270821"/>
                </a:moveTo>
                <a:lnTo>
                  <a:pt x="76582" y="3998"/>
                </a:lnTo>
                <a:lnTo>
                  <a:pt x="458162" y="0"/>
                </a:lnTo>
                <a:lnTo>
                  <a:pt x="419547" y="279533"/>
                </a:lnTo>
                <a:lnTo>
                  <a:pt x="0" y="2708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286036" y="4699193"/>
            <a:ext cx="809672" cy="31376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254" h="235325">
                <a:moveTo>
                  <a:pt x="0" y="226613"/>
                </a:moveTo>
                <a:lnTo>
                  <a:pt x="254241" y="0"/>
                </a:lnTo>
                <a:lnTo>
                  <a:pt x="607254" y="8028"/>
                </a:lnTo>
                <a:lnTo>
                  <a:pt x="394495" y="235325"/>
                </a:lnTo>
                <a:lnTo>
                  <a:pt x="0" y="22661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945740" y="4707544"/>
            <a:ext cx="776269" cy="305416"/>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202" h="229062">
                <a:moveTo>
                  <a:pt x="0" y="220350"/>
                </a:moveTo>
                <a:lnTo>
                  <a:pt x="222926" y="0"/>
                </a:lnTo>
                <a:lnTo>
                  <a:pt x="582202" y="1765"/>
                </a:lnTo>
                <a:lnTo>
                  <a:pt x="394495" y="229062"/>
                </a:lnTo>
                <a:lnTo>
                  <a:pt x="0" y="22035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588743" y="4711720"/>
            <a:ext cx="738691" cy="30124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018" h="225931">
                <a:moveTo>
                  <a:pt x="0" y="217219"/>
                </a:moveTo>
                <a:lnTo>
                  <a:pt x="201005" y="0"/>
                </a:lnTo>
                <a:lnTo>
                  <a:pt x="554018" y="1766"/>
                </a:lnTo>
                <a:lnTo>
                  <a:pt x="394495" y="225931"/>
                </a:lnTo>
                <a:lnTo>
                  <a:pt x="0" y="2172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252623" y="4701547"/>
            <a:ext cx="688587" cy="31141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440" h="233559">
                <a:moveTo>
                  <a:pt x="0" y="224847"/>
                </a:moveTo>
                <a:lnTo>
                  <a:pt x="147769" y="4497"/>
                </a:lnTo>
                <a:lnTo>
                  <a:pt x="516440" y="0"/>
                </a:lnTo>
                <a:lnTo>
                  <a:pt x="381969" y="233559"/>
                </a:lnTo>
                <a:lnTo>
                  <a:pt x="0" y="2248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916503" y="4709899"/>
            <a:ext cx="634307" cy="30397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0" h="227979">
                <a:moveTo>
                  <a:pt x="0" y="227979"/>
                </a:moveTo>
                <a:lnTo>
                  <a:pt x="119586" y="1365"/>
                </a:lnTo>
                <a:lnTo>
                  <a:pt x="475730" y="0"/>
                </a:lnTo>
                <a:lnTo>
                  <a:pt x="375706" y="227296"/>
                </a:lnTo>
                <a:lnTo>
                  <a:pt x="0" y="22797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72032" y="4711720"/>
            <a:ext cx="584203" cy="3021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2" h="226614">
                <a:moveTo>
                  <a:pt x="0" y="226614"/>
                </a:moveTo>
                <a:lnTo>
                  <a:pt x="82008" y="0"/>
                </a:lnTo>
                <a:lnTo>
                  <a:pt x="438152" y="1766"/>
                </a:lnTo>
                <a:lnTo>
                  <a:pt x="375706" y="225931"/>
                </a:lnTo>
                <a:lnTo>
                  <a:pt x="0" y="2266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31736" y="4699195"/>
            <a:ext cx="534097" cy="3146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 name="connsiteX0" fmla="*/ 0 w 438152"/>
              <a:gd name="connsiteY0" fmla="*/ 236008 h 236008"/>
              <a:gd name="connsiteX1" fmla="*/ 53824 w 438152"/>
              <a:gd name="connsiteY1" fmla="*/ 0 h 236008"/>
              <a:gd name="connsiteX2" fmla="*/ 438152 w 438152"/>
              <a:gd name="connsiteY2" fmla="*/ 11160 h 236008"/>
              <a:gd name="connsiteX3" fmla="*/ 375706 w 438152"/>
              <a:gd name="connsiteY3" fmla="*/ 235325 h 236008"/>
              <a:gd name="connsiteX4" fmla="*/ 0 w 438152"/>
              <a:gd name="connsiteY4" fmla="*/ 236008 h 236008"/>
              <a:gd name="connsiteX0" fmla="*/ 0 w 413099"/>
              <a:gd name="connsiteY0" fmla="*/ 236008 h 236008"/>
              <a:gd name="connsiteX1" fmla="*/ 53824 w 413099"/>
              <a:gd name="connsiteY1" fmla="*/ 0 h 236008"/>
              <a:gd name="connsiteX2" fmla="*/ 413099 w 413099"/>
              <a:gd name="connsiteY2" fmla="*/ 8029 h 236008"/>
              <a:gd name="connsiteX3" fmla="*/ 375706 w 413099"/>
              <a:gd name="connsiteY3" fmla="*/ 235325 h 236008"/>
              <a:gd name="connsiteX4" fmla="*/ 0 w 413099"/>
              <a:gd name="connsiteY4" fmla="*/ 236008 h 236008"/>
              <a:gd name="connsiteX0" fmla="*/ 0 w 400573"/>
              <a:gd name="connsiteY0" fmla="*/ 236008 h 236008"/>
              <a:gd name="connsiteX1" fmla="*/ 53824 w 400573"/>
              <a:gd name="connsiteY1" fmla="*/ 0 h 236008"/>
              <a:gd name="connsiteX2" fmla="*/ 400573 w 400573"/>
              <a:gd name="connsiteY2" fmla="*/ 4898 h 236008"/>
              <a:gd name="connsiteX3" fmla="*/ 375706 w 400573"/>
              <a:gd name="connsiteY3" fmla="*/ 235325 h 236008"/>
              <a:gd name="connsiteX4" fmla="*/ 0 w 400573"/>
              <a:gd name="connsiteY4" fmla="*/ 236008 h 236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573" h="236008">
                <a:moveTo>
                  <a:pt x="0" y="236008"/>
                </a:moveTo>
                <a:lnTo>
                  <a:pt x="53824" y="0"/>
                </a:lnTo>
                <a:lnTo>
                  <a:pt x="400573" y="4898"/>
                </a:lnTo>
                <a:lnTo>
                  <a:pt x="375706" y="235325"/>
                </a:lnTo>
                <a:lnTo>
                  <a:pt x="0" y="23600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741148" y="4334118"/>
            <a:ext cx="730341" cy="24551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6" h="184138">
                <a:moveTo>
                  <a:pt x="0" y="184138"/>
                </a:moveTo>
                <a:lnTo>
                  <a:pt x="213531" y="1366"/>
                </a:lnTo>
                <a:lnTo>
                  <a:pt x="547756" y="0"/>
                </a:lnTo>
                <a:lnTo>
                  <a:pt x="375706" y="183455"/>
                </a:lnTo>
                <a:lnTo>
                  <a:pt x="0" y="18413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329873" y="4331763"/>
            <a:ext cx="705289" cy="24787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967" h="185903">
                <a:moveTo>
                  <a:pt x="0" y="185903"/>
                </a:moveTo>
                <a:lnTo>
                  <a:pt x="191611" y="0"/>
                </a:lnTo>
                <a:lnTo>
                  <a:pt x="528967" y="4897"/>
                </a:lnTo>
                <a:lnTo>
                  <a:pt x="375706" y="185220"/>
                </a:lnTo>
                <a:lnTo>
                  <a:pt x="0" y="18590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31122" y="4334118"/>
            <a:ext cx="646836" cy="25713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127" h="192850">
                <a:moveTo>
                  <a:pt x="0" y="184138"/>
                </a:moveTo>
                <a:lnTo>
                  <a:pt x="150901" y="4498"/>
                </a:lnTo>
                <a:lnTo>
                  <a:pt x="485127" y="0"/>
                </a:lnTo>
                <a:lnTo>
                  <a:pt x="353785" y="192850"/>
                </a:lnTo>
                <a:lnTo>
                  <a:pt x="0" y="18413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524021" y="4329942"/>
            <a:ext cx="617609" cy="26130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207" h="195982">
                <a:moveTo>
                  <a:pt x="0" y="187270"/>
                </a:moveTo>
                <a:lnTo>
                  <a:pt x="132112" y="7630"/>
                </a:lnTo>
                <a:lnTo>
                  <a:pt x="463207" y="0"/>
                </a:lnTo>
                <a:lnTo>
                  <a:pt x="353785" y="195982"/>
                </a:lnTo>
                <a:lnTo>
                  <a:pt x="0" y="18727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16919" y="4325766"/>
            <a:ext cx="580032" cy="26548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24" h="199114">
                <a:moveTo>
                  <a:pt x="0" y="190402"/>
                </a:moveTo>
                <a:lnTo>
                  <a:pt x="107060" y="4499"/>
                </a:lnTo>
                <a:lnTo>
                  <a:pt x="435024" y="0"/>
                </a:lnTo>
                <a:lnTo>
                  <a:pt x="353785" y="199114"/>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18168" y="4325766"/>
            <a:ext cx="542453" cy="26548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40" h="199114">
                <a:moveTo>
                  <a:pt x="0" y="190402"/>
                </a:moveTo>
                <a:lnTo>
                  <a:pt x="63219" y="4500"/>
                </a:lnTo>
                <a:lnTo>
                  <a:pt x="406840" y="0"/>
                </a:lnTo>
                <a:lnTo>
                  <a:pt x="353785" y="199114"/>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40295" y="4334117"/>
            <a:ext cx="479824" cy="25713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41299 w 406840"/>
              <a:gd name="connsiteY1" fmla="*/ 7632 h 199114"/>
              <a:gd name="connsiteX2" fmla="*/ 406840 w 406840"/>
              <a:gd name="connsiteY2" fmla="*/ 0 h 199114"/>
              <a:gd name="connsiteX3" fmla="*/ 353785 w 406840"/>
              <a:gd name="connsiteY3" fmla="*/ 199114 h 199114"/>
              <a:gd name="connsiteX4" fmla="*/ 0 w 406840"/>
              <a:gd name="connsiteY4" fmla="*/ 190402 h 199114"/>
              <a:gd name="connsiteX0" fmla="*/ 0 w 372394"/>
              <a:gd name="connsiteY0" fmla="*/ 184139 h 192851"/>
              <a:gd name="connsiteX1" fmla="*/ 41299 w 372394"/>
              <a:gd name="connsiteY1" fmla="*/ 1369 h 192851"/>
              <a:gd name="connsiteX2" fmla="*/ 372394 w 372394"/>
              <a:gd name="connsiteY2" fmla="*/ 0 h 192851"/>
              <a:gd name="connsiteX3" fmla="*/ 353785 w 372394"/>
              <a:gd name="connsiteY3" fmla="*/ 192851 h 192851"/>
              <a:gd name="connsiteX4" fmla="*/ 0 w 372394"/>
              <a:gd name="connsiteY4" fmla="*/ 184139 h 192851"/>
              <a:gd name="connsiteX0" fmla="*/ 0 w 359868"/>
              <a:gd name="connsiteY0" fmla="*/ 190402 h 192851"/>
              <a:gd name="connsiteX1" fmla="*/ 28773 w 359868"/>
              <a:gd name="connsiteY1" fmla="*/ 1369 h 192851"/>
              <a:gd name="connsiteX2" fmla="*/ 359868 w 359868"/>
              <a:gd name="connsiteY2" fmla="*/ 0 h 192851"/>
              <a:gd name="connsiteX3" fmla="*/ 341259 w 359868"/>
              <a:gd name="connsiteY3" fmla="*/ 192851 h 192851"/>
              <a:gd name="connsiteX4" fmla="*/ 0 w 359868"/>
              <a:gd name="connsiteY4" fmla="*/ 190402 h 1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868" h="192851">
                <a:moveTo>
                  <a:pt x="0" y="190402"/>
                </a:moveTo>
                <a:lnTo>
                  <a:pt x="28773" y="1369"/>
                </a:lnTo>
                <a:lnTo>
                  <a:pt x="359868" y="0"/>
                </a:lnTo>
                <a:lnTo>
                  <a:pt x="341259" y="192851"/>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125280" y="4026963"/>
            <a:ext cx="630133" cy="21029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600" h="157719">
                <a:moveTo>
                  <a:pt x="0" y="157719"/>
                </a:moveTo>
                <a:lnTo>
                  <a:pt x="182216" y="0"/>
                </a:lnTo>
                <a:lnTo>
                  <a:pt x="472600" y="1765"/>
                </a:lnTo>
                <a:lnTo>
                  <a:pt x="322471" y="157036"/>
                </a:lnTo>
                <a:lnTo>
                  <a:pt x="0" y="1577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668074" y="4026963"/>
            <a:ext cx="605081" cy="21029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811" h="157719">
                <a:moveTo>
                  <a:pt x="0" y="157719"/>
                </a:moveTo>
                <a:lnTo>
                  <a:pt x="150901" y="0"/>
                </a:lnTo>
                <a:lnTo>
                  <a:pt x="453811" y="1765"/>
                </a:lnTo>
                <a:lnTo>
                  <a:pt x="322471" y="157036"/>
                </a:lnTo>
                <a:lnTo>
                  <a:pt x="0" y="1577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219222" y="4025140"/>
            <a:ext cx="57167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59" h="159086">
                <a:moveTo>
                  <a:pt x="0" y="159086"/>
                </a:moveTo>
                <a:lnTo>
                  <a:pt x="119586" y="4498"/>
                </a:lnTo>
                <a:lnTo>
                  <a:pt x="428759"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757841" y="4025140"/>
            <a:ext cx="538276"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707" h="159086">
                <a:moveTo>
                  <a:pt x="0" y="159086"/>
                </a:moveTo>
                <a:lnTo>
                  <a:pt x="100797" y="4498"/>
                </a:lnTo>
                <a:lnTo>
                  <a:pt x="403707"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08985" y="4026962"/>
            <a:ext cx="509048" cy="21029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86" h="157720">
                <a:moveTo>
                  <a:pt x="0" y="157720"/>
                </a:moveTo>
                <a:lnTo>
                  <a:pt x="75745" y="0"/>
                </a:lnTo>
                <a:lnTo>
                  <a:pt x="381786" y="1766"/>
                </a:lnTo>
                <a:lnTo>
                  <a:pt x="313076" y="157037"/>
                </a:lnTo>
                <a:lnTo>
                  <a:pt x="0" y="1577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55954" y="4025140"/>
            <a:ext cx="467295"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471" h="159086">
                <a:moveTo>
                  <a:pt x="0" y="159086"/>
                </a:moveTo>
                <a:lnTo>
                  <a:pt x="47561" y="4497"/>
                </a:lnTo>
                <a:lnTo>
                  <a:pt x="350471"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98747" y="4025140"/>
            <a:ext cx="44641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14" h="159086">
                <a:moveTo>
                  <a:pt x="0" y="159086"/>
                </a:moveTo>
                <a:lnTo>
                  <a:pt x="31903" y="1366"/>
                </a:lnTo>
                <a:lnTo>
                  <a:pt x="334814"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455131" y="3759743"/>
            <a:ext cx="571679" cy="18015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59" h="135116">
                <a:moveTo>
                  <a:pt x="0" y="132667"/>
                </a:moveTo>
                <a:lnTo>
                  <a:pt x="147769" y="0"/>
                </a:lnTo>
                <a:lnTo>
                  <a:pt x="428759" y="8028"/>
                </a:lnTo>
                <a:lnTo>
                  <a:pt x="294288" y="135116"/>
                </a:lnTo>
                <a:lnTo>
                  <a:pt x="0" y="132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47822" y="3763919"/>
            <a:ext cx="554977" cy="1759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33" h="131984">
                <a:moveTo>
                  <a:pt x="0" y="129535"/>
                </a:moveTo>
                <a:lnTo>
                  <a:pt x="125849" y="0"/>
                </a:lnTo>
                <a:lnTo>
                  <a:pt x="416233" y="1765"/>
                </a:lnTo>
                <a:lnTo>
                  <a:pt x="294288" y="131984"/>
                </a:lnTo>
                <a:lnTo>
                  <a:pt x="0" y="12953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448863" y="3762097"/>
            <a:ext cx="521575"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181" h="133351">
                <a:moveTo>
                  <a:pt x="0" y="130902"/>
                </a:moveTo>
                <a:lnTo>
                  <a:pt x="107060" y="4498"/>
                </a:lnTo>
                <a:lnTo>
                  <a:pt x="39118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949905" y="3762097"/>
            <a:ext cx="492348"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261" h="133351">
                <a:moveTo>
                  <a:pt x="0" y="130902"/>
                </a:moveTo>
                <a:lnTo>
                  <a:pt x="91402" y="4498"/>
                </a:lnTo>
                <a:lnTo>
                  <a:pt x="36926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50946" y="3762097"/>
            <a:ext cx="463121"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341" h="133351">
                <a:moveTo>
                  <a:pt x="0" y="130902"/>
                </a:moveTo>
                <a:lnTo>
                  <a:pt x="72613" y="1367"/>
                </a:lnTo>
                <a:lnTo>
                  <a:pt x="34734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68689" y="3762097"/>
            <a:ext cx="413017"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3" h="134033">
                <a:moveTo>
                  <a:pt x="0" y="134033"/>
                </a:moveTo>
                <a:lnTo>
                  <a:pt x="44430" y="1367"/>
                </a:lnTo>
                <a:lnTo>
                  <a:pt x="309763"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61379" y="3762097"/>
            <a:ext cx="396316"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237" h="134033">
                <a:moveTo>
                  <a:pt x="0" y="134033"/>
                </a:moveTo>
                <a:lnTo>
                  <a:pt x="25641" y="1367"/>
                </a:lnTo>
                <a:lnTo>
                  <a:pt x="297237"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730705" y="3538452"/>
            <a:ext cx="504873" cy="1592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655" h="119458">
                <a:moveTo>
                  <a:pt x="0" y="110746"/>
                </a:moveTo>
                <a:lnTo>
                  <a:pt x="119586" y="0"/>
                </a:lnTo>
                <a:lnTo>
                  <a:pt x="378655" y="8028"/>
                </a:lnTo>
                <a:lnTo>
                  <a:pt x="272368" y="119458"/>
                </a:lnTo>
                <a:lnTo>
                  <a:pt x="0" y="11074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189991" y="3540806"/>
            <a:ext cx="488172"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9" h="117693">
                <a:moveTo>
                  <a:pt x="0" y="108981"/>
                </a:moveTo>
                <a:lnTo>
                  <a:pt x="107060" y="1366"/>
                </a:lnTo>
                <a:lnTo>
                  <a:pt x="366129" y="0"/>
                </a:lnTo>
                <a:lnTo>
                  <a:pt x="272368"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640929" y="3540806"/>
            <a:ext cx="488172"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9" h="117693">
                <a:moveTo>
                  <a:pt x="0" y="108981"/>
                </a:moveTo>
                <a:lnTo>
                  <a:pt x="107060" y="1366"/>
                </a:lnTo>
                <a:lnTo>
                  <a:pt x="366129" y="0"/>
                </a:lnTo>
                <a:lnTo>
                  <a:pt x="272368"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21092" y="3540806"/>
            <a:ext cx="442243"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682" h="117693">
                <a:moveTo>
                  <a:pt x="0" y="108981"/>
                </a:moveTo>
                <a:lnTo>
                  <a:pt x="75745" y="4497"/>
                </a:lnTo>
                <a:lnTo>
                  <a:pt x="331682" y="0"/>
                </a:lnTo>
                <a:lnTo>
                  <a:pt x="259842"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84555" y="3540806"/>
            <a:ext cx="413016" cy="15274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2" h="114562">
                <a:moveTo>
                  <a:pt x="0" y="108981"/>
                </a:moveTo>
                <a:lnTo>
                  <a:pt x="56956" y="1366"/>
                </a:lnTo>
                <a:lnTo>
                  <a:pt x="309762" y="0"/>
                </a:lnTo>
                <a:lnTo>
                  <a:pt x="266105" y="114562"/>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49191" y="3539451"/>
            <a:ext cx="387616"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12" h="115578">
                <a:moveTo>
                  <a:pt x="0" y="109997"/>
                </a:moveTo>
                <a:lnTo>
                  <a:pt x="42668" y="0"/>
                </a:lnTo>
                <a:lnTo>
                  <a:pt x="290712"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15915" y="3539451"/>
            <a:ext cx="368565"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90712"/>
              <a:gd name="connsiteY0" fmla="*/ 109997 h 115578"/>
              <a:gd name="connsiteX1" fmla="*/ 21237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76424"/>
              <a:gd name="connsiteY0" fmla="*/ 109997 h 115578"/>
              <a:gd name="connsiteX1" fmla="*/ 21237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24" h="115578">
                <a:moveTo>
                  <a:pt x="0" y="109997"/>
                </a:moveTo>
                <a:lnTo>
                  <a:pt x="21237" y="0"/>
                </a:lnTo>
                <a:lnTo>
                  <a:pt x="276424"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62479" y="3341602"/>
            <a:ext cx="473123"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42" h="102790">
                <a:moveTo>
                  <a:pt x="0" y="98840"/>
                </a:moveTo>
                <a:lnTo>
                  <a:pt x="107679" y="0"/>
                </a:lnTo>
                <a:lnTo>
                  <a:pt x="354842" y="885"/>
                </a:lnTo>
                <a:lnTo>
                  <a:pt x="260461" y="102790"/>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84755" y="3341602"/>
            <a:ext cx="473123"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42" h="102790">
                <a:moveTo>
                  <a:pt x="0" y="98840"/>
                </a:moveTo>
                <a:lnTo>
                  <a:pt x="107679" y="0"/>
                </a:lnTo>
                <a:lnTo>
                  <a:pt x="354842" y="885"/>
                </a:lnTo>
                <a:lnTo>
                  <a:pt x="260461" y="102790"/>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819731" y="3344776"/>
            <a:ext cx="431848"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86" h="98028">
                <a:moveTo>
                  <a:pt x="0" y="96459"/>
                </a:moveTo>
                <a:lnTo>
                  <a:pt x="83866" y="0"/>
                </a:lnTo>
                <a:lnTo>
                  <a:pt x="323886" y="886"/>
                </a:lnTo>
                <a:lnTo>
                  <a:pt x="258080" y="98028"/>
                </a:ln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248356" y="3344776"/>
            <a:ext cx="431848"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86" h="98028">
                <a:moveTo>
                  <a:pt x="0" y="96459"/>
                </a:moveTo>
                <a:lnTo>
                  <a:pt x="83866" y="0"/>
                </a:lnTo>
                <a:lnTo>
                  <a:pt x="323886" y="886"/>
                </a:lnTo>
                <a:lnTo>
                  <a:pt x="258080" y="98028"/>
                </a:ln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86505" y="3341601"/>
            <a:ext cx="403272"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454" h="100409">
                <a:moveTo>
                  <a:pt x="0" y="98840"/>
                </a:moveTo>
                <a:lnTo>
                  <a:pt x="60054" y="0"/>
                </a:lnTo>
                <a:lnTo>
                  <a:pt x="302454"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15131" y="3338426"/>
            <a:ext cx="377872"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102790">
                <a:moveTo>
                  <a:pt x="0" y="101221"/>
                </a:moveTo>
                <a:lnTo>
                  <a:pt x="48148" y="0"/>
                </a:lnTo>
                <a:lnTo>
                  <a:pt x="283404" y="3266"/>
                </a:lnTo>
                <a:lnTo>
                  <a:pt x="258080" y="102790"/>
                </a:lnTo>
                <a:lnTo>
                  <a:pt x="0" y="1012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50105" y="3341601"/>
            <a:ext cx="361996"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 name="connsiteX0" fmla="*/ 0 w 283404"/>
              <a:gd name="connsiteY0" fmla="*/ 98840 h 100409"/>
              <a:gd name="connsiteX1" fmla="*/ 24336 w 283404"/>
              <a:gd name="connsiteY1" fmla="*/ 0 h 100409"/>
              <a:gd name="connsiteX2" fmla="*/ 283404 w 283404"/>
              <a:gd name="connsiteY2" fmla="*/ 885 h 100409"/>
              <a:gd name="connsiteX3" fmla="*/ 258080 w 283404"/>
              <a:gd name="connsiteY3" fmla="*/ 100409 h 100409"/>
              <a:gd name="connsiteX4" fmla="*/ 0 w 283404"/>
              <a:gd name="connsiteY4" fmla="*/ 98840 h 100409"/>
              <a:gd name="connsiteX0" fmla="*/ 0 w 271497"/>
              <a:gd name="connsiteY0" fmla="*/ 98840 h 100409"/>
              <a:gd name="connsiteX1" fmla="*/ 24336 w 271497"/>
              <a:gd name="connsiteY1" fmla="*/ 0 h 100409"/>
              <a:gd name="connsiteX2" fmla="*/ 271497 w 271497"/>
              <a:gd name="connsiteY2" fmla="*/ 885 h 100409"/>
              <a:gd name="connsiteX3" fmla="*/ 258080 w 271497"/>
              <a:gd name="connsiteY3" fmla="*/ 100409 h 100409"/>
              <a:gd name="connsiteX4" fmla="*/ 0 w 271497"/>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7" h="100409">
                <a:moveTo>
                  <a:pt x="0" y="98840"/>
                </a:moveTo>
                <a:lnTo>
                  <a:pt x="24336" y="0"/>
                </a:lnTo>
                <a:lnTo>
                  <a:pt x="271497"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162503" y="3166978"/>
            <a:ext cx="441372"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29" h="90883">
                <a:moveTo>
                  <a:pt x="0" y="86933"/>
                </a:moveTo>
                <a:lnTo>
                  <a:pt x="102916" y="0"/>
                </a:lnTo>
                <a:lnTo>
                  <a:pt x="331029"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565729" y="3166978"/>
            <a:ext cx="415972"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979" h="90883">
                <a:moveTo>
                  <a:pt x="0" y="86933"/>
                </a:moveTo>
                <a:lnTo>
                  <a:pt x="86247" y="0"/>
                </a:lnTo>
                <a:lnTo>
                  <a:pt x="311979"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972129" y="3170153"/>
            <a:ext cx="406447" cy="11800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4552 h 88502"/>
              <a:gd name="connsiteX1" fmla="*/ 71960 w 331029"/>
              <a:gd name="connsiteY1" fmla="*/ 0 h 88502"/>
              <a:gd name="connsiteX2" fmla="*/ 331029 w 331029"/>
              <a:gd name="connsiteY2" fmla="*/ 885 h 88502"/>
              <a:gd name="connsiteX3" fmla="*/ 243792 w 331029"/>
              <a:gd name="connsiteY3" fmla="*/ 88502 h 88502"/>
              <a:gd name="connsiteX4" fmla="*/ 0 w 331029"/>
              <a:gd name="connsiteY4" fmla="*/ 84552 h 88502"/>
              <a:gd name="connsiteX0" fmla="*/ 0 w 304835"/>
              <a:gd name="connsiteY0" fmla="*/ 84552 h 88502"/>
              <a:gd name="connsiteX1" fmla="*/ 71960 w 304835"/>
              <a:gd name="connsiteY1" fmla="*/ 0 h 88502"/>
              <a:gd name="connsiteX2" fmla="*/ 304835 w 304835"/>
              <a:gd name="connsiteY2" fmla="*/ 885 h 88502"/>
              <a:gd name="connsiteX3" fmla="*/ 243792 w 304835"/>
              <a:gd name="connsiteY3" fmla="*/ 88502 h 88502"/>
              <a:gd name="connsiteX4" fmla="*/ 0 w 304835"/>
              <a:gd name="connsiteY4" fmla="*/ 84552 h 88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35" h="88502">
                <a:moveTo>
                  <a:pt x="0" y="84552"/>
                </a:moveTo>
                <a:lnTo>
                  <a:pt x="71960" y="0"/>
                </a:lnTo>
                <a:lnTo>
                  <a:pt x="304835" y="885"/>
                </a:lnTo>
                <a:lnTo>
                  <a:pt x="243792" y="88502"/>
                </a:lnTo>
                <a:lnTo>
                  <a:pt x="0" y="8455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78529" y="3166978"/>
            <a:ext cx="387396"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648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23885"/>
              <a:gd name="connsiteY0" fmla="*/ 86933 h 90883"/>
              <a:gd name="connsiteX1" fmla="*/ 57672 w 323885"/>
              <a:gd name="connsiteY1" fmla="*/ 0 h 90883"/>
              <a:gd name="connsiteX2" fmla="*/ 323885 w 323885"/>
              <a:gd name="connsiteY2" fmla="*/ 3266 h 90883"/>
              <a:gd name="connsiteX3" fmla="*/ 236648 w 323885"/>
              <a:gd name="connsiteY3" fmla="*/ 90883 h 90883"/>
              <a:gd name="connsiteX4" fmla="*/ 0 w 323885"/>
              <a:gd name="connsiteY4" fmla="*/ 86933 h 90883"/>
              <a:gd name="connsiteX0" fmla="*/ 0 w 290547"/>
              <a:gd name="connsiteY0" fmla="*/ 86933 h 90883"/>
              <a:gd name="connsiteX1" fmla="*/ 57672 w 290547"/>
              <a:gd name="connsiteY1" fmla="*/ 0 h 90883"/>
              <a:gd name="connsiteX2" fmla="*/ 290547 w 290547"/>
              <a:gd name="connsiteY2" fmla="*/ 3266 h 90883"/>
              <a:gd name="connsiteX3" fmla="*/ 236648 w 290547"/>
              <a:gd name="connsiteY3" fmla="*/ 90883 h 90883"/>
              <a:gd name="connsiteX4" fmla="*/ 0 w 290547"/>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47" h="90883">
                <a:moveTo>
                  <a:pt x="0" y="86933"/>
                </a:moveTo>
                <a:lnTo>
                  <a:pt x="57672" y="0"/>
                </a:lnTo>
                <a:lnTo>
                  <a:pt x="290547" y="3266"/>
                </a:lnTo>
                <a:lnTo>
                  <a:pt x="236648"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75403" y="3163803"/>
            <a:ext cx="377872" cy="1243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9314 h 93264"/>
              <a:gd name="connsiteX1" fmla="*/ 55291 w 331029"/>
              <a:gd name="connsiteY1" fmla="*/ 0 h 93264"/>
              <a:gd name="connsiteX2" fmla="*/ 331029 w 331029"/>
              <a:gd name="connsiteY2" fmla="*/ 5647 h 93264"/>
              <a:gd name="connsiteX3" fmla="*/ 243792 w 331029"/>
              <a:gd name="connsiteY3" fmla="*/ 93264 h 93264"/>
              <a:gd name="connsiteX4" fmla="*/ 0 w 331029"/>
              <a:gd name="connsiteY4" fmla="*/ 89314 h 93264"/>
              <a:gd name="connsiteX0" fmla="*/ 0 w 283404"/>
              <a:gd name="connsiteY0" fmla="*/ 89314 h 93264"/>
              <a:gd name="connsiteX1" fmla="*/ 55291 w 283404"/>
              <a:gd name="connsiteY1" fmla="*/ 0 h 93264"/>
              <a:gd name="connsiteX2" fmla="*/ 283404 w 283404"/>
              <a:gd name="connsiteY2" fmla="*/ 5647 h 93264"/>
              <a:gd name="connsiteX3" fmla="*/ 243792 w 283404"/>
              <a:gd name="connsiteY3" fmla="*/ 93264 h 93264"/>
              <a:gd name="connsiteX4" fmla="*/ 0 w 283404"/>
              <a:gd name="connsiteY4" fmla="*/ 89314 h 9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93264">
                <a:moveTo>
                  <a:pt x="0" y="89314"/>
                </a:moveTo>
                <a:lnTo>
                  <a:pt x="55291" y="0"/>
                </a:lnTo>
                <a:lnTo>
                  <a:pt x="283404" y="5647"/>
                </a:lnTo>
                <a:lnTo>
                  <a:pt x="243792" y="93264"/>
                </a:lnTo>
                <a:lnTo>
                  <a:pt x="0" y="893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81803" y="3171333"/>
            <a:ext cx="361997" cy="11682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3667 h 87617"/>
              <a:gd name="connsiteX1" fmla="*/ 31478 w 331029"/>
              <a:gd name="connsiteY1" fmla="*/ 1497 h 87617"/>
              <a:gd name="connsiteX2" fmla="*/ 331029 w 331029"/>
              <a:gd name="connsiteY2" fmla="*/ 0 h 87617"/>
              <a:gd name="connsiteX3" fmla="*/ 243792 w 331029"/>
              <a:gd name="connsiteY3" fmla="*/ 87617 h 87617"/>
              <a:gd name="connsiteX4" fmla="*/ 0 w 331029"/>
              <a:gd name="connsiteY4" fmla="*/ 83667 h 87617"/>
              <a:gd name="connsiteX0" fmla="*/ 0 w 271498"/>
              <a:gd name="connsiteY0" fmla="*/ 83667 h 87617"/>
              <a:gd name="connsiteX1" fmla="*/ 31478 w 271498"/>
              <a:gd name="connsiteY1" fmla="*/ 1497 h 87617"/>
              <a:gd name="connsiteX2" fmla="*/ 271498 w 271498"/>
              <a:gd name="connsiteY2" fmla="*/ 0 h 87617"/>
              <a:gd name="connsiteX3" fmla="*/ 243792 w 271498"/>
              <a:gd name="connsiteY3" fmla="*/ 87617 h 87617"/>
              <a:gd name="connsiteX4" fmla="*/ 0 w 271498"/>
              <a:gd name="connsiteY4" fmla="*/ 83667 h 87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8" h="87617">
                <a:moveTo>
                  <a:pt x="0" y="83667"/>
                </a:moveTo>
                <a:lnTo>
                  <a:pt x="31478" y="1497"/>
                </a:lnTo>
                <a:lnTo>
                  <a:pt x="271498" y="0"/>
                </a:lnTo>
                <a:lnTo>
                  <a:pt x="243792" y="87617"/>
                </a:lnTo>
                <a:lnTo>
                  <a:pt x="0" y="83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85028" y="3166978"/>
            <a:ext cx="336597"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8" h="90883">
                <a:moveTo>
                  <a:pt x="0" y="86933"/>
                </a:moveTo>
                <a:lnTo>
                  <a:pt x="21954" y="0"/>
                </a:lnTo>
                <a:lnTo>
                  <a:pt x="252448"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43479" y="3020927"/>
            <a:ext cx="409621" cy="10212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216" h="76596">
                <a:moveTo>
                  <a:pt x="0" y="75027"/>
                </a:moveTo>
                <a:lnTo>
                  <a:pt x="81484" y="0"/>
                </a:lnTo>
                <a:lnTo>
                  <a:pt x="307216" y="3266"/>
                </a:lnTo>
                <a:lnTo>
                  <a:pt x="229505" y="76596"/>
                </a:lnTo>
                <a:lnTo>
                  <a:pt x="0" y="7502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724478" y="3018930"/>
            <a:ext cx="390572" cy="1041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29" h="78093">
                <a:moveTo>
                  <a:pt x="0" y="76524"/>
                </a:moveTo>
                <a:lnTo>
                  <a:pt x="81484" y="1497"/>
                </a:lnTo>
                <a:lnTo>
                  <a:pt x="292929" y="0"/>
                </a:lnTo>
                <a:lnTo>
                  <a:pt x="229505" y="78093"/>
                </a:lnTo>
                <a:lnTo>
                  <a:pt x="0" y="7652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099127" y="3020925"/>
            <a:ext cx="377872" cy="10212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76596">
                <a:moveTo>
                  <a:pt x="0" y="75027"/>
                </a:moveTo>
                <a:lnTo>
                  <a:pt x="67196" y="0"/>
                </a:lnTo>
                <a:lnTo>
                  <a:pt x="283404" y="885"/>
                </a:lnTo>
                <a:lnTo>
                  <a:pt x="229505" y="76596"/>
                </a:lnTo>
                <a:lnTo>
                  <a:pt x="0" y="7502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80126" y="3024101"/>
            <a:ext cx="365172" cy="989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879" h="74214">
                <a:moveTo>
                  <a:pt x="0" y="72645"/>
                </a:moveTo>
                <a:lnTo>
                  <a:pt x="52908" y="0"/>
                </a:lnTo>
                <a:lnTo>
                  <a:pt x="273879" y="884"/>
                </a:lnTo>
                <a:lnTo>
                  <a:pt x="229505" y="74214"/>
                </a:lnTo>
                <a:lnTo>
                  <a:pt x="0" y="7264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64301" y="3020926"/>
            <a:ext cx="349297"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73" h="76595">
                <a:moveTo>
                  <a:pt x="0" y="75026"/>
                </a:moveTo>
                <a:lnTo>
                  <a:pt x="33858" y="0"/>
                </a:lnTo>
                <a:lnTo>
                  <a:pt x="261973" y="884"/>
                </a:lnTo>
                <a:lnTo>
                  <a:pt x="229505"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48475"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623126"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0" name="平行四边形 8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1181825" y="5725297"/>
            <a:ext cx="1128584" cy="477795"/>
          </a:xfrm>
          <a:prstGeom prst="parallelogram">
            <a:avLst>
              <a:gd name="adj" fmla="val 1094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0448656" y="5700583"/>
            <a:ext cx="1037968" cy="50250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76" h="376881">
                <a:moveTo>
                  <a:pt x="0" y="376881"/>
                </a:moveTo>
                <a:lnTo>
                  <a:pt x="355257" y="0"/>
                </a:lnTo>
                <a:lnTo>
                  <a:pt x="778476" y="12357"/>
                </a:lnTo>
                <a:lnTo>
                  <a:pt x="491182" y="364524"/>
                </a:lnTo>
                <a:lnTo>
                  <a:pt x="0" y="3768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690776" y="5708822"/>
            <a:ext cx="947352" cy="47779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514" h="358345">
                <a:moveTo>
                  <a:pt x="0" y="352167"/>
                </a:moveTo>
                <a:lnTo>
                  <a:pt x="281117" y="0"/>
                </a:lnTo>
                <a:lnTo>
                  <a:pt x="710514" y="6178"/>
                </a:lnTo>
                <a:lnTo>
                  <a:pt x="454112" y="358345"/>
                </a:lnTo>
                <a:lnTo>
                  <a:pt x="0" y="3521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932895" y="5692347"/>
            <a:ext cx="864975" cy="49426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731" h="370701">
                <a:moveTo>
                  <a:pt x="0" y="364523"/>
                </a:moveTo>
                <a:lnTo>
                  <a:pt x="237868" y="0"/>
                </a:lnTo>
                <a:lnTo>
                  <a:pt x="648731" y="18534"/>
                </a:lnTo>
                <a:lnTo>
                  <a:pt x="454112" y="370701"/>
                </a:lnTo>
                <a:lnTo>
                  <a:pt x="0" y="36452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58538" y="5708821"/>
            <a:ext cx="807311" cy="47779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483" h="358346">
                <a:moveTo>
                  <a:pt x="0" y="352168"/>
                </a:moveTo>
                <a:lnTo>
                  <a:pt x="188441" y="2"/>
                </a:lnTo>
                <a:lnTo>
                  <a:pt x="605483" y="0"/>
                </a:lnTo>
                <a:lnTo>
                  <a:pt x="454112" y="358346"/>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400658" y="5708822"/>
            <a:ext cx="749645"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34" h="352168">
                <a:moveTo>
                  <a:pt x="0" y="352168"/>
                </a:moveTo>
                <a:lnTo>
                  <a:pt x="132836" y="12359"/>
                </a:lnTo>
                <a:lnTo>
                  <a:pt x="562234"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642777" y="5708822"/>
            <a:ext cx="667267"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50" h="352168">
                <a:moveTo>
                  <a:pt x="0" y="352168"/>
                </a:moveTo>
                <a:lnTo>
                  <a:pt x="89588" y="2"/>
                </a:lnTo>
                <a:lnTo>
                  <a:pt x="500450"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0662156" y="5149977"/>
            <a:ext cx="925600" cy="384900"/>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200" h="288675">
                <a:moveTo>
                  <a:pt x="0" y="279963"/>
                </a:moveTo>
                <a:lnTo>
                  <a:pt x="304691" y="0"/>
                </a:lnTo>
                <a:lnTo>
                  <a:pt x="694200" y="8143"/>
                </a:lnTo>
                <a:lnTo>
                  <a:pt x="419547" y="288675"/>
                </a:lnTo>
                <a:lnTo>
                  <a:pt x="0" y="27996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976707" y="5160835"/>
            <a:ext cx="880653" cy="37404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90" h="280532">
                <a:moveTo>
                  <a:pt x="0" y="271820"/>
                </a:moveTo>
                <a:lnTo>
                  <a:pt x="266767" y="4498"/>
                </a:lnTo>
                <a:lnTo>
                  <a:pt x="660490" y="0"/>
                </a:lnTo>
                <a:lnTo>
                  <a:pt x="419547" y="280532"/>
                </a:lnTo>
                <a:lnTo>
                  <a:pt x="0" y="2718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308113" y="5155216"/>
            <a:ext cx="813232"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924" h="284746">
                <a:moveTo>
                  <a:pt x="0" y="276034"/>
                </a:moveTo>
                <a:lnTo>
                  <a:pt x="224629" y="4498"/>
                </a:lnTo>
                <a:lnTo>
                  <a:pt x="609924"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645137" y="5155216"/>
            <a:ext cx="762667"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000" h="284746">
                <a:moveTo>
                  <a:pt x="0" y="276034"/>
                </a:moveTo>
                <a:lnTo>
                  <a:pt x="207774" y="284"/>
                </a:lnTo>
                <a:lnTo>
                  <a:pt x="572000"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948452" y="5149598"/>
            <a:ext cx="717720" cy="3852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290" h="288959">
                <a:moveTo>
                  <a:pt x="0" y="280247"/>
                </a:moveTo>
                <a:lnTo>
                  <a:pt x="161423" y="8711"/>
                </a:lnTo>
                <a:lnTo>
                  <a:pt x="538290" y="0"/>
                </a:lnTo>
                <a:lnTo>
                  <a:pt x="419547" y="288959"/>
                </a:lnTo>
                <a:lnTo>
                  <a:pt x="0" y="2802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269723" y="5161213"/>
            <a:ext cx="654875" cy="37366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156" h="280248">
                <a:moveTo>
                  <a:pt x="0" y="271536"/>
                </a:moveTo>
                <a:lnTo>
                  <a:pt x="109576" y="0"/>
                </a:lnTo>
                <a:lnTo>
                  <a:pt x="491156" y="715"/>
                </a:lnTo>
                <a:lnTo>
                  <a:pt x="419547" y="280248"/>
                </a:lnTo>
                <a:lnTo>
                  <a:pt x="0" y="27153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572139" y="5162167"/>
            <a:ext cx="610883" cy="372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62" h="279533">
                <a:moveTo>
                  <a:pt x="0" y="270821"/>
                </a:moveTo>
                <a:lnTo>
                  <a:pt x="76582" y="3998"/>
                </a:lnTo>
                <a:lnTo>
                  <a:pt x="458162" y="0"/>
                </a:lnTo>
                <a:lnTo>
                  <a:pt x="419547" y="279533"/>
                </a:lnTo>
                <a:lnTo>
                  <a:pt x="0" y="2708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0214701" y="4699193"/>
            <a:ext cx="809672" cy="31376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254" h="235325">
                <a:moveTo>
                  <a:pt x="0" y="226613"/>
                </a:moveTo>
                <a:lnTo>
                  <a:pt x="254241" y="0"/>
                </a:lnTo>
                <a:lnTo>
                  <a:pt x="607254" y="8028"/>
                </a:lnTo>
                <a:lnTo>
                  <a:pt x="394495" y="235325"/>
                </a:lnTo>
                <a:lnTo>
                  <a:pt x="0" y="22661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588400" y="4707544"/>
            <a:ext cx="776269" cy="305416"/>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202" h="229062">
                <a:moveTo>
                  <a:pt x="0" y="220350"/>
                </a:moveTo>
                <a:lnTo>
                  <a:pt x="222926" y="0"/>
                </a:lnTo>
                <a:lnTo>
                  <a:pt x="582202" y="1765"/>
                </a:lnTo>
                <a:lnTo>
                  <a:pt x="394495" y="229062"/>
                </a:lnTo>
                <a:lnTo>
                  <a:pt x="0" y="22035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982976" y="4711720"/>
            <a:ext cx="738691" cy="30124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018" h="225931">
                <a:moveTo>
                  <a:pt x="0" y="217219"/>
                </a:moveTo>
                <a:lnTo>
                  <a:pt x="201005" y="0"/>
                </a:lnTo>
                <a:lnTo>
                  <a:pt x="554018" y="1766"/>
                </a:lnTo>
                <a:lnTo>
                  <a:pt x="394495" y="225931"/>
                </a:lnTo>
                <a:lnTo>
                  <a:pt x="0" y="2172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369200" y="4701547"/>
            <a:ext cx="688587" cy="31141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440" h="233559">
                <a:moveTo>
                  <a:pt x="0" y="224847"/>
                </a:moveTo>
                <a:lnTo>
                  <a:pt x="147769" y="4497"/>
                </a:lnTo>
                <a:lnTo>
                  <a:pt x="516440" y="0"/>
                </a:lnTo>
                <a:lnTo>
                  <a:pt x="381969" y="233559"/>
                </a:lnTo>
                <a:lnTo>
                  <a:pt x="0" y="2248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759600" y="4709899"/>
            <a:ext cx="634307" cy="30397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0" h="227979">
                <a:moveTo>
                  <a:pt x="0" y="227979"/>
                </a:moveTo>
                <a:lnTo>
                  <a:pt x="119586" y="1365"/>
                </a:lnTo>
                <a:lnTo>
                  <a:pt x="475730" y="0"/>
                </a:lnTo>
                <a:lnTo>
                  <a:pt x="375706" y="227296"/>
                </a:lnTo>
                <a:lnTo>
                  <a:pt x="0" y="22797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154175" y="4711720"/>
            <a:ext cx="584203" cy="3021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2" h="226614">
                <a:moveTo>
                  <a:pt x="0" y="226614"/>
                </a:moveTo>
                <a:lnTo>
                  <a:pt x="82008" y="0"/>
                </a:lnTo>
                <a:lnTo>
                  <a:pt x="438152" y="1766"/>
                </a:lnTo>
                <a:lnTo>
                  <a:pt x="375706" y="225931"/>
                </a:lnTo>
                <a:lnTo>
                  <a:pt x="0" y="2266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544578" y="4699195"/>
            <a:ext cx="534097" cy="3146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 name="connsiteX0" fmla="*/ 0 w 438152"/>
              <a:gd name="connsiteY0" fmla="*/ 236008 h 236008"/>
              <a:gd name="connsiteX1" fmla="*/ 53824 w 438152"/>
              <a:gd name="connsiteY1" fmla="*/ 0 h 236008"/>
              <a:gd name="connsiteX2" fmla="*/ 438152 w 438152"/>
              <a:gd name="connsiteY2" fmla="*/ 11160 h 236008"/>
              <a:gd name="connsiteX3" fmla="*/ 375706 w 438152"/>
              <a:gd name="connsiteY3" fmla="*/ 235325 h 236008"/>
              <a:gd name="connsiteX4" fmla="*/ 0 w 438152"/>
              <a:gd name="connsiteY4" fmla="*/ 236008 h 236008"/>
              <a:gd name="connsiteX0" fmla="*/ 0 w 413099"/>
              <a:gd name="connsiteY0" fmla="*/ 236008 h 236008"/>
              <a:gd name="connsiteX1" fmla="*/ 53824 w 413099"/>
              <a:gd name="connsiteY1" fmla="*/ 0 h 236008"/>
              <a:gd name="connsiteX2" fmla="*/ 413099 w 413099"/>
              <a:gd name="connsiteY2" fmla="*/ 8029 h 236008"/>
              <a:gd name="connsiteX3" fmla="*/ 375706 w 413099"/>
              <a:gd name="connsiteY3" fmla="*/ 235325 h 236008"/>
              <a:gd name="connsiteX4" fmla="*/ 0 w 413099"/>
              <a:gd name="connsiteY4" fmla="*/ 236008 h 236008"/>
              <a:gd name="connsiteX0" fmla="*/ 0 w 400573"/>
              <a:gd name="connsiteY0" fmla="*/ 236008 h 236008"/>
              <a:gd name="connsiteX1" fmla="*/ 53824 w 400573"/>
              <a:gd name="connsiteY1" fmla="*/ 0 h 236008"/>
              <a:gd name="connsiteX2" fmla="*/ 400573 w 400573"/>
              <a:gd name="connsiteY2" fmla="*/ 4898 h 236008"/>
              <a:gd name="connsiteX3" fmla="*/ 375706 w 400573"/>
              <a:gd name="connsiteY3" fmla="*/ 235325 h 236008"/>
              <a:gd name="connsiteX4" fmla="*/ 0 w 400573"/>
              <a:gd name="connsiteY4" fmla="*/ 236008 h 236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573" h="236008">
                <a:moveTo>
                  <a:pt x="0" y="236008"/>
                </a:moveTo>
                <a:lnTo>
                  <a:pt x="53824" y="0"/>
                </a:lnTo>
                <a:lnTo>
                  <a:pt x="400573" y="4898"/>
                </a:lnTo>
                <a:lnTo>
                  <a:pt x="375706" y="235325"/>
                </a:lnTo>
                <a:lnTo>
                  <a:pt x="0" y="23600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838920" y="4334118"/>
            <a:ext cx="730341" cy="24551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6" h="184138">
                <a:moveTo>
                  <a:pt x="0" y="184138"/>
                </a:moveTo>
                <a:lnTo>
                  <a:pt x="213531" y="1366"/>
                </a:lnTo>
                <a:lnTo>
                  <a:pt x="547756" y="0"/>
                </a:lnTo>
                <a:lnTo>
                  <a:pt x="375706" y="183455"/>
                </a:lnTo>
                <a:lnTo>
                  <a:pt x="0" y="18413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275249" y="4331763"/>
            <a:ext cx="705289" cy="24787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967" h="185903">
                <a:moveTo>
                  <a:pt x="0" y="185903"/>
                </a:moveTo>
                <a:lnTo>
                  <a:pt x="191611" y="0"/>
                </a:lnTo>
                <a:lnTo>
                  <a:pt x="528967" y="4897"/>
                </a:lnTo>
                <a:lnTo>
                  <a:pt x="375706" y="185220"/>
                </a:lnTo>
                <a:lnTo>
                  <a:pt x="0" y="18590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732453" y="4334118"/>
            <a:ext cx="646836" cy="25713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127" h="192850">
                <a:moveTo>
                  <a:pt x="0" y="184138"/>
                </a:moveTo>
                <a:lnTo>
                  <a:pt x="150901" y="4498"/>
                </a:lnTo>
                <a:lnTo>
                  <a:pt x="485127" y="0"/>
                </a:lnTo>
                <a:lnTo>
                  <a:pt x="353785" y="192850"/>
                </a:lnTo>
                <a:lnTo>
                  <a:pt x="0" y="18413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68781" y="4329942"/>
            <a:ext cx="617609" cy="26130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207" h="195982">
                <a:moveTo>
                  <a:pt x="0" y="187270"/>
                </a:moveTo>
                <a:lnTo>
                  <a:pt x="132112" y="7630"/>
                </a:lnTo>
                <a:lnTo>
                  <a:pt x="463207" y="0"/>
                </a:lnTo>
                <a:lnTo>
                  <a:pt x="353785" y="195982"/>
                </a:lnTo>
                <a:lnTo>
                  <a:pt x="0" y="18727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613459" y="4325766"/>
            <a:ext cx="580032" cy="26548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24" h="199114">
                <a:moveTo>
                  <a:pt x="0" y="190402"/>
                </a:moveTo>
                <a:lnTo>
                  <a:pt x="107060" y="4499"/>
                </a:lnTo>
                <a:lnTo>
                  <a:pt x="435024" y="0"/>
                </a:lnTo>
                <a:lnTo>
                  <a:pt x="353785" y="199114"/>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049788" y="4325766"/>
            <a:ext cx="542453" cy="26548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40" h="199114">
                <a:moveTo>
                  <a:pt x="0" y="190402"/>
                </a:moveTo>
                <a:lnTo>
                  <a:pt x="63219" y="4500"/>
                </a:lnTo>
                <a:lnTo>
                  <a:pt x="406840" y="0"/>
                </a:lnTo>
                <a:lnTo>
                  <a:pt x="353785" y="199114"/>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90291" y="4334117"/>
            <a:ext cx="479824" cy="25713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41299 w 406840"/>
              <a:gd name="connsiteY1" fmla="*/ 7632 h 199114"/>
              <a:gd name="connsiteX2" fmla="*/ 406840 w 406840"/>
              <a:gd name="connsiteY2" fmla="*/ 0 h 199114"/>
              <a:gd name="connsiteX3" fmla="*/ 353785 w 406840"/>
              <a:gd name="connsiteY3" fmla="*/ 199114 h 199114"/>
              <a:gd name="connsiteX4" fmla="*/ 0 w 406840"/>
              <a:gd name="connsiteY4" fmla="*/ 190402 h 199114"/>
              <a:gd name="connsiteX0" fmla="*/ 0 w 372394"/>
              <a:gd name="connsiteY0" fmla="*/ 184139 h 192851"/>
              <a:gd name="connsiteX1" fmla="*/ 41299 w 372394"/>
              <a:gd name="connsiteY1" fmla="*/ 1369 h 192851"/>
              <a:gd name="connsiteX2" fmla="*/ 372394 w 372394"/>
              <a:gd name="connsiteY2" fmla="*/ 0 h 192851"/>
              <a:gd name="connsiteX3" fmla="*/ 353785 w 372394"/>
              <a:gd name="connsiteY3" fmla="*/ 192851 h 192851"/>
              <a:gd name="connsiteX4" fmla="*/ 0 w 372394"/>
              <a:gd name="connsiteY4" fmla="*/ 184139 h 192851"/>
              <a:gd name="connsiteX0" fmla="*/ 0 w 359868"/>
              <a:gd name="connsiteY0" fmla="*/ 190402 h 192851"/>
              <a:gd name="connsiteX1" fmla="*/ 28773 w 359868"/>
              <a:gd name="connsiteY1" fmla="*/ 1369 h 192851"/>
              <a:gd name="connsiteX2" fmla="*/ 359868 w 359868"/>
              <a:gd name="connsiteY2" fmla="*/ 0 h 192851"/>
              <a:gd name="connsiteX3" fmla="*/ 341259 w 359868"/>
              <a:gd name="connsiteY3" fmla="*/ 192851 h 192851"/>
              <a:gd name="connsiteX4" fmla="*/ 0 w 359868"/>
              <a:gd name="connsiteY4" fmla="*/ 190402 h 1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868" h="192851">
                <a:moveTo>
                  <a:pt x="0" y="190402"/>
                </a:moveTo>
                <a:lnTo>
                  <a:pt x="28773" y="1369"/>
                </a:lnTo>
                <a:lnTo>
                  <a:pt x="359868" y="0"/>
                </a:lnTo>
                <a:lnTo>
                  <a:pt x="341259" y="192851"/>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554996" y="4026963"/>
            <a:ext cx="630133" cy="21029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600" h="157719">
                <a:moveTo>
                  <a:pt x="0" y="157719"/>
                </a:moveTo>
                <a:lnTo>
                  <a:pt x="182216" y="0"/>
                </a:lnTo>
                <a:lnTo>
                  <a:pt x="472600" y="1765"/>
                </a:lnTo>
                <a:lnTo>
                  <a:pt x="322471" y="157036"/>
                </a:lnTo>
                <a:lnTo>
                  <a:pt x="0" y="1577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037256" y="4026963"/>
            <a:ext cx="605081" cy="21029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811" h="157719">
                <a:moveTo>
                  <a:pt x="0" y="157719"/>
                </a:moveTo>
                <a:lnTo>
                  <a:pt x="150901" y="0"/>
                </a:lnTo>
                <a:lnTo>
                  <a:pt x="453811" y="1765"/>
                </a:lnTo>
                <a:lnTo>
                  <a:pt x="322471" y="157036"/>
                </a:lnTo>
                <a:lnTo>
                  <a:pt x="0" y="1577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519510" y="4025140"/>
            <a:ext cx="57167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59" h="159086">
                <a:moveTo>
                  <a:pt x="0" y="159086"/>
                </a:moveTo>
                <a:lnTo>
                  <a:pt x="119586" y="4498"/>
                </a:lnTo>
                <a:lnTo>
                  <a:pt x="428759"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014294" y="4025140"/>
            <a:ext cx="538276"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707" h="159086">
                <a:moveTo>
                  <a:pt x="0" y="159086"/>
                </a:moveTo>
                <a:lnTo>
                  <a:pt x="100797" y="4498"/>
                </a:lnTo>
                <a:lnTo>
                  <a:pt x="403707"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492376" y="4026962"/>
            <a:ext cx="509048" cy="21029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86" h="157720">
                <a:moveTo>
                  <a:pt x="0" y="157720"/>
                </a:moveTo>
                <a:lnTo>
                  <a:pt x="75745" y="0"/>
                </a:lnTo>
                <a:lnTo>
                  <a:pt x="381786" y="1766"/>
                </a:lnTo>
                <a:lnTo>
                  <a:pt x="313076" y="157037"/>
                </a:lnTo>
                <a:lnTo>
                  <a:pt x="0" y="1577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987162" y="4025140"/>
            <a:ext cx="467295"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471" h="159086">
                <a:moveTo>
                  <a:pt x="0" y="159086"/>
                </a:moveTo>
                <a:lnTo>
                  <a:pt x="47561" y="4497"/>
                </a:lnTo>
                <a:lnTo>
                  <a:pt x="350471"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65244" y="4025140"/>
            <a:ext cx="44641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14" h="159086">
                <a:moveTo>
                  <a:pt x="0" y="159086"/>
                </a:moveTo>
                <a:lnTo>
                  <a:pt x="31903" y="1366"/>
                </a:lnTo>
                <a:lnTo>
                  <a:pt x="334814"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283601" y="3759743"/>
            <a:ext cx="571679" cy="18015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59" h="135116">
                <a:moveTo>
                  <a:pt x="0" y="132667"/>
                </a:moveTo>
                <a:lnTo>
                  <a:pt x="147769" y="0"/>
                </a:lnTo>
                <a:lnTo>
                  <a:pt x="428759" y="8028"/>
                </a:lnTo>
                <a:lnTo>
                  <a:pt x="294288" y="135116"/>
                </a:lnTo>
                <a:lnTo>
                  <a:pt x="0" y="132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807612" y="3763919"/>
            <a:ext cx="554977" cy="1759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33" h="131984">
                <a:moveTo>
                  <a:pt x="0" y="129535"/>
                </a:moveTo>
                <a:lnTo>
                  <a:pt x="125849" y="0"/>
                </a:lnTo>
                <a:lnTo>
                  <a:pt x="416233" y="1765"/>
                </a:lnTo>
                <a:lnTo>
                  <a:pt x="294288" y="131984"/>
                </a:lnTo>
                <a:lnTo>
                  <a:pt x="0" y="12953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339973" y="3762097"/>
            <a:ext cx="521575"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181" h="133351">
                <a:moveTo>
                  <a:pt x="0" y="130902"/>
                </a:moveTo>
                <a:lnTo>
                  <a:pt x="107060" y="4498"/>
                </a:lnTo>
                <a:lnTo>
                  <a:pt x="39118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868158" y="3762097"/>
            <a:ext cx="492348"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261" h="133351">
                <a:moveTo>
                  <a:pt x="0" y="130902"/>
                </a:moveTo>
                <a:lnTo>
                  <a:pt x="91402" y="4498"/>
                </a:lnTo>
                <a:lnTo>
                  <a:pt x="36926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396344" y="3762097"/>
            <a:ext cx="463121"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341" h="133351">
                <a:moveTo>
                  <a:pt x="0" y="130902"/>
                </a:moveTo>
                <a:lnTo>
                  <a:pt x="72613" y="1367"/>
                </a:lnTo>
                <a:lnTo>
                  <a:pt x="34734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928705" y="3762097"/>
            <a:ext cx="413017"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3" h="134033">
                <a:moveTo>
                  <a:pt x="0" y="134033"/>
                </a:moveTo>
                <a:lnTo>
                  <a:pt x="44430" y="1367"/>
                </a:lnTo>
                <a:lnTo>
                  <a:pt x="309763"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52715" y="3762097"/>
            <a:ext cx="396316"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237" h="134033">
                <a:moveTo>
                  <a:pt x="0" y="134033"/>
                </a:moveTo>
                <a:lnTo>
                  <a:pt x="25641" y="1367"/>
                </a:lnTo>
                <a:lnTo>
                  <a:pt x="297237"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074833" y="3538452"/>
            <a:ext cx="504873" cy="1592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655" h="119458">
                <a:moveTo>
                  <a:pt x="0" y="110746"/>
                </a:moveTo>
                <a:lnTo>
                  <a:pt x="119586" y="0"/>
                </a:lnTo>
                <a:lnTo>
                  <a:pt x="378655" y="8028"/>
                </a:lnTo>
                <a:lnTo>
                  <a:pt x="272368" y="119458"/>
                </a:lnTo>
                <a:lnTo>
                  <a:pt x="0" y="11074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632247" y="3540806"/>
            <a:ext cx="488172"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9" h="117693">
                <a:moveTo>
                  <a:pt x="0" y="108981"/>
                </a:moveTo>
                <a:lnTo>
                  <a:pt x="107060" y="1366"/>
                </a:lnTo>
                <a:lnTo>
                  <a:pt x="366129" y="0"/>
                </a:lnTo>
                <a:lnTo>
                  <a:pt x="272368"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81310" y="3540806"/>
            <a:ext cx="488172"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9" h="117693">
                <a:moveTo>
                  <a:pt x="0" y="108981"/>
                </a:moveTo>
                <a:lnTo>
                  <a:pt x="107060" y="1366"/>
                </a:lnTo>
                <a:lnTo>
                  <a:pt x="366129" y="0"/>
                </a:lnTo>
                <a:lnTo>
                  <a:pt x="272368"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747075" y="3540806"/>
            <a:ext cx="442243"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682" h="117693">
                <a:moveTo>
                  <a:pt x="0" y="108981"/>
                </a:moveTo>
                <a:lnTo>
                  <a:pt x="75745" y="4497"/>
                </a:lnTo>
                <a:lnTo>
                  <a:pt x="331682" y="0"/>
                </a:lnTo>
                <a:lnTo>
                  <a:pt x="259842"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312839" y="3540806"/>
            <a:ext cx="413016" cy="15274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2" h="114562">
                <a:moveTo>
                  <a:pt x="0" y="108981"/>
                </a:moveTo>
                <a:lnTo>
                  <a:pt x="56956" y="1366"/>
                </a:lnTo>
                <a:lnTo>
                  <a:pt x="309762" y="0"/>
                </a:lnTo>
                <a:lnTo>
                  <a:pt x="266105" y="114562"/>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873603" y="3539451"/>
            <a:ext cx="387616"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12" h="115578">
                <a:moveTo>
                  <a:pt x="0" y="109997"/>
                </a:moveTo>
                <a:lnTo>
                  <a:pt x="42668" y="0"/>
                </a:lnTo>
                <a:lnTo>
                  <a:pt x="290712"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25930" y="3539451"/>
            <a:ext cx="368565"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90712"/>
              <a:gd name="connsiteY0" fmla="*/ 109997 h 115578"/>
              <a:gd name="connsiteX1" fmla="*/ 21237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76424"/>
              <a:gd name="connsiteY0" fmla="*/ 109997 h 115578"/>
              <a:gd name="connsiteX1" fmla="*/ 21237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24" h="115578">
                <a:moveTo>
                  <a:pt x="0" y="109997"/>
                </a:moveTo>
                <a:lnTo>
                  <a:pt x="21237" y="0"/>
                </a:lnTo>
                <a:lnTo>
                  <a:pt x="276424"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874808" y="3341602"/>
            <a:ext cx="473123"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42" h="102790">
                <a:moveTo>
                  <a:pt x="0" y="98840"/>
                </a:moveTo>
                <a:lnTo>
                  <a:pt x="107679" y="0"/>
                </a:lnTo>
                <a:lnTo>
                  <a:pt x="354842" y="885"/>
                </a:lnTo>
                <a:lnTo>
                  <a:pt x="260461" y="102790"/>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452532" y="3341602"/>
            <a:ext cx="473123"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42" h="102790">
                <a:moveTo>
                  <a:pt x="0" y="98840"/>
                </a:moveTo>
                <a:lnTo>
                  <a:pt x="107679" y="0"/>
                </a:lnTo>
                <a:lnTo>
                  <a:pt x="354842" y="885"/>
                </a:lnTo>
                <a:lnTo>
                  <a:pt x="260461" y="102790"/>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058831" y="3344776"/>
            <a:ext cx="431848"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86" h="98028">
                <a:moveTo>
                  <a:pt x="0" y="96459"/>
                </a:moveTo>
                <a:lnTo>
                  <a:pt x="83866" y="0"/>
                </a:lnTo>
                <a:lnTo>
                  <a:pt x="323886" y="886"/>
                </a:lnTo>
                <a:lnTo>
                  <a:pt x="258080" y="98028"/>
                </a:ln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630205" y="3344776"/>
            <a:ext cx="431848"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86" h="98028">
                <a:moveTo>
                  <a:pt x="0" y="96459"/>
                </a:moveTo>
                <a:lnTo>
                  <a:pt x="83866" y="0"/>
                </a:lnTo>
                <a:lnTo>
                  <a:pt x="323886" y="886"/>
                </a:lnTo>
                <a:lnTo>
                  <a:pt x="258080" y="98028"/>
                </a:ln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220632" y="3341601"/>
            <a:ext cx="403272"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454" h="100409">
                <a:moveTo>
                  <a:pt x="0" y="98840"/>
                </a:moveTo>
                <a:lnTo>
                  <a:pt x="60054" y="0"/>
                </a:lnTo>
                <a:lnTo>
                  <a:pt x="302454"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817407" y="3338426"/>
            <a:ext cx="377872"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102790">
                <a:moveTo>
                  <a:pt x="0" y="101221"/>
                </a:moveTo>
                <a:lnTo>
                  <a:pt x="48148" y="0"/>
                </a:lnTo>
                <a:lnTo>
                  <a:pt x="283404" y="3266"/>
                </a:lnTo>
                <a:lnTo>
                  <a:pt x="258080" y="102790"/>
                </a:lnTo>
                <a:lnTo>
                  <a:pt x="0" y="1012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98310" y="3341601"/>
            <a:ext cx="361996"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 name="connsiteX0" fmla="*/ 0 w 283404"/>
              <a:gd name="connsiteY0" fmla="*/ 98840 h 100409"/>
              <a:gd name="connsiteX1" fmla="*/ 24336 w 283404"/>
              <a:gd name="connsiteY1" fmla="*/ 0 h 100409"/>
              <a:gd name="connsiteX2" fmla="*/ 283404 w 283404"/>
              <a:gd name="connsiteY2" fmla="*/ 885 h 100409"/>
              <a:gd name="connsiteX3" fmla="*/ 258080 w 283404"/>
              <a:gd name="connsiteY3" fmla="*/ 100409 h 100409"/>
              <a:gd name="connsiteX4" fmla="*/ 0 w 283404"/>
              <a:gd name="connsiteY4" fmla="*/ 98840 h 100409"/>
              <a:gd name="connsiteX0" fmla="*/ 0 w 271497"/>
              <a:gd name="connsiteY0" fmla="*/ 98840 h 100409"/>
              <a:gd name="connsiteX1" fmla="*/ 24336 w 271497"/>
              <a:gd name="connsiteY1" fmla="*/ 0 h 100409"/>
              <a:gd name="connsiteX2" fmla="*/ 271497 w 271497"/>
              <a:gd name="connsiteY2" fmla="*/ 885 h 100409"/>
              <a:gd name="connsiteX3" fmla="*/ 258080 w 271497"/>
              <a:gd name="connsiteY3" fmla="*/ 100409 h 100409"/>
              <a:gd name="connsiteX4" fmla="*/ 0 w 271497"/>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7" h="100409">
                <a:moveTo>
                  <a:pt x="0" y="98840"/>
                </a:moveTo>
                <a:lnTo>
                  <a:pt x="24336" y="0"/>
                </a:lnTo>
                <a:lnTo>
                  <a:pt x="271497"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706535" y="3166978"/>
            <a:ext cx="441372"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29" h="90883">
                <a:moveTo>
                  <a:pt x="0" y="86933"/>
                </a:moveTo>
                <a:lnTo>
                  <a:pt x="102916" y="0"/>
                </a:lnTo>
                <a:lnTo>
                  <a:pt x="331029"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328710" y="3166978"/>
            <a:ext cx="415972"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979" h="90883">
                <a:moveTo>
                  <a:pt x="0" y="86933"/>
                </a:moveTo>
                <a:lnTo>
                  <a:pt x="86247" y="0"/>
                </a:lnTo>
                <a:lnTo>
                  <a:pt x="311979"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931835" y="3170153"/>
            <a:ext cx="406447" cy="11800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4552 h 88502"/>
              <a:gd name="connsiteX1" fmla="*/ 71960 w 331029"/>
              <a:gd name="connsiteY1" fmla="*/ 0 h 88502"/>
              <a:gd name="connsiteX2" fmla="*/ 331029 w 331029"/>
              <a:gd name="connsiteY2" fmla="*/ 885 h 88502"/>
              <a:gd name="connsiteX3" fmla="*/ 243792 w 331029"/>
              <a:gd name="connsiteY3" fmla="*/ 88502 h 88502"/>
              <a:gd name="connsiteX4" fmla="*/ 0 w 331029"/>
              <a:gd name="connsiteY4" fmla="*/ 84552 h 88502"/>
              <a:gd name="connsiteX0" fmla="*/ 0 w 304835"/>
              <a:gd name="connsiteY0" fmla="*/ 84552 h 88502"/>
              <a:gd name="connsiteX1" fmla="*/ 71960 w 304835"/>
              <a:gd name="connsiteY1" fmla="*/ 0 h 88502"/>
              <a:gd name="connsiteX2" fmla="*/ 304835 w 304835"/>
              <a:gd name="connsiteY2" fmla="*/ 885 h 88502"/>
              <a:gd name="connsiteX3" fmla="*/ 243792 w 304835"/>
              <a:gd name="connsiteY3" fmla="*/ 88502 h 88502"/>
              <a:gd name="connsiteX4" fmla="*/ 0 w 304835"/>
              <a:gd name="connsiteY4" fmla="*/ 84552 h 88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35" h="88502">
                <a:moveTo>
                  <a:pt x="0" y="84552"/>
                </a:moveTo>
                <a:lnTo>
                  <a:pt x="71960" y="0"/>
                </a:lnTo>
                <a:lnTo>
                  <a:pt x="304835" y="885"/>
                </a:lnTo>
                <a:lnTo>
                  <a:pt x="243792" y="88502"/>
                </a:lnTo>
                <a:lnTo>
                  <a:pt x="0" y="8455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544486" y="3166978"/>
            <a:ext cx="387396"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648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23885"/>
              <a:gd name="connsiteY0" fmla="*/ 86933 h 90883"/>
              <a:gd name="connsiteX1" fmla="*/ 57672 w 323885"/>
              <a:gd name="connsiteY1" fmla="*/ 0 h 90883"/>
              <a:gd name="connsiteX2" fmla="*/ 323885 w 323885"/>
              <a:gd name="connsiteY2" fmla="*/ 3266 h 90883"/>
              <a:gd name="connsiteX3" fmla="*/ 236648 w 323885"/>
              <a:gd name="connsiteY3" fmla="*/ 90883 h 90883"/>
              <a:gd name="connsiteX4" fmla="*/ 0 w 323885"/>
              <a:gd name="connsiteY4" fmla="*/ 86933 h 90883"/>
              <a:gd name="connsiteX0" fmla="*/ 0 w 290547"/>
              <a:gd name="connsiteY0" fmla="*/ 86933 h 90883"/>
              <a:gd name="connsiteX1" fmla="*/ 57672 w 290547"/>
              <a:gd name="connsiteY1" fmla="*/ 0 h 90883"/>
              <a:gd name="connsiteX2" fmla="*/ 290547 w 290547"/>
              <a:gd name="connsiteY2" fmla="*/ 3266 h 90883"/>
              <a:gd name="connsiteX3" fmla="*/ 236648 w 290547"/>
              <a:gd name="connsiteY3" fmla="*/ 90883 h 90883"/>
              <a:gd name="connsiteX4" fmla="*/ 0 w 290547"/>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47" h="90883">
                <a:moveTo>
                  <a:pt x="0" y="86933"/>
                </a:moveTo>
                <a:lnTo>
                  <a:pt x="57672" y="0"/>
                </a:lnTo>
                <a:lnTo>
                  <a:pt x="290547" y="3266"/>
                </a:lnTo>
                <a:lnTo>
                  <a:pt x="236648"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157135" y="3163803"/>
            <a:ext cx="377872" cy="1243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9314 h 93264"/>
              <a:gd name="connsiteX1" fmla="*/ 55291 w 331029"/>
              <a:gd name="connsiteY1" fmla="*/ 0 h 93264"/>
              <a:gd name="connsiteX2" fmla="*/ 331029 w 331029"/>
              <a:gd name="connsiteY2" fmla="*/ 5647 h 93264"/>
              <a:gd name="connsiteX3" fmla="*/ 243792 w 331029"/>
              <a:gd name="connsiteY3" fmla="*/ 93264 h 93264"/>
              <a:gd name="connsiteX4" fmla="*/ 0 w 331029"/>
              <a:gd name="connsiteY4" fmla="*/ 89314 h 93264"/>
              <a:gd name="connsiteX0" fmla="*/ 0 w 283404"/>
              <a:gd name="connsiteY0" fmla="*/ 89314 h 93264"/>
              <a:gd name="connsiteX1" fmla="*/ 55291 w 283404"/>
              <a:gd name="connsiteY1" fmla="*/ 0 h 93264"/>
              <a:gd name="connsiteX2" fmla="*/ 283404 w 283404"/>
              <a:gd name="connsiteY2" fmla="*/ 5647 h 93264"/>
              <a:gd name="connsiteX3" fmla="*/ 243792 w 283404"/>
              <a:gd name="connsiteY3" fmla="*/ 93264 h 93264"/>
              <a:gd name="connsiteX4" fmla="*/ 0 w 283404"/>
              <a:gd name="connsiteY4" fmla="*/ 89314 h 9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93264">
                <a:moveTo>
                  <a:pt x="0" y="89314"/>
                </a:moveTo>
                <a:lnTo>
                  <a:pt x="55291" y="0"/>
                </a:lnTo>
                <a:lnTo>
                  <a:pt x="283404" y="5647"/>
                </a:lnTo>
                <a:lnTo>
                  <a:pt x="243792" y="93264"/>
                </a:lnTo>
                <a:lnTo>
                  <a:pt x="0" y="893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766610" y="3171333"/>
            <a:ext cx="361997" cy="11682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3667 h 87617"/>
              <a:gd name="connsiteX1" fmla="*/ 31478 w 331029"/>
              <a:gd name="connsiteY1" fmla="*/ 1497 h 87617"/>
              <a:gd name="connsiteX2" fmla="*/ 331029 w 331029"/>
              <a:gd name="connsiteY2" fmla="*/ 0 h 87617"/>
              <a:gd name="connsiteX3" fmla="*/ 243792 w 331029"/>
              <a:gd name="connsiteY3" fmla="*/ 87617 h 87617"/>
              <a:gd name="connsiteX4" fmla="*/ 0 w 331029"/>
              <a:gd name="connsiteY4" fmla="*/ 83667 h 87617"/>
              <a:gd name="connsiteX0" fmla="*/ 0 w 271498"/>
              <a:gd name="connsiteY0" fmla="*/ 83667 h 87617"/>
              <a:gd name="connsiteX1" fmla="*/ 31478 w 271498"/>
              <a:gd name="connsiteY1" fmla="*/ 1497 h 87617"/>
              <a:gd name="connsiteX2" fmla="*/ 271498 w 271498"/>
              <a:gd name="connsiteY2" fmla="*/ 0 h 87617"/>
              <a:gd name="connsiteX3" fmla="*/ 243792 w 271498"/>
              <a:gd name="connsiteY3" fmla="*/ 87617 h 87617"/>
              <a:gd name="connsiteX4" fmla="*/ 0 w 271498"/>
              <a:gd name="connsiteY4" fmla="*/ 83667 h 87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8" h="87617">
                <a:moveTo>
                  <a:pt x="0" y="83667"/>
                </a:moveTo>
                <a:lnTo>
                  <a:pt x="31478" y="1497"/>
                </a:lnTo>
                <a:lnTo>
                  <a:pt x="271498" y="0"/>
                </a:lnTo>
                <a:lnTo>
                  <a:pt x="243792" y="87617"/>
                </a:lnTo>
                <a:lnTo>
                  <a:pt x="0" y="83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88784" y="3166978"/>
            <a:ext cx="336597"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8" h="90883">
                <a:moveTo>
                  <a:pt x="0" y="86933"/>
                </a:moveTo>
                <a:lnTo>
                  <a:pt x="21954" y="0"/>
                </a:lnTo>
                <a:lnTo>
                  <a:pt x="252448"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557310" y="3020927"/>
            <a:ext cx="409621" cy="10212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216" h="76596">
                <a:moveTo>
                  <a:pt x="0" y="75027"/>
                </a:moveTo>
                <a:lnTo>
                  <a:pt x="81484" y="0"/>
                </a:lnTo>
                <a:lnTo>
                  <a:pt x="307216" y="3266"/>
                </a:lnTo>
                <a:lnTo>
                  <a:pt x="229505" y="76596"/>
                </a:lnTo>
                <a:lnTo>
                  <a:pt x="0" y="7502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95361" y="3018930"/>
            <a:ext cx="390572" cy="1041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29" h="78093">
                <a:moveTo>
                  <a:pt x="0" y="76524"/>
                </a:moveTo>
                <a:lnTo>
                  <a:pt x="81484" y="1497"/>
                </a:lnTo>
                <a:lnTo>
                  <a:pt x="292929" y="0"/>
                </a:lnTo>
                <a:lnTo>
                  <a:pt x="229505" y="78093"/>
                </a:lnTo>
                <a:lnTo>
                  <a:pt x="0" y="7652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833411" y="3020925"/>
            <a:ext cx="377872" cy="10212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76596">
                <a:moveTo>
                  <a:pt x="0" y="75027"/>
                </a:moveTo>
                <a:lnTo>
                  <a:pt x="67196" y="0"/>
                </a:lnTo>
                <a:lnTo>
                  <a:pt x="283404" y="885"/>
                </a:lnTo>
                <a:lnTo>
                  <a:pt x="229505" y="76596"/>
                </a:lnTo>
                <a:lnTo>
                  <a:pt x="0" y="7502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465113" y="3024101"/>
            <a:ext cx="365172" cy="989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879" h="74214">
                <a:moveTo>
                  <a:pt x="0" y="72645"/>
                </a:moveTo>
                <a:lnTo>
                  <a:pt x="52908" y="0"/>
                </a:lnTo>
                <a:lnTo>
                  <a:pt x="273879" y="884"/>
                </a:lnTo>
                <a:lnTo>
                  <a:pt x="229505" y="74214"/>
                </a:lnTo>
                <a:lnTo>
                  <a:pt x="0" y="7264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096813" y="3020926"/>
            <a:ext cx="349297"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73" h="76595">
                <a:moveTo>
                  <a:pt x="0" y="75026"/>
                </a:moveTo>
                <a:lnTo>
                  <a:pt x="33858" y="0"/>
                </a:lnTo>
                <a:lnTo>
                  <a:pt x="261973" y="884"/>
                </a:lnTo>
                <a:lnTo>
                  <a:pt x="229505"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750737"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76086"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25866" y="5708822"/>
            <a:ext cx="654309"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 name="connsiteX0" fmla="*/ 0 w 500450"/>
              <a:gd name="connsiteY0" fmla="*/ 352168 h 352168"/>
              <a:gd name="connsiteX1" fmla="*/ 20532 w 500450"/>
              <a:gd name="connsiteY1" fmla="*/ 2383 h 352168"/>
              <a:gd name="connsiteX2" fmla="*/ 500450 w 500450"/>
              <a:gd name="connsiteY2" fmla="*/ 0 h 352168"/>
              <a:gd name="connsiteX3" fmla="*/ 478826 w 500450"/>
              <a:gd name="connsiteY3" fmla="*/ 352168 h 352168"/>
              <a:gd name="connsiteX4" fmla="*/ 0 w 500450"/>
              <a:gd name="connsiteY4" fmla="*/ 352168 h 352168"/>
              <a:gd name="connsiteX0" fmla="*/ 0 w 478826"/>
              <a:gd name="connsiteY0" fmla="*/ 352168 h 352168"/>
              <a:gd name="connsiteX1" fmla="*/ 20532 w 478826"/>
              <a:gd name="connsiteY1" fmla="*/ 2383 h 352168"/>
              <a:gd name="connsiteX2" fmla="*/ 469494 w 478826"/>
              <a:gd name="connsiteY2" fmla="*/ 0 h 352168"/>
              <a:gd name="connsiteX3" fmla="*/ 478826 w 478826"/>
              <a:gd name="connsiteY3" fmla="*/ 352168 h 352168"/>
              <a:gd name="connsiteX4" fmla="*/ 0 w 478826"/>
              <a:gd name="connsiteY4" fmla="*/ 352168 h 352168"/>
              <a:gd name="connsiteX0" fmla="*/ 0 w 490732"/>
              <a:gd name="connsiteY0" fmla="*/ 352168 h 352168"/>
              <a:gd name="connsiteX1" fmla="*/ 20532 w 490732"/>
              <a:gd name="connsiteY1" fmla="*/ 2383 h 352168"/>
              <a:gd name="connsiteX2" fmla="*/ 469494 w 490732"/>
              <a:gd name="connsiteY2" fmla="*/ 0 h 352168"/>
              <a:gd name="connsiteX3" fmla="*/ 490732 w 490732"/>
              <a:gd name="connsiteY3" fmla="*/ 352168 h 352168"/>
              <a:gd name="connsiteX4" fmla="*/ 0 w 490732"/>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2" h="352168">
                <a:moveTo>
                  <a:pt x="0" y="352168"/>
                </a:moveTo>
                <a:lnTo>
                  <a:pt x="20532" y="2383"/>
                </a:lnTo>
                <a:lnTo>
                  <a:pt x="469494" y="0"/>
                </a:lnTo>
                <a:lnTo>
                  <a:pt x="490732"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63989" y="5149467"/>
            <a:ext cx="584796" cy="3854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 name="connsiteX0" fmla="*/ 0 w 458162"/>
              <a:gd name="connsiteY0" fmla="*/ 273967 h 282679"/>
              <a:gd name="connsiteX1" fmla="*/ 21813 w 458162"/>
              <a:gd name="connsiteY1" fmla="*/ 0 h 282679"/>
              <a:gd name="connsiteX2" fmla="*/ 458162 w 458162"/>
              <a:gd name="connsiteY2" fmla="*/ 3146 h 282679"/>
              <a:gd name="connsiteX3" fmla="*/ 419547 w 458162"/>
              <a:gd name="connsiteY3" fmla="*/ 282679 h 282679"/>
              <a:gd name="connsiteX4" fmla="*/ 0 w 458162"/>
              <a:gd name="connsiteY4" fmla="*/ 273967 h 282679"/>
              <a:gd name="connsiteX0" fmla="*/ 0 w 424824"/>
              <a:gd name="connsiteY0" fmla="*/ 280346 h 289058"/>
              <a:gd name="connsiteX1" fmla="*/ 21813 w 424824"/>
              <a:gd name="connsiteY1" fmla="*/ 6379 h 289058"/>
              <a:gd name="connsiteX2" fmla="*/ 424824 w 424824"/>
              <a:gd name="connsiteY2" fmla="*/ 0 h 289058"/>
              <a:gd name="connsiteX3" fmla="*/ 419547 w 424824"/>
              <a:gd name="connsiteY3" fmla="*/ 289058 h 289058"/>
              <a:gd name="connsiteX4" fmla="*/ 0 w 424824"/>
              <a:gd name="connsiteY4" fmla="*/ 280346 h 289058"/>
              <a:gd name="connsiteX0" fmla="*/ 0 w 438597"/>
              <a:gd name="connsiteY0" fmla="*/ 280346 h 289058"/>
              <a:gd name="connsiteX1" fmla="*/ 21813 w 438597"/>
              <a:gd name="connsiteY1" fmla="*/ 6379 h 289058"/>
              <a:gd name="connsiteX2" fmla="*/ 424824 w 438597"/>
              <a:gd name="connsiteY2" fmla="*/ 0 h 289058"/>
              <a:gd name="connsiteX3" fmla="*/ 438597 w 438597"/>
              <a:gd name="connsiteY3" fmla="*/ 289058 h 289058"/>
              <a:gd name="connsiteX4" fmla="*/ 0 w 438597"/>
              <a:gd name="connsiteY4" fmla="*/ 280346 h 289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597" h="289058">
                <a:moveTo>
                  <a:pt x="0" y="280346"/>
                </a:moveTo>
                <a:lnTo>
                  <a:pt x="21813" y="6379"/>
                </a:lnTo>
                <a:lnTo>
                  <a:pt x="424824" y="0"/>
                </a:lnTo>
                <a:lnTo>
                  <a:pt x="438597" y="289058"/>
                </a:lnTo>
                <a:lnTo>
                  <a:pt x="0" y="28034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88960" y="4705546"/>
            <a:ext cx="526341" cy="31059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 name="connsiteX0" fmla="*/ 0 w 438152"/>
              <a:gd name="connsiteY0" fmla="*/ 236008 h 236008"/>
              <a:gd name="connsiteX1" fmla="*/ 53824 w 438152"/>
              <a:gd name="connsiteY1" fmla="*/ 0 h 236008"/>
              <a:gd name="connsiteX2" fmla="*/ 438152 w 438152"/>
              <a:gd name="connsiteY2" fmla="*/ 11160 h 236008"/>
              <a:gd name="connsiteX3" fmla="*/ 375706 w 438152"/>
              <a:gd name="connsiteY3" fmla="*/ 235325 h 236008"/>
              <a:gd name="connsiteX4" fmla="*/ 0 w 438152"/>
              <a:gd name="connsiteY4" fmla="*/ 236008 h 236008"/>
              <a:gd name="connsiteX0" fmla="*/ 0 w 413099"/>
              <a:gd name="connsiteY0" fmla="*/ 236008 h 236008"/>
              <a:gd name="connsiteX1" fmla="*/ 53824 w 413099"/>
              <a:gd name="connsiteY1" fmla="*/ 0 h 236008"/>
              <a:gd name="connsiteX2" fmla="*/ 413099 w 413099"/>
              <a:gd name="connsiteY2" fmla="*/ 8029 h 236008"/>
              <a:gd name="connsiteX3" fmla="*/ 375706 w 413099"/>
              <a:gd name="connsiteY3" fmla="*/ 235325 h 236008"/>
              <a:gd name="connsiteX4" fmla="*/ 0 w 413099"/>
              <a:gd name="connsiteY4" fmla="*/ 236008 h 236008"/>
              <a:gd name="connsiteX0" fmla="*/ 0 w 400573"/>
              <a:gd name="connsiteY0" fmla="*/ 236008 h 236008"/>
              <a:gd name="connsiteX1" fmla="*/ 53824 w 400573"/>
              <a:gd name="connsiteY1" fmla="*/ 0 h 236008"/>
              <a:gd name="connsiteX2" fmla="*/ 400573 w 400573"/>
              <a:gd name="connsiteY2" fmla="*/ 4898 h 236008"/>
              <a:gd name="connsiteX3" fmla="*/ 375706 w 400573"/>
              <a:gd name="connsiteY3" fmla="*/ 235325 h 236008"/>
              <a:gd name="connsiteX4" fmla="*/ 0 w 400573"/>
              <a:gd name="connsiteY4" fmla="*/ 236008 h 236008"/>
              <a:gd name="connsiteX0" fmla="*/ 0 w 400573"/>
              <a:gd name="connsiteY0" fmla="*/ 231245 h 231245"/>
              <a:gd name="connsiteX1" fmla="*/ 22868 w 400573"/>
              <a:gd name="connsiteY1" fmla="*/ 0 h 231245"/>
              <a:gd name="connsiteX2" fmla="*/ 400573 w 400573"/>
              <a:gd name="connsiteY2" fmla="*/ 135 h 231245"/>
              <a:gd name="connsiteX3" fmla="*/ 375706 w 400573"/>
              <a:gd name="connsiteY3" fmla="*/ 230562 h 231245"/>
              <a:gd name="connsiteX4" fmla="*/ 0 w 400573"/>
              <a:gd name="connsiteY4" fmla="*/ 231245 h 231245"/>
              <a:gd name="connsiteX0" fmla="*/ 0 w 383904"/>
              <a:gd name="connsiteY0" fmla="*/ 231245 h 231245"/>
              <a:gd name="connsiteX1" fmla="*/ 22868 w 383904"/>
              <a:gd name="connsiteY1" fmla="*/ 0 h 231245"/>
              <a:gd name="connsiteX2" fmla="*/ 383904 w 383904"/>
              <a:gd name="connsiteY2" fmla="*/ 135 h 231245"/>
              <a:gd name="connsiteX3" fmla="*/ 375706 w 383904"/>
              <a:gd name="connsiteY3" fmla="*/ 230562 h 231245"/>
              <a:gd name="connsiteX4" fmla="*/ 0 w 383904"/>
              <a:gd name="connsiteY4" fmla="*/ 231245 h 231245"/>
              <a:gd name="connsiteX0" fmla="*/ 0 w 394756"/>
              <a:gd name="connsiteY0" fmla="*/ 231245 h 232943"/>
              <a:gd name="connsiteX1" fmla="*/ 22868 w 394756"/>
              <a:gd name="connsiteY1" fmla="*/ 0 h 232943"/>
              <a:gd name="connsiteX2" fmla="*/ 383904 w 394756"/>
              <a:gd name="connsiteY2" fmla="*/ 135 h 232943"/>
              <a:gd name="connsiteX3" fmla="*/ 394756 w 394756"/>
              <a:gd name="connsiteY3" fmla="*/ 232943 h 232943"/>
              <a:gd name="connsiteX4" fmla="*/ 0 w 394756"/>
              <a:gd name="connsiteY4" fmla="*/ 231245 h 232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56" h="232943">
                <a:moveTo>
                  <a:pt x="0" y="231245"/>
                </a:moveTo>
                <a:lnTo>
                  <a:pt x="22868" y="0"/>
                </a:lnTo>
                <a:lnTo>
                  <a:pt x="383904" y="135"/>
                </a:lnTo>
                <a:lnTo>
                  <a:pt x="394756" y="232943"/>
                </a:lnTo>
                <a:lnTo>
                  <a:pt x="0" y="23124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14970" y="4326417"/>
            <a:ext cx="480412" cy="26800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41299 w 406840"/>
              <a:gd name="connsiteY1" fmla="*/ 7632 h 199114"/>
              <a:gd name="connsiteX2" fmla="*/ 406840 w 406840"/>
              <a:gd name="connsiteY2" fmla="*/ 0 h 199114"/>
              <a:gd name="connsiteX3" fmla="*/ 353785 w 406840"/>
              <a:gd name="connsiteY3" fmla="*/ 199114 h 199114"/>
              <a:gd name="connsiteX4" fmla="*/ 0 w 406840"/>
              <a:gd name="connsiteY4" fmla="*/ 190402 h 199114"/>
              <a:gd name="connsiteX0" fmla="*/ 0 w 372394"/>
              <a:gd name="connsiteY0" fmla="*/ 184139 h 192851"/>
              <a:gd name="connsiteX1" fmla="*/ 41299 w 372394"/>
              <a:gd name="connsiteY1" fmla="*/ 1369 h 192851"/>
              <a:gd name="connsiteX2" fmla="*/ 372394 w 372394"/>
              <a:gd name="connsiteY2" fmla="*/ 0 h 192851"/>
              <a:gd name="connsiteX3" fmla="*/ 353785 w 372394"/>
              <a:gd name="connsiteY3" fmla="*/ 192851 h 192851"/>
              <a:gd name="connsiteX4" fmla="*/ 0 w 372394"/>
              <a:gd name="connsiteY4" fmla="*/ 184139 h 192851"/>
              <a:gd name="connsiteX0" fmla="*/ 0 w 359868"/>
              <a:gd name="connsiteY0" fmla="*/ 190402 h 192851"/>
              <a:gd name="connsiteX1" fmla="*/ 28773 w 359868"/>
              <a:gd name="connsiteY1" fmla="*/ 1369 h 192851"/>
              <a:gd name="connsiteX2" fmla="*/ 359868 w 359868"/>
              <a:gd name="connsiteY2" fmla="*/ 0 h 192851"/>
              <a:gd name="connsiteX3" fmla="*/ 341259 w 359868"/>
              <a:gd name="connsiteY3" fmla="*/ 192851 h 192851"/>
              <a:gd name="connsiteX4" fmla="*/ 0 w 359868"/>
              <a:gd name="connsiteY4" fmla="*/ 190402 h 192851"/>
              <a:gd name="connsiteX0" fmla="*/ 0 w 359868"/>
              <a:gd name="connsiteY0" fmla="*/ 196177 h 198626"/>
              <a:gd name="connsiteX1" fmla="*/ 14485 w 359868"/>
              <a:gd name="connsiteY1" fmla="*/ 0 h 198626"/>
              <a:gd name="connsiteX2" fmla="*/ 359868 w 359868"/>
              <a:gd name="connsiteY2" fmla="*/ 5775 h 198626"/>
              <a:gd name="connsiteX3" fmla="*/ 341259 w 359868"/>
              <a:gd name="connsiteY3" fmla="*/ 198626 h 198626"/>
              <a:gd name="connsiteX4" fmla="*/ 0 w 359868"/>
              <a:gd name="connsiteY4" fmla="*/ 196177 h 198626"/>
              <a:gd name="connsiteX0" fmla="*/ 0 w 360309"/>
              <a:gd name="connsiteY0" fmla="*/ 196177 h 201007"/>
              <a:gd name="connsiteX1" fmla="*/ 14485 w 360309"/>
              <a:gd name="connsiteY1" fmla="*/ 0 h 201007"/>
              <a:gd name="connsiteX2" fmla="*/ 359868 w 360309"/>
              <a:gd name="connsiteY2" fmla="*/ 5775 h 201007"/>
              <a:gd name="connsiteX3" fmla="*/ 360309 w 360309"/>
              <a:gd name="connsiteY3" fmla="*/ 201007 h 201007"/>
              <a:gd name="connsiteX4" fmla="*/ 0 w 360309"/>
              <a:gd name="connsiteY4" fmla="*/ 196177 h 201007"/>
              <a:gd name="connsiteX0" fmla="*/ 0 w 360309"/>
              <a:gd name="connsiteY0" fmla="*/ 196177 h 201007"/>
              <a:gd name="connsiteX1" fmla="*/ 14485 w 360309"/>
              <a:gd name="connsiteY1" fmla="*/ 0 h 201007"/>
              <a:gd name="connsiteX2" fmla="*/ 343199 w 360309"/>
              <a:gd name="connsiteY2" fmla="*/ 3394 h 201007"/>
              <a:gd name="connsiteX3" fmla="*/ 360309 w 360309"/>
              <a:gd name="connsiteY3" fmla="*/ 201007 h 201007"/>
              <a:gd name="connsiteX4" fmla="*/ 0 w 360309"/>
              <a:gd name="connsiteY4" fmla="*/ 196177 h 201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309" h="201007">
                <a:moveTo>
                  <a:pt x="0" y="196177"/>
                </a:moveTo>
                <a:lnTo>
                  <a:pt x="14485" y="0"/>
                </a:lnTo>
                <a:lnTo>
                  <a:pt x="343199" y="3394"/>
                </a:lnTo>
                <a:lnTo>
                  <a:pt x="360309" y="201007"/>
                </a:lnTo>
                <a:lnTo>
                  <a:pt x="0" y="19617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35321" y="4026962"/>
            <a:ext cx="439659" cy="21573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 name="connsiteX0" fmla="*/ 0 w 334814"/>
              <a:gd name="connsiteY0" fmla="*/ 159086 h 159086"/>
              <a:gd name="connsiteX1" fmla="*/ 15234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 name="connsiteX0" fmla="*/ 0 w 315764"/>
              <a:gd name="connsiteY0" fmla="*/ 157720 h 157720"/>
              <a:gd name="connsiteX1" fmla="*/ 15234 w 315764"/>
              <a:gd name="connsiteY1" fmla="*/ 0 h 157720"/>
              <a:gd name="connsiteX2" fmla="*/ 315764 w 315764"/>
              <a:gd name="connsiteY2" fmla="*/ 1015 h 157720"/>
              <a:gd name="connsiteX3" fmla="*/ 313076 w 315764"/>
              <a:gd name="connsiteY3" fmla="*/ 157037 h 157720"/>
              <a:gd name="connsiteX4" fmla="*/ 0 w 315764"/>
              <a:gd name="connsiteY4" fmla="*/ 157720 h 157720"/>
              <a:gd name="connsiteX0" fmla="*/ 0 w 329744"/>
              <a:gd name="connsiteY0" fmla="*/ 157720 h 161800"/>
              <a:gd name="connsiteX1" fmla="*/ 15234 w 329744"/>
              <a:gd name="connsiteY1" fmla="*/ 0 h 161800"/>
              <a:gd name="connsiteX2" fmla="*/ 315764 w 329744"/>
              <a:gd name="connsiteY2" fmla="*/ 1015 h 161800"/>
              <a:gd name="connsiteX3" fmla="*/ 329744 w 329744"/>
              <a:gd name="connsiteY3" fmla="*/ 161800 h 161800"/>
              <a:gd name="connsiteX4" fmla="*/ 0 w 329744"/>
              <a:gd name="connsiteY4" fmla="*/ 157720 h 16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44" h="161800">
                <a:moveTo>
                  <a:pt x="0" y="157720"/>
                </a:moveTo>
                <a:lnTo>
                  <a:pt x="15234" y="0"/>
                </a:lnTo>
                <a:lnTo>
                  <a:pt x="315764" y="1015"/>
                </a:lnTo>
                <a:lnTo>
                  <a:pt x="329744" y="161800"/>
                </a:lnTo>
                <a:lnTo>
                  <a:pt x="0" y="1577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59854" y="3763920"/>
            <a:ext cx="397908" cy="17688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 name="connsiteX0" fmla="*/ 0 w 297237"/>
              <a:gd name="connsiteY0" fmla="*/ 134033 h 134033"/>
              <a:gd name="connsiteX1" fmla="*/ 1828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 name="connsiteX0" fmla="*/ 0 w 281762"/>
              <a:gd name="connsiteY0" fmla="*/ 132666 h 132666"/>
              <a:gd name="connsiteX1" fmla="*/ 1828 w 281762"/>
              <a:gd name="connsiteY1" fmla="*/ 0 h 132666"/>
              <a:gd name="connsiteX2" fmla="*/ 280568 w 281762"/>
              <a:gd name="connsiteY2" fmla="*/ 1014 h 132666"/>
              <a:gd name="connsiteX3" fmla="*/ 281762 w 281762"/>
              <a:gd name="connsiteY3" fmla="*/ 131984 h 132666"/>
              <a:gd name="connsiteX4" fmla="*/ 0 w 281762"/>
              <a:gd name="connsiteY4" fmla="*/ 132666 h 132666"/>
              <a:gd name="connsiteX0" fmla="*/ 0 w 291287"/>
              <a:gd name="connsiteY0" fmla="*/ 132666 h 132666"/>
              <a:gd name="connsiteX1" fmla="*/ 1828 w 291287"/>
              <a:gd name="connsiteY1" fmla="*/ 0 h 132666"/>
              <a:gd name="connsiteX2" fmla="*/ 280568 w 291287"/>
              <a:gd name="connsiteY2" fmla="*/ 1014 h 132666"/>
              <a:gd name="connsiteX3" fmla="*/ 291287 w 291287"/>
              <a:gd name="connsiteY3" fmla="*/ 131984 h 132666"/>
              <a:gd name="connsiteX4" fmla="*/ 0 w 291287"/>
              <a:gd name="connsiteY4" fmla="*/ 132666 h 132666"/>
              <a:gd name="connsiteX0" fmla="*/ 0 w 298431"/>
              <a:gd name="connsiteY0" fmla="*/ 132666 h 132666"/>
              <a:gd name="connsiteX1" fmla="*/ 8972 w 298431"/>
              <a:gd name="connsiteY1" fmla="*/ 0 h 132666"/>
              <a:gd name="connsiteX2" fmla="*/ 287712 w 298431"/>
              <a:gd name="connsiteY2" fmla="*/ 1014 h 132666"/>
              <a:gd name="connsiteX3" fmla="*/ 298431 w 298431"/>
              <a:gd name="connsiteY3" fmla="*/ 131984 h 132666"/>
              <a:gd name="connsiteX4" fmla="*/ 0 w 298431"/>
              <a:gd name="connsiteY4" fmla="*/ 132666 h 13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431" h="132666">
                <a:moveTo>
                  <a:pt x="0" y="132666"/>
                </a:moveTo>
                <a:cubicBezTo>
                  <a:pt x="609" y="88444"/>
                  <a:pt x="8363" y="44222"/>
                  <a:pt x="8972" y="0"/>
                </a:cubicBezTo>
                <a:lnTo>
                  <a:pt x="287712" y="1014"/>
                </a:lnTo>
                <a:lnTo>
                  <a:pt x="298431" y="131984"/>
                </a:lnTo>
                <a:lnTo>
                  <a:pt x="0" y="13266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69940" y="3539451"/>
            <a:ext cx="373857"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90712"/>
              <a:gd name="connsiteY0" fmla="*/ 109997 h 115578"/>
              <a:gd name="connsiteX1" fmla="*/ 21237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76424"/>
              <a:gd name="connsiteY0" fmla="*/ 109997 h 115578"/>
              <a:gd name="connsiteX1" fmla="*/ 21237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 name="connsiteX0" fmla="*/ 0 w 276424"/>
              <a:gd name="connsiteY0" fmla="*/ 109997 h 115578"/>
              <a:gd name="connsiteX1" fmla="*/ 11712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 name="connsiteX0" fmla="*/ 0 w 280393"/>
              <a:gd name="connsiteY0" fmla="*/ 109997 h 115578"/>
              <a:gd name="connsiteX1" fmla="*/ 11712 w 280393"/>
              <a:gd name="connsiteY1" fmla="*/ 0 h 115578"/>
              <a:gd name="connsiteX2" fmla="*/ 276424 w 280393"/>
              <a:gd name="connsiteY2" fmla="*/ 3397 h 115578"/>
              <a:gd name="connsiteX3" fmla="*/ 280393 w 280393"/>
              <a:gd name="connsiteY3" fmla="*/ 115578 h 115578"/>
              <a:gd name="connsiteX4" fmla="*/ 0 w 280393"/>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393" h="115578">
                <a:moveTo>
                  <a:pt x="0" y="109997"/>
                </a:moveTo>
                <a:lnTo>
                  <a:pt x="11712" y="0"/>
                </a:lnTo>
                <a:lnTo>
                  <a:pt x="276424" y="3397"/>
                </a:lnTo>
                <a:lnTo>
                  <a:pt x="280393"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81904" y="3344776"/>
            <a:ext cx="344107"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 name="connsiteX0" fmla="*/ 0 w 283404"/>
              <a:gd name="connsiteY0" fmla="*/ 98840 h 100409"/>
              <a:gd name="connsiteX1" fmla="*/ 24336 w 283404"/>
              <a:gd name="connsiteY1" fmla="*/ 0 h 100409"/>
              <a:gd name="connsiteX2" fmla="*/ 283404 w 283404"/>
              <a:gd name="connsiteY2" fmla="*/ 885 h 100409"/>
              <a:gd name="connsiteX3" fmla="*/ 258080 w 283404"/>
              <a:gd name="connsiteY3" fmla="*/ 100409 h 100409"/>
              <a:gd name="connsiteX4" fmla="*/ 0 w 283404"/>
              <a:gd name="connsiteY4" fmla="*/ 98840 h 100409"/>
              <a:gd name="connsiteX0" fmla="*/ 0 w 271497"/>
              <a:gd name="connsiteY0" fmla="*/ 98840 h 100409"/>
              <a:gd name="connsiteX1" fmla="*/ 24336 w 271497"/>
              <a:gd name="connsiteY1" fmla="*/ 0 h 100409"/>
              <a:gd name="connsiteX2" fmla="*/ 271497 w 271497"/>
              <a:gd name="connsiteY2" fmla="*/ 885 h 100409"/>
              <a:gd name="connsiteX3" fmla="*/ 258080 w 271497"/>
              <a:gd name="connsiteY3" fmla="*/ 100409 h 100409"/>
              <a:gd name="connsiteX4" fmla="*/ 0 w 271497"/>
              <a:gd name="connsiteY4" fmla="*/ 98840 h 100409"/>
              <a:gd name="connsiteX0" fmla="*/ 0 w 271497"/>
              <a:gd name="connsiteY0" fmla="*/ 97955 h 99524"/>
              <a:gd name="connsiteX1" fmla="*/ 7667 w 271497"/>
              <a:gd name="connsiteY1" fmla="*/ 1496 h 99524"/>
              <a:gd name="connsiteX2" fmla="*/ 271497 w 271497"/>
              <a:gd name="connsiteY2" fmla="*/ 0 h 99524"/>
              <a:gd name="connsiteX3" fmla="*/ 258080 w 271497"/>
              <a:gd name="connsiteY3" fmla="*/ 99524 h 99524"/>
              <a:gd name="connsiteX4" fmla="*/ 0 w 271497"/>
              <a:gd name="connsiteY4" fmla="*/ 97955 h 99524"/>
              <a:gd name="connsiteX0" fmla="*/ 0 w 258080"/>
              <a:gd name="connsiteY0" fmla="*/ 96459 h 98028"/>
              <a:gd name="connsiteX1" fmla="*/ 7667 w 258080"/>
              <a:gd name="connsiteY1" fmla="*/ 0 h 98028"/>
              <a:gd name="connsiteX2" fmla="*/ 257209 w 258080"/>
              <a:gd name="connsiteY2" fmla="*/ 885 h 98028"/>
              <a:gd name="connsiteX3" fmla="*/ 258080 w 258080"/>
              <a:gd name="connsiteY3" fmla="*/ 98028 h 98028"/>
              <a:gd name="connsiteX4" fmla="*/ 0 w 258080"/>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080" h="98028">
                <a:moveTo>
                  <a:pt x="0" y="96459"/>
                </a:moveTo>
                <a:lnTo>
                  <a:pt x="7667" y="0"/>
                </a:lnTo>
                <a:lnTo>
                  <a:pt x="257209" y="885"/>
                </a:lnTo>
                <a:cubicBezTo>
                  <a:pt x="257499" y="33266"/>
                  <a:pt x="257790" y="65647"/>
                  <a:pt x="258080" y="98028"/>
                </a:cubicBez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94603" y="3168157"/>
            <a:ext cx="325056" cy="11999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 name="connsiteX0" fmla="*/ 0 w 252448"/>
              <a:gd name="connsiteY0" fmla="*/ 84552 h 88502"/>
              <a:gd name="connsiteX1" fmla="*/ 7666 w 252448"/>
              <a:gd name="connsiteY1" fmla="*/ 0 h 88502"/>
              <a:gd name="connsiteX2" fmla="*/ 252448 w 252448"/>
              <a:gd name="connsiteY2" fmla="*/ 885 h 88502"/>
              <a:gd name="connsiteX3" fmla="*/ 243792 w 252448"/>
              <a:gd name="connsiteY3" fmla="*/ 88502 h 88502"/>
              <a:gd name="connsiteX4" fmla="*/ 0 w 252448"/>
              <a:gd name="connsiteY4" fmla="*/ 84552 h 88502"/>
              <a:gd name="connsiteX0" fmla="*/ 0 w 243792"/>
              <a:gd name="connsiteY0" fmla="*/ 86049 h 89999"/>
              <a:gd name="connsiteX1" fmla="*/ 7666 w 243792"/>
              <a:gd name="connsiteY1" fmla="*/ 1497 h 89999"/>
              <a:gd name="connsiteX2" fmla="*/ 240541 w 243792"/>
              <a:gd name="connsiteY2" fmla="*/ 0 h 89999"/>
              <a:gd name="connsiteX3" fmla="*/ 243792 w 243792"/>
              <a:gd name="connsiteY3" fmla="*/ 89999 h 89999"/>
              <a:gd name="connsiteX4" fmla="*/ 0 w 243792"/>
              <a:gd name="connsiteY4" fmla="*/ 86049 h 8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92" h="89999">
                <a:moveTo>
                  <a:pt x="0" y="86049"/>
                </a:moveTo>
                <a:lnTo>
                  <a:pt x="7666" y="1497"/>
                </a:lnTo>
                <a:lnTo>
                  <a:pt x="240541" y="0"/>
                </a:lnTo>
                <a:lnTo>
                  <a:pt x="243792" y="89999"/>
                </a:lnTo>
                <a:lnTo>
                  <a:pt x="0" y="8604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4125" y="3025279"/>
            <a:ext cx="296483" cy="9777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 name="connsiteX0" fmla="*/ 0 w 233399"/>
              <a:gd name="connsiteY0" fmla="*/ 77407 h 78976"/>
              <a:gd name="connsiteX1" fmla="*/ 12428 w 233399"/>
              <a:gd name="connsiteY1" fmla="*/ 0 h 78976"/>
              <a:gd name="connsiteX2" fmla="*/ 233399 w 233399"/>
              <a:gd name="connsiteY2" fmla="*/ 3265 h 78976"/>
              <a:gd name="connsiteX3" fmla="*/ 222362 w 233399"/>
              <a:gd name="connsiteY3" fmla="*/ 78976 h 78976"/>
              <a:gd name="connsiteX4" fmla="*/ 0 w 233399"/>
              <a:gd name="connsiteY4" fmla="*/ 77407 h 78976"/>
              <a:gd name="connsiteX0" fmla="*/ 0 w 222362"/>
              <a:gd name="connsiteY0" fmla="*/ 77407 h 78976"/>
              <a:gd name="connsiteX1" fmla="*/ 12428 w 222362"/>
              <a:gd name="connsiteY1" fmla="*/ 0 h 78976"/>
              <a:gd name="connsiteX2" fmla="*/ 214349 w 222362"/>
              <a:gd name="connsiteY2" fmla="*/ 5646 h 78976"/>
              <a:gd name="connsiteX3" fmla="*/ 222362 w 222362"/>
              <a:gd name="connsiteY3" fmla="*/ 78976 h 78976"/>
              <a:gd name="connsiteX4" fmla="*/ 0 w 222362"/>
              <a:gd name="connsiteY4" fmla="*/ 77407 h 78976"/>
              <a:gd name="connsiteX0" fmla="*/ 0 w 222362"/>
              <a:gd name="connsiteY0" fmla="*/ 71761 h 73330"/>
              <a:gd name="connsiteX1" fmla="*/ 12428 w 222362"/>
              <a:gd name="connsiteY1" fmla="*/ 1498 h 73330"/>
              <a:gd name="connsiteX2" fmla="*/ 214349 w 222362"/>
              <a:gd name="connsiteY2" fmla="*/ 0 h 73330"/>
              <a:gd name="connsiteX3" fmla="*/ 222362 w 222362"/>
              <a:gd name="connsiteY3" fmla="*/ 73330 h 73330"/>
              <a:gd name="connsiteX4" fmla="*/ 0 w 222362"/>
              <a:gd name="connsiteY4" fmla="*/ 71761 h 7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62" h="73330">
                <a:moveTo>
                  <a:pt x="0" y="71761"/>
                </a:moveTo>
                <a:lnTo>
                  <a:pt x="12428" y="1498"/>
                </a:lnTo>
                <a:lnTo>
                  <a:pt x="214349" y="0"/>
                </a:lnTo>
                <a:lnTo>
                  <a:pt x="222362" y="73330"/>
                </a:lnTo>
                <a:lnTo>
                  <a:pt x="0" y="7176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0" name="矩形 1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7754" y="7069556"/>
            <a:ext cx="1010653" cy="7218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苹方-简" panose="020B0400000000000000" pitchFamily="34" charset="-128"/>
                <a:ea typeface="苹方-简" panose="020B0400000000000000" pitchFamily="34" charset="-128"/>
                <a:cs typeface="+mn-ea"/>
                <a:sym typeface="苹方-简" panose="020B0400000000000000" pitchFamily="34" charset="-128"/>
              </a:rPr>
              <a:t>0.2s</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1" name="矩形 1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2" name="矩形 1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18992864"/>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96"/>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104"/>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52"/>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54"/>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139"/>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3"/>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137"/>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147"/>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128"/>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8"/>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75"/>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155"/>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142"/>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67"/>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grpId="0" nodeType="withEffect">
                                  <p:stCondLst>
                                    <p:cond delay="173"/>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grpId="0" nodeType="withEffect">
                                  <p:stCondLst>
                                    <p:cond delay="157"/>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10"/>
                                  </p:stCondLst>
                                  <p:childTnLst>
                                    <p:set>
                                      <p:cBhvr>
                                        <p:cTn id="38" dur="1" fill="hold">
                                          <p:stCondLst>
                                            <p:cond delay="0"/>
                                          </p:stCondLst>
                                        </p:cTn>
                                        <p:tgtEl>
                                          <p:spTgt spid="30"/>
                                        </p:tgtEl>
                                        <p:attrNameLst>
                                          <p:attrName>style.visibility</p:attrName>
                                        </p:attrNameLst>
                                      </p:cBhvr>
                                      <p:to>
                                        <p:strVal val="visible"/>
                                      </p:to>
                                    </p:set>
                                  </p:childTnLst>
                                </p:cTn>
                              </p:par>
                              <p:par>
                                <p:cTn id="39" presetID="1" presetClass="entr" presetSubtype="0" fill="hold" grpId="0" nodeType="withEffect">
                                  <p:stCondLst>
                                    <p:cond delay="171"/>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grpId="0" nodeType="withEffect">
                                  <p:stCondLst>
                                    <p:cond delay="66"/>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94"/>
                                  </p:stCondLst>
                                  <p:childTnLst>
                                    <p:set>
                                      <p:cBhvr>
                                        <p:cTn id="44" dur="1" fill="hold">
                                          <p:stCondLst>
                                            <p:cond delay="0"/>
                                          </p:stCondLst>
                                        </p:cTn>
                                        <p:tgtEl>
                                          <p:spTgt spid="33"/>
                                        </p:tgtEl>
                                        <p:attrNameLst>
                                          <p:attrName>style.visibility</p:attrName>
                                        </p:attrNameLst>
                                      </p:cBhvr>
                                      <p:to>
                                        <p:strVal val="visible"/>
                                      </p:to>
                                    </p:set>
                                  </p:childTnLst>
                                </p:cTn>
                              </p:par>
                              <p:par>
                                <p:cTn id="45" presetID="1" presetClass="entr" presetSubtype="0" fill="hold" grpId="0" nodeType="withEffect">
                                  <p:stCondLst>
                                    <p:cond delay="138"/>
                                  </p:stCondLst>
                                  <p:childTnLst>
                                    <p:set>
                                      <p:cBhvr>
                                        <p:cTn id="46" dur="1" fill="hold">
                                          <p:stCondLst>
                                            <p:cond delay="0"/>
                                          </p:stCondLst>
                                        </p:cTn>
                                        <p:tgtEl>
                                          <p:spTgt spid="34"/>
                                        </p:tgtEl>
                                        <p:attrNameLst>
                                          <p:attrName>style.visibility</p:attrName>
                                        </p:attrNameLst>
                                      </p:cBhvr>
                                      <p:to>
                                        <p:strVal val="visible"/>
                                      </p:to>
                                    </p:set>
                                  </p:childTnLst>
                                </p:cTn>
                              </p:par>
                              <p:par>
                                <p:cTn id="47" presetID="1" presetClass="entr" presetSubtype="0" fill="hold" grpId="0" nodeType="withEffect">
                                  <p:stCondLst>
                                    <p:cond delay="1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0" nodeType="withEffect">
                                  <p:stCondLst>
                                    <p:cond delay="107"/>
                                  </p:stCondLst>
                                  <p:childTnLst>
                                    <p:set>
                                      <p:cBhvr>
                                        <p:cTn id="50" dur="1" fill="hold">
                                          <p:stCondLst>
                                            <p:cond delay="0"/>
                                          </p:stCondLst>
                                        </p:cTn>
                                        <p:tgtEl>
                                          <p:spTgt spid="36"/>
                                        </p:tgtEl>
                                        <p:attrNameLst>
                                          <p:attrName>style.visibility</p:attrName>
                                        </p:attrNameLst>
                                      </p:cBhvr>
                                      <p:to>
                                        <p:strVal val="visible"/>
                                      </p:to>
                                    </p:set>
                                  </p:childTnLst>
                                </p:cTn>
                              </p:par>
                              <p:par>
                                <p:cTn id="51" presetID="1" presetClass="entr" presetSubtype="0" fill="hold" grpId="0" nodeType="withEffect">
                                  <p:stCondLst>
                                    <p:cond delay="84"/>
                                  </p:stCondLst>
                                  <p:childTnLst>
                                    <p:set>
                                      <p:cBhvr>
                                        <p:cTn id="52" dur="1" fill="hold">
                                          <p:stCondLst>
                                            <p:cond delay="0"/>
                                          </p:stCondLst>
                                        </p:cTn>
                                        <p:tgtEl>
                                          <p:spTgt spid="37"/>
                                        </p:tgtEl>
                                        <p:attrNameLst>
                                          <p:attrName>style.visibility</p:attrName>
                                        </p:attrNameLst>
                                      </p:cBhvr>
                                      <p:to>
                                        <p:strVal val="visible"/>
                                      </p:to>
                                    </p:set>
                                  </p:childTnLst>
                                </p:cTn>
                              </p:par>
                              <p:par>
                                <p:cTn id="53" presetID="1" presetClass="entr" presetSubtype="0" fill="hold" grpId="0" nodeType="withEffect">
                                  <p:stCondLst>
                                    <p:cond delay="54"/>
                                  </p:stCondLst>
                                  <p:childTnLst>
                                    <p:set>
                                      <p:cBhvr>
                                        <p:cTn id="54" dur="1" fill="hold">
                                          <p:stCondLst>
                                            <p:cond delay="0"/>
                                          </p:stCondLst>
                                        </p:cTn>
                                        <p:tgtEl>
                                          <p:spTgt spid="38"/>
                                        </p:tgtEl>
                                        <p:attrNameLst>
                                          <p:attrName>style.visibility</p:attrName>
                                        </p:attrNameLst>
                                      </p:cBhvr>
                                      <p:to>
                                        <p:strVal val="visible"/>
                                      </p:to>
                                    </p:set>
                                  </p:childTnLst>
                                </p:cTn>
                              </p:par>
                              <p:par>
                                <p:cTn id="55" presetID="1" presetClass="entr" presetSubtype="0" fill="hold" grpId="0" nodeType="withEffect">
                                  <p:stCondLst>
                                    <p:cond delay="112"/>
                                  </p:stCondLst>
                                  <p:childTnLst>
                                    <p:set>
                                      <p:cBhvr>
                                        <p:cTn id="56" dur="1" fill="hold">
                                          <p:stCondLst>
                                            <p:cond delay="0"/>
                                          </p:stCondLst>
                                        </p:cTn>
                                        <p:tgtEl>
                                          <p:spTgt spid="39"/>
                                        </p:tgtEl>
                                        <p:attrNameLst>
                                          <p:attrName>style.visibility</p:attrName>
                                        </p:attrNameLst>
                                      </p:cBhvr>
                                      <p:to>
                                        <p:strVal val="visible"/>
                                      </p:to>
                                    </p:set>
                                  </p:childTnLst>
                                </p:cTn>
                              </p:par>
                              <p:par>
                                <p:cTn id="57" presetID="1" presetClass="entr" presetSubtype="0" fill="hold" grpId="0" nodeType="withEffect">
                                  <p:stCondLst>
                                    <p:cond delay="117"/>
                                  </p:stCondLst>
                                  <p:childTnLst>
                                    <p:set>
                                      <p:cBhvr>
                                        <p:cTn id="58" dur="1" fill="hold">
                                          <p:stCondLst>
                                            <p:cond delay="0"/>
                                          </p:stCondLst>
                                        </p:cTn>
                                        <p:tgtEl>
                                          <p:spTgt spid="40"/>
                                        </p:tgtEl>
                                        <p:attrNameLst>
                                          <p:attrName>style.visibility</p:attrName>
                                        </p:attrNameLst>
                                      </p:cBhvr>
                                      <p:to>
                                        <p:strVal val="visible"/>
                                      </p:to>
                                    </p:set>
                                  </p:childTnLst>
                                </p:cTn>
                              </p:par>
                              <p:par>
                                <p:cTn id="59" presetID="1" presetClass="entr" presetSubtype="0" fill="hold" grpId="0" nodeType="withEffect">
                                  <p:stCondLst>
                                    <p:cond delay="47"/>
                                  </p:stCondLst>
                                  <p:childTnLst>
                                    <p:set>
                                      <p:cBhvr>
                                        <p:cTn id="60" dur="1" fill="hold">
                                          <p:stCondLst>
                                            <p:cond delay="0"/>
                                          </p:stCondLst>
                                        </p:cTn>
                                        <p:tgtEl>
                                          <p:spTgt spid="41"/>
                                        </p:tgtEl>
                                        <p:attrNameLst>
                                          <p:attrName>style.visibility</p:attrName>
                                        </p:attrNameLst>
                                      </p:cBhvr>
                                      <p:to>
                                        <p:strVal val="visible"/>
                                      </p:to>
                                    </p:set>
                                  </p:childTnLst>
                                </p:cTn>
                              </p:par>
                              <p:par>
                                <p:cTn id="61" presetID="1" presetClass="entr" presetSubtype="0" fill="hold" grpId="0" nodeType="withEffect">
                                  <p:stCondLst>
                                    <p:cond delay="50"/>
                                  </p:stCondLst>
                                  <p:childTnLst>
                                    <p:set>
                                      <p:cBhvr>
                                        <p:cTn id="62" dur="1" fill="hold">
                                          <p:stCondLst>
                                            <p:cond delay="0"/>
                                          </p:stCondLst>
                                        </p:cTn>
                                        <p:tgtEl>
                                          <p:spTgt spid="42"/>
                                        </p:tgtEl>
                                        <p:attrNameLst>
                                          <p:attrName>style.visibility</p:attrName>
                                        </p:attrNameLst>
                                      </p:cBhvr>
                                      <p:to>
                                        <p:strVal val="visible"/>
                                      </p:to>
                                    </p:set>
                                  </p:childTnLst>
                                </p:cTn>
                              </p:par>
                              <p:par>
                                <p:cTn id="63" presetID="1" presetClass="entr" presetSubtype="0" fill="hold" grpId="0" nodeType="withEffect">
                                  <p:stCondLst>
                                    <p:cond delay="149"/>
                                  </p:stCondLst>
                                  <p:childTnLst>
                                    <p:set>
                                      <p:cBhvr>
                                        <p:cTn id="64" dur="1" fill="hold">
                                          <p:stCondLst>
                                            <p:cond delay="0"/>
                                          </p:stCondLst>
                                        </p:cTn>
                                        <p:tgtEl>
                                          <p:spTgt spid="43"/>
                                        </p:tgtEl>
                                        <p:attrNameLst>
                                          <p:attrName>style.visibility</p:attrName>
                                        </p:attrNameLst>
                                      </p:cBhvr>
                                      <p:to>
                                        <p:strVal val="visible"/>
                                      </p:to>
                                    </p:set>
                                  </p:childTnLst>
                                </p:cTn>
                              </p:par>
                              <p:par>
                                <p:cTn id="65" presetID="1" presetClass="entr" presetSubtype="0" fill="hold" grpId="0" nodeType="withEffect">
                                  <p:stCondLst>
                                    <p:cond delay="148"/>
                                  </p:stCondLst>
                                  <p:childTnLst>
                                    <p:set>
                                      <p:cBhvr>
                                        <p:cTn id="66" dur="1" fill="hold">
                                          <p:stCondLst>
                                            <p:cond delay="0"/>
                                          </p:stCondLst>
                                        </p:cTn>
                                        <p:tgtEl>
                                          <p:spTgt spid="44"/>
                                        </p:tgtEl>
                                        <p:attrNameLst>
                                          <p:attrName>style.visibility</p:attrName>
                                        </p:attrNameLst>
                                      </p:cBhvr>
                                      <p:to>
                                        <p:strVal val="visible"/>
                                      </p:to>
                                    </p:set>
                                  </p:childTnLst>
                                </p:cTn>
                              </p:par>
                              <p:par>
                                <p:cTn id="67" presetID="1" presetClass="entr" presetSubtype="0" fill="hold" grpId="0" nodeType="withEffect">
                                  <p:stCondLst>
                                    <p:cond delay="106"/>
                                  </p:stCondLst>
                                  <p:childTnLst>
                                    <p:set>
                                      <p:cBhvr>
                                        <p:cTn id="68" dur="1" fill="hold">
                                          <p:stCondLst>
                                            <p:cond delay="0"/>
                                          </p:stCondLst>
                                        </p:cTn>
                                        <p:tgtEl>
                                          <p:spTgt spid="45"/>
                                        </p:tgtEl>
                                        <p:attrNameLst>
                                          <p:attrName>style.visibility</p:attrName>
                                        </p:attrNameLst>
                                      </p:cBhvr>
                                      <p:to>
                                        <p:strVal val="visible"/>
                                      </p:to>
                                    </p:set>
                                  </p:childTnLst>
                                </p:cTn>
                              </p:par>
                              <p:par>
                                <p:cTn id="69" presetID="1" presetClass="entr" presetSubtype="0" fill="hold" grpId="0" nodeType="withEffect">
                                  <p:stCondLst>
                                    <p:cond delay="177"/>
                                  </p:stCondLst>
                                  <p:childTnLst>
                                    <p:set>
                                      <p:cBhvr>
                                        <p:cTn id="70" dur="1" fill="hold">
                                          <p:stCondLst>
                                            <p:cond delay="0"/>
                                          </p:stCondLst>
                                        </p:cTn>
                                        <p:tgtEl>
                                          <p:spTgt spid="46"/>
                                        </p:tgtEl>
                                        <p:attrNameLst>
                                          <p:attrName>style.visibility</p:attrName>
                                        </p:attrNameLst>
                                      </p:cBhvr>
                                      <p:to>
                                        <p:strVal val="visible"/>
                                      </p:to>
                                    </p:set>
                                  </p:childTnLst>
                                </p:cTn>
                              </p:par>
                              <p:par>
                                <p:cTn id="71" presetID="1" presetClass="entr" presetSubtype="0" fill="hold" grpId="0" nodeType="withEffect">
                                  <p:stCondLst>
                                    <p:cond delay="164"/>
                                  </p:stCondLst>
                                  <p:childTnLst>
                                    <p:set>
                                      <p:cBhvr>
                                        <p:cTn id="72" dur="1" fill="hold">
                                          <p:stCondLst>
                                            <p:cond delay="0"/>
                                          </p:stCondLst>
                                        </p:cTn>
                                        <p:tgtEl>
                                          <p:spTgt spid="47"/>
                                        </p:tgtEl>
                                        <p:attrNameLst>
                                          <p:attrName>style.visibility</p:attrName>
                                        </p:attrNameLst>
                                      </p:cBhvr>
                                      <p:to>
                                        <p:strVal val="visible"/>
                                      </p:to>
                                    </p:set>
                                  </p:childTnLst>
                                </p:cTn>
                              </p:par>
                              <p:par>
                                <p:cTn id="73" presetID="1" presetClass="entr" presetSubtype="0" fill="hold" grpId="0" nodeType="withEffect">
                                  <p:stCondLst>
                                    <p:cond delay="41"/>
                                  </p:stCondLst>
                                  <p:childTnLst>
                                    <p:set>
                                      <p:cBhvr>
                                        <p:cTn id="74" dur="1" fill="hold">
                                          <p:stCondLst>
                                            <p:cond delay="0"/>
                                          </p:stCondLst>
                                        </p:cTn>
                                        <p:tgtEl>
                                          <p:spTgt spid="48"/>
                                        </p:tgtEl>
                                        <p:attrNameLst>
                                          <p:attrName>style.visibility</p:attrName>
                                        </p:attrNameLst>
                                      </p:cBhvr>
                                      <p:to>
                                        <p:strVal val="visible"/>
                                      </p:to>
                                    </p:set>
                                  </p:childTnLst>
                                </p:cTn>
                              </p:par>
                              <p:par>
                                <p:cTn id="75" presetID="1" presetClass="entr" presetSubtype="0" fill="hold" grpId="0" nodeType="withEffect">
                                  <p:stCondLst>
                                    <p:cond delay="125"/>
                                  </p:stCondLst>
                                  <p:childTnLst>
                                    <p:set>
                                      <p:cBhvr>
                                        <p:cTn id="76" dur="1" fill="hold">
                                          <p:stCondLst>
                                            <p:cond delay="0"/>
                                          </p:stCondLst>
                                        </p:cTn>
                                        <p:tgtEl>
                                          <p:spTgt spid="49"/>
                                        </p:tgtEl>
                                        <p:attrNameLst>
                                          <p:attrName>style.visibility</p:attrName>
                                        </p:attrNameLst>
                                      </p:cBhvr>
                                      <p:to>
                                        <p:strVal val="visible"/>
                                      </p:to>
                                    </p:set>
                                  </p:childTnLst>
                                </p:cTn>
                              </p:par>
                              <p:par>
                                <p:cTn id="77" presetID="1" presetClass="entr" presetSubtype="0" fill="hold" grpId="0" nodeType="withEffect">
                                  <p:stCondLst>
                                    <p:cond delay="176"/>
                                  </p:stCondLst>
                                  <p:childTnLst>
                                    <p:set>
                                      <p:cBhvr>
                                        <p:cTn id="78" dur="1" fill="hold">
                                          <p:stCondLst>
                                            <p:cond delay="0"/>
                                          </p:stCondLst>
                                        </p:cTn>
                                        <p:tgtEl>
                                          <p:spTgt spid="50"/>
                                        </p:tgtEl>
                                        <p:attrNameLst>
                                          <p:attrName>style.visibility</p:attrName>
                                        </p:attrNameLst>
                                      </p:cBhvr>
                                      <p:to>
                                        <p:strVal val="visible"/>
                                      </p:to>
                                    </p:set>
                                  </p:childTnLst>
                                </p:cTn>
                              </p:par>
                              <p:par>
                                <p:cTn id="79" presetID="1" presetClass="entr" presetSubtype="0" fill="hold" grpId="0" nodeType="withEffect">
                                  <p:stCondLst>
                                    <p:cond delay="44"/>
                                  </p:stCondLst>
                                  <p:childTnLst>
                                    <p:set>
                                      <p:cBhvr>
                                        <p:cTn id="80" dur="1" fill="hold">
                                          <p:stCondLst>
                                            <p:cond delay="0"/>
                                          </p:stCondLst>
                                        </p:cTn>
                                        <p:tgtEl>
                                          <p:spTgt spid="51"/>
                                        </p:tgtEl>
                                        <p:attrNameLst>
                                          <p:attrName>style.visibility</p:attrName>
                                        </p:attrNameLst>
                                      </p:cBhvr>
                                      <p:to>
                                        <p:strVal val="visible"/>
                                      </p:to>
                                    </p:set>
                                  </p:childTnLst>
                                </p:cTn>
                              </p:par>
                              <p:par>
                                <p:cTn id="81" presetID="1" presetClass="entr" presetSubtype="0" fill="hold" grpId="0" nodeType="withEffect">
                                  <p:stCondLst>
                                    <p:cond delay="96"/>
                                  </p:stCondLst>
                                  <p:childTnLst>
                                    <p:set>
                                      <p:cBhvr>
                                        <p:cTn id="82" dur="1" fill="hold">
                                          <p:stCondLst>
                                            <p:cond delay="0"/>
                                          </p:stCondLst>
                                        </p:cTn>
                                        <p:tgtEl>
                                          <p:spTgt spid="52"/>
                                        </p:tgtEl>
                                        <p:attrNameLst>
                                          <p:attrName>style.visibility</p:attrName>
                                        </p:attrNameLst>
                                      </p:cBhvr>
                                      <p:to>
                                        <p:strVal val="visible"/>
                                      </p:to>
                                    </p:set>
                                  </p:childTnLst>
                                </p:cTn>
                              </p:par>
                              <p:par>
                                <p:cTn id="83" presetID="1" presetClass="entr" presetSubtype="0" fill="hold" grpId="0" nodeType="withEffect">
                                  <p:stCondLst>
                                    <p:cond delay="19"/>
                                  </p:stCondLst>
                                  <p:childTnLst>
                                    <p:set>
                                      <p:cBhvr>
                                        <p:cTn id="84" dur="1" fill="hold">
                                          <p:stCondLst>
                                            <p:cond delay="0"/>
                                          </p:stCondLst>
                                        </p:cTn>
                                        <p:tgtEl>
                                          <p:spTgt spid="53"/>
                                        </p:tgtEl>
                                        <p:attrNameLst>
                                          <p:attrName>style.visibility</p:attrName>
                                        </p:attrNameLst>
                                      </p:cBhvr>
                                      <p:to>
                                        <p:strVal val="visible"/>
                                      </p:to>
                                    </p:set>
                                  </p:childTnLst>
                                </p:cTn>
                              </p:par>
                              <p:par>
                                <p:cTn id="85" presetID="1" presetClass="entr" presetSubtype="0" fill="hold" grpId="0" nodeType="withEffect">
                                  <p:stCondLst>
                                    <p:cond delay="180"/>
                                  </p:stCondLst>
                                  <p:childTnLst>
                                    <p:set>
                                      <p:cBhvr>
                                        <p:cTn id="86" dur="1" fill="hold">
                                          <p:stCondLst>
                                            <p:cond delay="0"/>
                                          </p:stCondLst>
                                        </p:cTn>
                                        <p:tgtEl>
                                          <p:spTgt spid="54"/>
                                        </p:tgtEl>
                                        <p:attrNameLst>
                                          <p:attrName>style.visibility</p:attrName>
                                        </p:attrNameLst>
                                      </p:cBhvr>
                                      <p:to>
                                        <p:strVal val="visible"/>
                                      </p:to>
                                    </p:set>
                                  </p:childTnLst>
                                </p:cTn>
                              </p:par>
                              <p:par>
                                <p:cTn id="87" presetID="1" presetClass="entr" presetSubtype="0" fill="hold" grpId="0" nodeType="withEffect">
                                  <p:stCondLst>
                                    <p:cond delay="122"/>
                                  </p:stCondLst>
                                  <p:childTnLst>
                                    <p:set>
                                      <p:cBhvr>
                                        <p:cTn id="88" dur="1" fill="hold">
                                          <p:stCondLst>
                                            <p:cond delay="0"/>
                                          </p:stCondLst>
                                        </p:cTn>
                                        <p:tgtEl>
                                          <p:spTgt spid="55"/>
                                        </p:tgtEl>
                                        <p:attrNameLst>
                                          <p:attrName>style.visibility</p:attrName>
                                        </p:attrNameLst>
                                      </p:cBhvr>
                                      <p:to>
                                        <p:strVal val="visible"/>
                                      </p:to>
                                    </p:set>
                                  </p:childTnLst>
                                </p:cTn>
                              </p:par>
                              <p:par>
                                <p:cTn id="89" presetID="1" presetClass="entr" presetSubtype="0" fill="hold" grpId="0" nodeType="withEffect">
                                  <p:stCondLst>
                                    <p:cond delay="3"/>
                                  </p:stCondLst>
                                  <p:childTnLst>
                                    <p:set>
                                      <p:cBhvr>
                                        <p:cTn id="90" dur="1" fill="hold">
                                          <p:stCondLst>
                                            <p:cond delay="0"/>
                                          </p:stCondLst>
                                        </p:cTn>
                                        <p:tgtEl>
                                          <p:spTgt spid="57"/>
                                        </p:tgtEl>
                                        <p:attrNameLst>
                                          <p:attrName>style.visibility</p:attrName>
                                        </p:attrNameLst>
                                      </p:cBhvr>
                                      <p:to>
                                        <p:strVal val="visible"/>
                                      </p:to>
                                    </p:set>
                                  </p:childTnLst>
                                </p:cTn>
                              </p:par>
                              <p:par>
                                <p:cTn id="91" presetID="1" presetClass="entr" presetSubtype="0" fill="hold" grpId="0" nodeType="withEffect">
                                  <p:stCondLst>
                                    <p:cond delay="104"/>
                                  </p:stCondLst>
                                  <p:childTnLst>
                                    <p:set>
                                      <p:cBhvr>
                                        <p:cTn id="92" dur="1" fill="hold">
                                          <p:stCondLst>
                                            <p:cond delay="0"/>
                                          </p:stCondLst>
                                        </p:cTn>
                                        <p:tgtEl>
                                          <p:spTgt spid="58"/>
                                        </p:tgtEl>
                                        <p:attrNameLst>
                                          <p:attrName>style.visibility</p:attrName>
                                        </p:attrNameLst>
                                      </p:cBhvr>
                                      <p:to>
                                        <p:strVal val="visible"/>
                                      </p:to>
                                    </p:set>
                                  </p:childTnLst>
                                </p:cTn>
                              </p:par>
                              <p:par>
                                <p:cTn id="93" presetID="1" presetClass="entr" presetSubtype="0" fill="hold" grpId="0" nodeType="withEffect">
                                  <p:stCondLst>
                                    <p:cond delay="18"/>
                                  </p:stCondLst>
                                  <p:childTnLst>
                                    <p:set>
                                      <p:cBhvr>
                                        <p:cTn id="94" dur="1" fill="hold">
                                          <p:stCondLst>
                                            <p:cond delay="0"/>
                                          </p:stCondLst>
                                        </p:cTn>
                                        <p:tgtEl>
                                          <p:spTgt spid="59"/>
                                        </p:tgtEl>
                                        <p:attrNameLst>
                                          <p:attrName>style.visibility</p:attrName>
                                        </p:attrNameLst>
                                      </p:cBhvr>
                                      <p:to>
                                        <p:strVal val="visible"/>
                                      </p:to>
                                    </p:set>
                                  </p:childTnLst>
                                </p:cTn>
                              </p:par>
                              <p:par>
                                <p:cTn id="95" presetID="1" presetClass="entr" presetSubtype="0" fill="hold" grpId="0" nodeType="withEffect">
                                  <p:stCondLst>
                                    <p:cond delay="19"/>
                                  </p:stCondLst>
                                  <p:childTnLst>
                                    <p:set>
                                      <p:cBhvr>
                                        <p:cTn id="96" dur="1" fill="hold">
                                          <p:stCondLst>
                                            <p:cond delay="0"/>
                                          </p:stCondLst>
                                        </p:cTn>
                                        <p:tgtEl>
                                          <p:spTgt spid="60"/>
                                        </p:tgtEl>
                                        <p:attrNameLst>
                                          <p:attrName>style.visibility</p:attrName>
                                        </p:attrNameLst>
                                      </p:cBhvr>
                                      <p:to>
                                        <p:strVal val="visible"/>
                                      </p:to>
                                    </p:set>
                                  </p:childTnLst>
                                </p:cTn>
                              </p:par>
                              <p:par>
                                <p:cTn id="97" presetID="1" presetClass="entr" presetSubtype="0" fill="hold" grpId="0" nodeType="withEffect">
                                  <p:stCondLst>
                                    <p:cond delay="144"/>
                                  </p:stCondLst>
                                  <p:childTnLst>
                                    <p:set>
                                      <p:cBhvr>
                                        <p:cTn id="98" dur="1" fill="hold">
                                          <p:stCondLst>
                                            <p:cond delay="0"/>
                                          </p:stCondLst>
                                        </p:cTn>
                                        <p:tgtEl>
                                          <p:spTgt spid="61"/>
                                        </p:tgtEl>
                                        <p:attrNameLst>
                                          <p:attrName>style.visibility</p:attrName>
                                        </p:attrNameLst>
                                      </p:cBhvr>
                                      <p:to>
                                        <p:strVal val="visible"/>
                                      </p:to>
                                    </p:set>
                                  </p:childTnLst>
                                </p:cTn>
                              </p:par>
                              <p:par>
                                <p:cTn id="99" presetID="1" presetClass="entr" presetSubtype="0" fill="hold" grpId="0" nodeType="withEffect">
                                  <p:stCondLst>
                                    <p:cond delay="51"/>
                                  </p:stCondLst>
                                  <p:childTnLst>
                                    <p:set>
                                      <p:cBhvr>
                                        <p:cTn id="100" dur="1" fill="hold">
                                          <p:stCondLst>
                                            <p:cond delay="0"/>
                                          </p:stCondLst>
                                        </p:cTn>
                                        <p:tgtEl>
                                          <p:spTgt spid="62"/>
                                        </p:tgtEl>
                                        <p:attrNameLst>
                                          <p:attrName>style.visibility</p:attrName>
                                        </p:attrNameLst>
                                      </p:cBhvr>
                                      <p:to>
                                        <p:strVal val="visible"/>
                                      </p:to>
                                    </p:set>
                                  </p:childTnLst>
                                </p:cTn>
                              </p:par>
                              <p:par>
                                <p:cTn id="101" presetID="1" presetClass="entr" presetSubtype="0" fill="hold" grpId="0" nodeType="withEffect">
                                  <p:stCondLst>
                                    <p:cond delay="8"/>
                                  </p:stCondLst>
                                  <p:childTnLst>
                                    <p:set>
                                      <p:cBhvr>
                                        <p:cTn id="102" dur="1" fill="hold">
                                          <p:stCondLst>
                                            <p:cond delay="0"/>
                                          </p:stCondLst>
                                        </p:cTn>
                                        <p:tgtEl>
                                          <p:spTgt spid="63"/>
                                        </p:tgtEl>
                                        <p:attrNameLst>
                                          <p:attrName>style.visibility</p:attrName>
                                        </p:attrNameLst>
                                      </p:cBhvr>
                                      <p:to>
                                        <p:strVal val="visible"/>
                                      </p:to>
                                    </p:set>
                                  </p:childTnLst>
                                </p:cTn>
                              </p:par>
                              <p:par>
                                <p:cTn id="103" presetID="1" presetClass="entr" presetSubtype="0" fill="hold" grpId="0" nodeType="withEffect">
                                  <p:stCondLst>
                                    <p:cond delay="53"/>
                                  </p:stCondLst>
                                  <p:childTnLst>
                                    <p:set>
                                      <p:cBhvr>
                                        <p:cTn id="104" dur="1" fill="hold">
                                          <p:stCondLst>
                                            <p:cond delay="0"/>
                                          </p:stCondLst>
                                        </p:cTn>
                                        <p:tgtEl>
                                          <p:spTgt spid="64"/>
                                        </p:tgtEl>
                                        <p:attrNameLst>
                                          <p:attrName>style.visibility</p:attrName>
                                        </p:attrNameLst>
                                      </p:cBhvr>
                                      <p:to>
                                        <p:strVal val="visible"/>
                                      </p:to>
                                    </p:set>
                                  </p:childTnLst>
                                </p:cTn>
                              </p:par>
                              <p:par>
                                <p:cTn id="105" presetID="1" presetClass="entr" presetSubtype="0" fill="hold" grpId="0" nodeType="withEffect">
                                  <p:stCondLst>
                                    <p:cond delay="69"/>
                                  </p:stCondLst>
                                  <p:childTnLst>
                                    <p:set>
                                      <p:cBhvr>
                                        <p:cTn id="106" dur="1" fill="hold">
                                          <p:stCondLst>
                                            <p:cond delay="0"/>
                                          </p:stCondLst>
                                        </p:cTn>
                                        <p:tgtEl>
                                          <p:spTgt spid="65"/>
                                        </p:tgtEl>
                                        <p:attrNameLst>
                                          <p:attrName>style.visibility</p:attrName>
                                        </p:attrNameLst>
                                      </p:cBhvr>
                                      <p:to>
                                        <p:strVal val="visible"/>
                                      </p:to>
                                    </p:set>
                                  </p:childTnLst>
                                </p:cTn>
                              </p:par>
                              <p:par>
                                <p:cTn id="107" presetID="1" presetClass="entr" presetSubtype="0" fill="hold" grpId="0" nodeType="withEffect">
                                  <p:stCondLst>
                                    <p:cond delay="54"/>
                                  </p:stCondLst>
                                  <p:childTnLst>
                                    <p:set>
                                      <p:cBhvr>
                                        <p:cTn id="108" dur="1" fill="hold">
                                          <p:stCondLst>
                                            <p:cond delay="0"/>
                                          </p:stCondLst>
                                        </p:cTn>
                                        <p:tgtEl>
                                          <p:spTgt spid="66"/>
                                        </p:tgtEl>
                                        <p:attrNameLst>
                                          <p:attrName>style.visibility</p:attrName>
                                        </p:attrNameLst>
                                      </p:cBhvr>
                                      <p:to>
                                        <p:strVal val="visible"/>
                                      </p:to>
                                    </p:set>
                                  </p:childTnLst>
                                </p:cTn>
                              </p:par>
                              <p:par>
                                <p:cTn id="109" presetID="1" presetClass="entr" presetSubtype="0" fill="hold" grpId="0" nodeType="withEffect">
                                  <p:stCondLst>
                                    <p:cond delay="171"/>
                                  </p:stCondLst>
                                  <p:childTnLst>
                                    <p:set>
                                      <p:cBhvr>
                                        <p:cTn id="110" dur="1" fill="hold">
                                          <p:stCondLst>
                                            <p:cond delay="0"/>
                                          </p:stCondLst>
                                        </p:cTn>
                                        <p:tgtEl>
                                          <p:spTgt spid="67"/>
                                        </p:tgtEl>
                                        <p:attrNameLst>
                                          <p:attrName>style.visibility</p:attrName>
                                        </p:attrNameLst>
                                      </p:cBhvr>
                                      <p:to>
                                        <p:strVal val="visible"/>
                                      </p:to>
                                    </p:set>
                                  </p:childTnLst>
                                </p:cTn>
                              </p:par>
                              <p:par>
                                <p:cTn id="111" presetID="1" presetClass="entr" presetSubtype="0" fill="hold" grpId="0" nodeType="withEffect">
                                  <p:stCondLst>
                                    <p:cond delay="176"/>
                                  </p:stCondLst>
                                  <p:childTnLst>
                                    <p:set>
                                      <p:cBhvr>
                                        <p:cTn id="112" dur="1" fill="hold">
                                          <p:stCondLst>
                                            <p:cond delay="0"/>
                                          </p:stCondLst>
                                        </p:cTn>
                                        <p:tgtEl>
                                          <p:spTgt spid="68"/>
                                        </p:tgtEl>
                                        <p:attrNameLst>
                                          <p:attrName>style.visibility</p:attrName>
                                        </p:attrNameLst>
                                      </p:cBhvr>
                                      <p:to>
                                        <p:strVal val="visible"/>
                                      </p:to>
                                    </p:set>
                                  </p:childTnLst>
                                </p:cTn>
                              </p:par>
                              <p:par>
                                <p:cTn id="113" presetID="1" presetClass="entr" presetSubtype="0" fill="hold" grpId="0" nodeType="withEffect">
                                  <p:stCondLst>
                                    <p:cond delay="72"/>
                                  </p:stCondLst>
                                  <p:childTnLst>
                                    <p:set>
                                      <p:cBhvr>
                                        <p:cTn id="114" dur="1" fill="hold">
                                          <p:stCondLst>
                                            <p:cond delay="0"/>
                                          </p:stCondLst>
                                        </p:cTn>
                                        <p:tgtEl>
                                          <p:spTgt spid="69"/>
                                        </p:tgtEl>
                                        <p:attrNameLst>
                                          <p:attrName>style.visibility</p:attrName>
                                        </p:attrNameLst>
                                      </p:cBhvr>
                                      <p:to>
                                        <p:strVal val="visible"/>
                                      </p:to>
                                    </p:set>
                                  </p:childTnLst>
                                </p:cTn>
                              </p:par>
                              <p:par>
                                <p:cTn id="115" presetID="1" presetClass="entr" presetSubtype="0" fill="hold" grpId="0" nodeType="withEffect">
                                  <p:stCondLst>
                                    <p:cond delay="50"/>
                                  </p:stCondLst>
                                  <p:childTnLst>
                                    <p:set>
                                      <p:cBhvr>
                                        <p:cTn id="116" dur="1" fill="hold">
                                          <p:stCondLst>
                                            <p:cond delay="0"/>
                                          </p:stCondLst>
                                        </p:cTn>
                                        <p:tgtEl>
                                          <p:spTgt spid="70"/>
                                        </p:tgtEl>
                                        <p:attrNameLst>
                                          <p:attrName>style.visibility</p:attrName>
                                        </p:attrNameLst>
                                      </p:cBhvr>
                                      <p:to>
                                        <p:strVal val="visible"/>
                                      </p:to>
                                    </p:set>
                                  </p:childTnLst>
                                </p:cTn>
                              </p:par>
                              <p:par>
                                <p:cTn id="117" presetID="1" presetClass="entr" presetSubtype="0" fill="hold" grpId="0" nodeType="withEffect">
                                  <p:stCondLst>
                                    <p:cond delay="29"/>
                                  </p:stCondLst>
                                  <p:childTnLst>
                                    <p:set>
                                      <p:cBhvr>
                                        <p:cTn id="118" dur="1" fill="hold">
                                          <p:stCondLst>
                                            <p:cond delay="0"/>
                                          </p:stCondLst>
                                        </p:cTn>
                                        <p:tgtEl>
                                          <p:spTgt spid="71"/>
                                        </p:tgtEl>
                                        <p:attrNameLst>
                                          <p:attrName>style.visibility</p:attrName>
                                        </p:attrNameLst>
                                      </p:cBhvr>
                                      <p:to>
                                        <p:strVal val="visible"/>
                                      </p:to>
                                    </p:set>
                                  </p:childTnLst>
                                </p:cTn>
                              </p:par>
                              <p:par>
                                <p:cTn id="119" presetID="1" presetClass="entr" presetSubtype="0" fill="hold" grpId="0" nodeType="withEffect">
                                  <p:stCondLst>
                                    <p:cond delay="29"/>
                                  </p:stCondLst>
                                  <p:childTnLst>
                                    <p:set>
                                      <p:cBhvr>
                                        <p:cTn id="120" dur="1" fill="hold">
                                          <p:stCondLst>
                                            <p:cond delay="0"/>
                                          </p:stCondLst>
                                        </p:cTn>
                                        <p:tgtEl>
                                          <p:spTgt spid="72"/>
                                        </p:tgtEl>
                                        <p:attrNameLst>
                                          <p:attrName>style.visibility</p:attrName>
                                        </p:attrNameLst>
                                      </p:cBhvr>
                                      <p:to>
                                        <p:strVal val="visible"/>
                                      </p:to>
                                    </p:set>
                                  </p:childTnLst>
                                </p:cTn>
                              </p:par>
                              <p:par>
                                <p:cTn id="121" presetID="1" presetClass="entr" presetSubtype="0" fill="hold" grpId="0" nodeType="withEffect">
                                  <p:stCondLst>
                                    <p:cond delay="116"/>
                                  </p:stCondLst>
                                  <p:childTnLst>
                                    <p:set>
                                      <p:cBhvr>
                                        <p:cTn id="122" dur="1" fill="hold">
                                          <p:stCondLst>
                                            <p:cond delay="0"/>
                                          </p:stCondLst>
                                        </p:cTn>
                                        <p:tgtEl>
                                          <p:spTgt spid="75"/>
                                        </p:tgtEl>
                                        <p:attrNameLst>
                                          <p:attrName>style.visibility</p:attrName>
                                        </p:attrNameLst>
                                      </p:cBhvr>
                                      <p:to>
                                        <p:strVal val="visible"/>
                                      </p:to>
                                    </p:set>
                                  </p:childTnLst>
                                </p:cTn>
                              </p:par>
                              <p:par>
                                <p:cTn id="123" presetID="1" presetClass="entr" presetSubtype="0" fill="hold" grpId="0" nodeType="withEffect">
                                  <p:stCondLst>
                                    <p:cond delay="74"/>
                                  </p:stCondLst>
                                  <p:childTnLst>
                                    <p:set>
                                      <p:cBhvr>
                                        <p:cTn id="124" dur="1" fill="hold">
                                          <p:stCondLst>
                                            <p:cond delay="0"/>
                                          </p:stCondLst>
                                        </p:cTn>
                                        <p:tgtEl>
                                          <p:spTgt spid="76"/>
                                        </p:tgtEl>
                                        <p:attrNameLst>
                                          <p:attrName>style.visibility</p:attrName>
                                        </p:attrNameLst>
                                      </p:cBhvr>
                                      <p:to>
                                        <p:strVal val="visible"/>
                                      </p:to>
                                    </p:set>
                                  </p:childTnLst>
                                </p:cTn>
                              </p:par>
                              <p:par>
                                <p:cTn id="125" presetID="1" presetClass="entr" presetSubtype="0" fill="hold" grpId="0" nodeType="withEffect">
                                  <p:stCondLst>
                                    <p:cond delay="74"/>
                                  </p:stCondLst>
                                  <p:childTnLst>
                                    <p:set>
                                      <p:cBhvr>
                                        <p:cTn id="126" dur="1" fill="hold">
                                          <p:stCondLst>
                                            <p:cond delay="0"/>
                                          </p:stCondLst>
                                        </p:cTn>
                                        <p:tgtEl>
                                          <p:spTgt spid="77"/>
                                        </p:tgtEl>
                                        <p:attrNameLst>
                                          <p:attrName>style.visibility</p:attrName>
                                        </p:attrNameLst>
                                      </p:cBhvr>
                                      <p:to>
                                        <p:strVal val="visible"/>
                                      </p:to>
                                    </p:set>
                                  </p:childTnLst>
                                </p:cTn>
                              </p:par>
                              <p:par>
                                <p:cTn id="127" presetID="1" presetClass="entr" presetSubtype="0" fill="hold" grpId="0" nodeType="withEffect">
                                  <p:stCondLst>
                                    <p:cond delay="128"/>
                                  </p:stCondLst>
                                  <p:childTnLst>
                                    <p:set>
                                      <p:cBhvr>
                                        <p:cTn id="128" dur="1" fill="hold">
                                          <p:stCondLst>
                                            <p:cond delay="0"/>
                                          </p:stCondLst>
                                        </p:cTn>
                                        <p:tgtEl>
                                          <p:spTgt spid="78"/>
                                        </p:tgtEl>
                                        <p:attrNameLst>
                                          <p:attrName>style.visibility</p:attrName>
                                        </p:attrNameLst>
                                      </p:cBhvr>
                                      <p:to>
                                        <p:strVal val="visible"/>
                                      </p:to>
                                    </p:set>
                                  </p:childTnLst>
                                </p:cTn>
                              </p:par>
                              <p:par>
                                <p:cTn id="129" presetID="1" presetClass="entr" presetSubtype="0" fill="hold" grpId="0" nodeType="withEffect">
                                  <p:stCondLst>
                                    <p:cond delay="59"/>
                                  </p:stCondLst>
                                  <p:childTnLst>
                                    <p:set>
                                      <p:cBhvr>
                                        <p:cTn id="130" dur="1" fill="hold">
                                          <p:stCondLst>
                                            <p:cond delay="0"/>
                                          </p:stCondLst>
                                        </p:cTn>
                                        <p:tgtEl>
                                          <p:spTgt spid="79"/>
                                        </p:tgtEl>
                                        <p:attrNameLst>
                                          <p:attrName>style.visibility</p:attrName>
                                        </p:attrNameLst>
                                      </p:cBhvr>
                                      <p:to>
                                        <p:strVal val="visible"/>
                                      </p:to>
                                    </p:set>
                                  </p:childTnLst>
                                </p:cTn>
                              </p:par>
                              <p:par>
                                <p:cTn id="131" presetID="1" presetClass="entr" presetSubtype="0" fill="hold" grpId="0" nodeType="withEffect">
                                  <p:stCondLst>
                                    <p:cond delay="114"/>
                                  </p:stCondLst>
                                  <p:childTnLst>
                                    <p:set>
                                      <p:cBhvr>
                                        <p:cTn id="132" dur="1" fill="hold">
                                          <p:stCondLst>
                                            <p:cond delay="0"/>
                                          </p:stCondLst>
                                        </p:cTn>
                                        <p:tgtEl>
                                          <p:spTgt spid="80"/>
                                        </p:tgtEl>
                                        <p:attrNameLst>
                                          <p:attrName>style.visibility</p:attrName>
                                        </p:attrNameLst>
                                      </p:cBhvr>
                                      <p:to>
                                        <p:strVal val="visible"/>
                                      </p:to>
                                    </p:set>
                                  </p:childTnLst>
                                </p:cTn>
                              </p:par>
                              <p:par>
                                <p:cTn id="133" presetID="1" presetClass="entr" presetSubtype="0" fill="hold" grpId="0" nodeType="withEffect">
                                  <p:stCondLst>
                                    <p:cond delay="37"/>
                                  </p:stCondLst>
                                  <p:childTnLst>
                                    <p:set>
                                      <p:cBhvr>
                                        <p:cTn id="134" dur="1" fill="hold">
                                          <p:stCondLst>
                                            <p:cond delay="0"/>
                                          </p:stCondLst>
                                        </p:cTn>
                                        <p:tgtEl>
                                          <p:spTgt spid="82"/>
                                        </p:tgtEl>
                                        <p:attrNameLst>
                                          <p:attrName>style.visibility</p:attrName>
                                        </p:attrNameLst>
                                      </p:cBhvr>
                                      <p:to>
                                        <p:strVal val="visible"/>
                                      </p:to>
                                    </p:set>
                                  </p:childTnLst>
                                </p:cTn>
                              </p:par>
                              <p:par>
                                <p:cTn id="135" presetID="1" presetClass="entr" presetSubtype="0" fill="hold" grpId="0" nodeType="withEffect">
                                  <p:stCondLst>
                                    <p:cond delay="33"/>
                                  </p:stCondLst>
                                  <p:childTnLst>
                                    <p:set>
                                      <p:cBhvr>
                                        <p:cTn id="136" dur="1" fill="hold">
                                          <p:stCondLst>
                                            <p:cond delay="0"/>
                                          </p:stCondLst>
                                        </p:cTn>
                                        <p:tgtEl>
                                          <p:spTgt spid="83"/>
                                        </p:tgtEl>
                                        <p:attrNameLst>
                                          <p:attrName>style.visibility</p:attrName>
                                        </p:attrNameLst>
                                      </p:cBhvr>
                                      <p:to>
                                        <p:strVal val="visible"/>
                                      </p:to>
                                    </p:set>
                                  </p:childTnLst>
                                </p:cTn>
                              </p:par>
                              <p:par>
                                <p:cTn id="137" presetID="1" presetClass="entr" presetSubtype="0" fill="hold" grpId="0" nodeType="withEffect">
                                  <p:stCondLst>
                                    <p:cond delay="105"/>
                                  </p:stCondLst>
                                  <p:childTnLst>
                                    <p:set>
                                      <p:cBhvr>
                                        <p:cTn id="138" dur="1" fill="hold">
                                          <p:stCondLst>
                                            <p:cond delay="0"/>
                                          </p:stCondLst>
                                        </p:cTn>
                                        <p:tgtEl>
                                          <p:spTgt spid="84"/>
                                        </p:tgtEl>
                                        <p:attrNameLst>
                                          <p:attrName>style.visibility</p:attrName>
                                        </p:attrNameLst>
                                      </p:cBhvr>
                                      <p:to>
                                        <p:strVal val="visible"/>
                                      </p:to>
                                    </p:set>
                                  </p:childTnLst>
                                </p:cTn>
                              </p:par>
                              <p:par>
                                <p:cTn id="139" presetID="1" presetClass="entr" presetSubtype="0" fill="hold" grpId="0" nodeType="withEffect">
                                  <p:stCondLst>
                                    <p:cond delay="15"/>
                                  </p:stCondLst>
                                  <p:childTnLst>
                                    <p:set>
                                      <p:cBhvr>
                                        <p:cTn id="140" dur="1" fill="hold">
                                          <p:stCondLst>
                                            <p:cond delay="0"/>
                                          </p:stCondLst>
                                        </p:cTn>
                                        <p:tgtEl>
                                          <p:spTgt spid="85"/>
                                        </p:tgtEl>
                                        <p:attrNameLst>
                                          <p:attrName>style.visibility</p:attrName>
                                        </p:attrNameLst>
                                      </p:cBhvr>
                                      <p:to>
                                        <p:strVal val="visible"/>
                                      </p:to>
                                    </p:set>
                                  </p:childTnLst>
                                </p:cTn>
                              </p:par>
                              <p:par>
                                <p:cTn id="141" presetID="1" presetClass="entr" presetSubtype="0" fill="hold" grpId="0" nodeType="withEffect">
                                  <p:stCondLst>
                                    <p:cond delay="82"/>
                                  </p:stCondLst>
                                  <p:childTnLst>
                                    <p:set>
                                      <p:cBhvr>
                                        <p:cTn id="142" dur="1" fill="hold">
                                          <p:stCondLst>
                                            <p:cond delay="0"/>
                                          </p:stCondLst>
                                        </p:cTn>
                                        <p:tgtEl>
                                          <p:spTgt spid="86"/>
                                        </p:tgtEl>
                                        <p:attrNameLst>
                                          <p:attrName>style.visibility</p:attrName>
                                        </p:attrNameLst>
                                      </p:cBhvr>
                                      <p:to>
                                        <p:strVal val="visible"/>
                                      </p:to>
                                    </p:set>
                                  </p:childTnLst>
                                </p:cTn>
                              </p:par>
                              <p:par>
                                <p:cTn id="143" presetID="1" presetClass="entr" presetSubtype="0" fill="hold" grpId="0" nodeType="withEffect">
                                  <p:stCondLst>
                                    <p:cond delay="163"/>
                                  </p:stCondLst>
                                  <p:childTnLst>
                                    <p:set>
                                      <p:cBhvr>
                                        <p:cTn id="144" dur="1" fill="hold">
                                          <p:stCondLst>
                                            <p:cond delay="0"/>
                                          </p:stCondLst>
                                        </p:cTn>
                                        <p:tgtEl>
                                          <p:spTgt spid="87"/>
                                        </p:tgtEl>
                                        <p:attrNameLst>
                                          <p:attrName>style.visibility</p:attrName>
                                        </p:attrNameLst>
                                      </p:cBhvr>
                                      <p:to>
                                        <p:strVal val="visible"/>
                                      </p:to>
                                    </p:set>
                                  </p:childTnLst>
                                </p:cTn>
                              </p:par>
                              <p:par>
                                <p:cTn id="145" presetID="1" presetClass="entr" presetSubtype="0" fill="hold" grpId="0" nodeType="withEffect">
                                  <p:stCondLst>
                                    <p:cond delay="47"/>
                                  </p:stCondLst>
                                  <p:childTnLst>
                                    <p:set>
                                      <p:cBhvr>
                                        <p:cTn id="146" dur="1" fill="hold">
                                          <p:stCondLst>
                                            <p:cond delay="0"/>
                                          </p:stCondLst>
                                        </p:cTn>
                                        <p:tgtEl>
                                          <p:spTgt spid="90"/>
                                        </p:tgtEl>
                                        <p:attrNameLst>
                                          <p:attrName>style.visibility</p:attrName>
                                        </p:attrNameLst>
                                      </p:cBhvr>
                                      <p:to>
                                        <p:strVal val="visible"/>
                                      </p:to>
                                    </p:set>
                                  </p:childTnLst>
                                </p:cTn>
                              </p:par>
                              <p:par>
                                <p:cTn id="147" presetID="1" presetClass="entr" presetSubtype="0" fill="hold" grpId="0" nodeType="withEffect">
                                  <p:stCondLst>
                                    <p:cond delay="141"/>
                                  </p:stCondLst>
                                  <p:childTnLst>
                                    <p:set>
                                      <p:cBhvr>
                                        <p:cTn id="148" dur="1" fill="hold">
                                          <p:stCondLst>
                                            <p:cond delay="0"/>
                                          </p:stCondLst>
                                        </p:cTn>
                                        <p:tgtEl>
                                          <p:spTgt spid="91"/>
                                        </p:tgtEl>
                                        <p:attrNameLst>
                                          <p:attrName>style.visibility</p:attrName>
                                        </p:attrNameLst>
                                      </p:cBhvr>
                                      <p:to>
                                        <p:strVal val="visible"/>
                                      </p:to>
                                    </p:set>
                                  </p:childTnLst>
                                </p:cTn>
                              </p:par>
                              <p:par>
                                <p:cTn id="149" presetID="1" presetClass="entr" presetSubtype="0" fill="hold" grpId="0" nodeType="withEffect">
                                  <p:stCondLst>
                                    <p:cond delay="68"/>
                                  </p:stCondLst>
                                  <p:childTnLst>
                                    <p:set>
                                      <p:cBhvr>
                                        <p:cTn id="150" dur="1" fill="hold">
                                          <p:stCondLst>
                                            <p:cond delay="0"/>
                                          </p:stCondLst>
                                        </p:cTn>
                                        <p:tgtEl>
                                          <p:spTgt spid="92"/>
                                        </p:tgtEl>
                                        <p:attrNameLst>
                                          <p:attrName>style.visibility</p:attrName>
                                        </p:attrNameLst>
                                      </p:cBhvr>
                                      <p:to>
                                        <p:strVal val="visible"/>
                                      </p:to>
                                    </p:set>
                                  </p:childTnLst>
                                </p:cTn>
                              </p:par>
                              <p:par>
                                <p:cTn id="151" presetID="1" presetClass="entr" presetSubtype="0" fill="hold" grpId="0" nodeType="withEffect">
                                  <p:stCondLst>
                                    <p:cond delay="52"/>
                                  </p:stCondLst>
                                  <p:childTnLst>
                                    <p:set>
                                      <p:cBhvr>
                                        <p:cTn id="152" dur="1" fill="hold">
                                          <p:stCondLst>
                                            <p:cond delay="0"/>
                                          </p:stCondLst>
                                        </p:cTn>
                                        <p:tgtEl>
                                          <p:spTgt spid="93"/>
                                        </p:tgtEl>
                                        <p:attrNameLst>
                                          <p:attrName>style.visibility</p:attrName>
                                        </p:attrNameLst>
                                      </p:cBhvr>
                                      <p:to>
                                        <p:strVal val="visible"/>
                                      </p:to>
                                    </p:set>
                                  </p:childTnLst>
                                </p:cTn>
                              </p:par>
                              <p:par>
                                <p:cTn id="153" presetID="1" presetClass="entr" presetSubtype="0" fill="hold" grpId="0" nodeType="withEffect">
                                  <p:stCondLst>
                                    <p:cond delay="165"/>
                                  </p:stCondLst>
                                  <p:childTnLst>
                                    <p:set>
                                      <p:cBhvr>
                                        <p:cTn id="154" dur="1" fill="hold">
                                          <p:stCondLst>
                                            <p:cond delay="0"/>
                                          </p:stCondLst>
                                        </p:cTn>
                                        <p:tgtEl>
                                          <p:spTgt spid="94"/>
                                        </p:tgtEl>
                                        <p:attrNameLst>
                                          <p:attrName>style.visibility</p:attrName>
                                        </p:attrNameLst>
                                      </p:cBhvr>
                                      <p:to>
                                        <p:strVal val="visible"/>
                                      </p:to>
                                    </p:set>
                                  </p:childTnLst>
                                </p:cTn>
                              </p:par>
                              <p:par>
                                <p:cTn id="155" presetID="1" presetClass="entr" presetSubtype="0" fill="hold" grpId="0" nodeType="withEffect">
                                  <p:stCondLst>
                                    <p:cond delay="114"/>
                                  </p:stCondLst>
                                  <p:childTnLst>
                                    <p:set>
                                      <p:cBhvr>
                                        <p:cTn id="156" dur="1" fill="hold">
                                          <p:stCondLst>
                                            <p:cond delay="0"/>
                                          </p:stCondLst>
                                        </p:cTn>
                                        <p:tgtEl>
                                          <p:spTgt spid="95"/>
                                        </p:tgtEl>
                                        <p:attrNameLst>
                                          <p:attrName>style.visibility</p:attrName>
                                        </p:attrNameLst>
                                      </p:cBhvr>
                                      <p:to>
                                        <p:strVal val="visible"/>
                                      </p:to>
                                    </p:set>
                                  </p:childTnLst>
                                </p:cTn>
                              </p:par>
                              <p:par>
                                <p:cTn id="157" presetID="1" presetClass="entr" presetSubtype="0" fill="hold" grpId="0" nodeType="withEffect">
                                  <p:stCondLst>
                                    <p:cond delay="113"/>
                                  </p:stCondLst>
                                  <p:childTnLst>
                                    <p:set>
                                      <p:cBhvr>
                                        <p:cTn id="158" dur="1" fill="hold">
                                          <p:stCondLst>
                                            <p:cond delay="0"/>
                                          </p:stCondLst>
                                        </p:cTn>
                                        <p:tgtEl>
                                          <p:spTgt spid="96"/>
                                        </p:tgtEl>
                                        <p:attrNameLst>
                                          <p:attrName>style.visibility</p:attrName>
                                        </p:attrNameLst>
                                      </p:cBhvr>
                                      <p:to>
                                        <p:strVal val="visible"/>
                                      </p:to>
                                    </p:set>
                                  </p:childTnLst>
                                </p:cTn>
                              </p:par>
                              <p:par>
                                <p:cTn id="159" presetID="1" presetClass="entr" presetSubtype="0" fill="hold" grpId="0" nodeType="withEffect">
                                  <p:stCondLst>
                                    <p:cond delay="77"/>
                                  </p:stCondLst>
                                  <p:childTnLst>
                                    <p:set>
                                      <p:cBhvr>
                                        <p:cTn id="160" dur="1" fill="hold">
                                          <p:stCondLst>
                                            <p:cond delay="0"/>
                                          </p:stCondLst>
                                        </p:cTn>
                                        <p:tgtEl>
                                          <p:spTgt spid="97"/>
                                        </p:tgtEl>
                                        <p:attrNameLst>
                                          <p:attrName>style.visibility</p:attrName>
                                        </p:attrNameLst>
                                      </p:cBhvr>
                                      <p:to>
                                        <p:strVal val="visible"/>
                                      </p:to>
                                    </p:set>
                                  </p:childTnLst>
                                </p:cTn>
                              </p:par>
                              <p:par>
                                <p:cTn id="161" presetID="1" presetClass="entr" presetSubtype="0" fill="hold" grpId="0" nodeType="withEffect">
                                  <p:stCondLst>
                                    <p:cond delay="18"/>
                                  </p:stCondLst>
                                  <p:childTnLst>
                                    <p:set>
                                      <p:cBhvr>
                                        <p:cTn id="162" dur="1" fill="hold">
                                          <p:stCondLst>
                                            <p:cond delay="0"/>
                                          </p:stCondLst>
                                        </p:cTn>
                                        <p:tgtEl>
                                          <p:spTgt spid="98"/>
                                        </p:tgtEl>
                                        <p:attrNameLst>
                                          <p:attrName>style.visibility</p:attrName>
                                        </p:attrNameLst>
                                      </p:cBhvr>
                                      <p:to>
                                        <p:strVal val="visible"/>
                                      </p:to>
                                    </p:set>
                                  </p:childTnLst>
                                </p:cTn>
                              </p:par>
                              <p:par>
                                <p:cTn id="163" presetID="1" presetClass="entr" presetSubtype="0" fill="hold" grpId="0" nodeType="withEffect">
                                  <p:stCondLst>
                                    <p:cond delay="101"/>
                                  </p:stCondLst>
                                  <p:childTnLst>
                                    <p:set>
                                      <p:cBhvr>
                                        <p:cTn id="164" dur="1" fill="hold">
                                          <p:stCondLst>
                                            <p:cond delay="0"/>
                                          </p:stCondLst>
                                        </p:cTn>
                                        <p:tgtEl>
                                          <p:spTgt spid="99"/>
                                        </p:tgtEl>
                                        <p:attrNameLst>
                                          <p:attrName>style.visibility</p:attrName>
                                        </p:attrNameLst>
                                      </p:cBhvr>
                                      <p:to>
                                        <p:strVal val="visible"/>
                                      </p:to>
                                    </p:set>
                                  </p:childTnLst>
                                </p:cTn>
                              </p:par>
                              <p:par>
                                <p:cTn id="165" presetID="1" presetClass="entr" presetSubtype="0" fill="hold" grpId="0" nodeType="withEffect">
                                  <p:stCondLst>
                                    <p:cond delay="125"/>
                                  </p:stCondLst>
                                  <p:childTnLst>
                                    <p:set>
                                      <p:cBhvr>
                                        <p:cTn id="166" dur="1" fill="hold">
                                          <p:stCondLst>
                                            <p:cond delay="0"/>
                                          </p:stCondLst>
                                        </p:cTn>
                                        <p:tgtEl>
                                          <p:spTgt spid="100"/>
                                        </p:tgtEl>
                                        <p:attrNameLst>
                                          <p:attrName>style.visibility</p:attrName>
                                        </p:attrNameLst>
                                      </p:cBhvr>
                                      <p:to>
                                        <p:strVal val="visible"/>
                                      </p:to>
                                    </p:set>
                                  </p:childTnLst>
                                </p:cTn>
                              </p:par>
                              <p:par>
                                <p:cTn id="167" presetID="1" presetClass="entr" presetSubtype="0" fill="hold" grpId="0" nodeType="withEffect">
                                  <p:stCondLst>
                                    <p:cond delay="164"/>
                                  </p:stCondLst>
                                  <p:childTnLst>
                                    <p:set>
                                      <p:cBhvr>
                                        <p:cTn id="168" dur="1" fill="hold">
                                          <p:stCondLst>
                                            <p:cond delay="0"/>
                                          </p:stCondLst>
                                        </p:cTn>
                                        <p:tgtEl>
                                          <p:spTgt spid="101"/>
                                        </p:tgtEl>
                                        <p:attrNameLst>
                                          <p:attrName>style.visibility</p:attrName>
                                        </p:attrNameLst>
                                      </p:cBhvr>
                                      <p:to>
                                        <p:strVal val="visible"/>
                                      </p:to>
                                    </p:set>
                                  </p:childTnLst>
                                </p:cTn>
                              </p:par>
                              <p:par>
                                <p:cTn id="169" presetID="1" presetClass="entr" presetSubtype="0" fill="hold" grpId="0" nodeType="withEffect">
                                  <p:stCondLst>
                                    <p:cond delay="150"/>
                                  </p:stCondLst>
                                  <p:childTnLst>
                                    <p:set>
                                      <p:cBhvr>
                                        <p:cTn id="170" dur="1" fill="hold">
                                          <p:stCondLst>
                                            <p:cond delay="0"/>
                                          </p:stCondLst>
                                        </p:cTn>
                                        <p:tgtEl>
                                          <p:spTgt spid="102"/>
                                        </p:tgtEl>
                                        <p:attrNameLst>
                                          <p:attrName>style.visibility</p:attrName>
                                        </p:attrNameLst>
                                      </p:cBhvr>
                                      <p:to>
                                        <p:strVal val="visible"/>
                                      </p:to>
                                    </p:set>
                                  </p:childTnLst>
                                </p:cTn>
                              </p:par>
                              <p:par>
                                <p:cTn id="171" presetID="1" presetClass="entr" presetSubtype="0" fill="hold" grpId="0" nodeType="withEffect">
                                  <p:stCondLst>
                                    <p:cond delay="4"/>
                                  </p:stCondLst>
                                  <p:childTnLst>
                                    <p:set>
                                      <p:cBhvr>
                                        <p:cTn id="172" dur="1" fill="hold">
                                          <p:stCondLst>
                                            <p:cond delay="0"/>
                                          </p:stCondLst>
                                        </p:cTn>
                                        <p:tgtEl>
                                          <p:spTgt spid="103"/>
                                        </p:tgtEl>
                                        <p:attrNameLst>
                                          <p:attrName>style.visibility</p:attrName>
                                        </p:attrNameLst>
                                      </p:cBhvr>
                                      <p:to>
                                        <p:strVal val="visible"/>
                                      </p:to>
                                    </p:set>
                                  </p:childTnLst>
                                </p:cTn>
                              </p:par>
                              <p:par>
                                <p:cTn id="173" presetID="1" presetClass="entr" presetSubtype="0" fill="hold" grpId="0" nodeType="withEffect">
                                  <p:stCondLst>
                                    <p:cond delay="98"/>
                                  </p:stCondLst>
                                  <p:childTnLst>
                                    <p:set>
                                      <p:cBhvr>
                                        <p:cTn id="174" dur="1" fill="hold">
                                          <p:stCondLst>
                                            <p:cond delay="0"/>
                                          </p:stCondLst>
                                        </p:cTn>
                                        <p:tgtEl>
                                          <p:spTgt spid="104"/>
                                        </p:tgtEl>
                                        <p:attrNameLst>
                                          <p:attrName>style.visibility</p:attrName>
                                        </p:attrNameLst>
                                      </p:cBhvr>
                                      <p:to>
                                        <p:strVal val="visible"/>
                                      </p:to>
                                    </p:set>
                                  </p:childTnLst>
                                </p:cTn>
                              </p:par>
                              <p:par>
                                <p:cTn id="175" presetID="1" presetClass="entr" presetSubtype="0" fill="hold" grpId="0" nodeType="withEffect">
                                  <p:stCondLst>
                                    <p:cond delay="165"/>
                                  </p:stCondLst>
                                  <p:childTnLst>
                                    <p:set>
                                      <p:cBhvr>
                                        <p:cTn id="176" dur="1" fill="hold">
                                          <p:stCondLst>
                                            <p:cond delay="0"/>
                                          </p:stCondLst>
                                        </p:cTn>
                                        <p:tgtEl>
                                          <p:spTgt spid="105"/>
                                        </p:tgtEl>
                                        <p:attrNameLst>
                                          <p:attrName>style.visibility</p:attrName>
                                        </p:attrNameLst>
                                      </p:cBhvr>
                                      <p:to>
                                        <p:strVal val="visible"/>
                                      </p:to>
                                    </p:set>
                                  </p:childTnLst>
                                </p:cTn>
                              </p:par>
                              <p:par>
                                <p:cTn id="177" presetID="1" presetClass="entr" presetSubtype="0" fill="hold" grpId="0" nodeType="withEffect">
                                  <p:stCondLst>
                                    <p:cond delay="77"/>
                                  </p:stCondLst>
                                  <p:childTnLst>
                                    <p:set>
                                      <p:cBhvr>
                                        <p:cTn id="178" dur="1" fill="hold">
                                          <p:stCondLst>
                                            <p:cond delay="0"/>
                                          </p:stCondLst>
                                        </p:cTn>
                                        <p:tgtEl>
                                          <p:spTgt spid="106"/>
                                        </p:tgtEl>
                                        <p:attrNameLst>
                                          <p:attrName>style.visibility</p:attrName>
                                        </p:attrNameLst>
                                      </p:cBhvr>
                                      <p:to>
                                        <p:strVal val="visible"/>
                                      </p:to>
                                    </p:set>
                                  </p:childTnLst>
                                </p:cTn>
                              </p:par>
                              <p:par>
                                <p:cTn id="179" presetID="1" presetClass="entr" presetSubtype="0" fill="hold" grpId="0" nodeType="withEffect">
                                  <p:stCondLst>
                                    <p:cond delay="122"/>
                                  </p:stCondLst>
                                  <p:childTnLst>
                                    <p:set>
                                      <p:cBhvr>
                                        <p:cTn id="180" dur="1" fill="hold">
                                          <p:stCondLst>
                                            <p:cond delay="0"/>
                                          </p:stCondLst>
                                        </p:cTn>
                                        <p:tgtEl>
                                          <p:spTgt spid="107"/>
                                        </p:tgtEl>
                                        <p:attrNameLst>
                                          <p:attrName>style.visibility</p:attrName>
                                        </p:attrNameLst>
                                      </p:cBhvr>
                                      <p:to>
                                        <p:strVal val="visible"/>
                                      </p:to>
                                    </p:set>
                                  </p:childTnLst>
                                </p:cTn>
                              </p:par>
                              <p:par>
                                <p:cTn id="181" presetID="1" presetClass="entr" presetSubtype="0" fill="hold" grpId="0" nodeType="withEffect">
                                  <p:stCondLst>
                                    <p:cond delay="90"/>
                                  </p:stCondLst>
                                  <p:childTnLst>
                                    <p:set>
                                      <p:cBhvr>
                                        <p:cTn id="182" dur="1" fill="hold">
                                          <p:stCondLst>
                                            <p:cond delay="0"/>
                                          </p:stCondLst>
                                        </p:cTn>
                                        <p:tgtEl>
                                          <p:spTgt spid="108"/>
                                        </p:tgtEl>
                                        <p:attrNameLst>
                                          <p:attrName>style.visibility</p:attrName>
                                        </p:attrNameLst>
                                      </p:cBhvr>
                                      <p:to>
                                        <p:strVal val="visible"/>
                                      </p:to>
                                    </p:set>
                                  </p:childTnLst>
                                </p:cTn>
                              </p:par>
                              <p:par>
                                <p:cTn id="183" presetID="1" presetClass="entr" presetSubtype="0" fill="hold" grpId="0" nodeType="withEffect">
                                  <p:stCondLst>
                                    <p:cond delay="92"/>
                                  </p:stCondLst>
                                  <p:childTnLst>
                                    <p:set>
                                      <p:cBhvr>
                                        <p:cTn id="184" dur="1" fill="hold">
                                          <p:stCondLst>
                                            <p:cond delay="0"/>
                                          </p:stCondLst>
                                        </p:cTn>
                                        <p:tgtEl>
                                          <p:spTgt spid="109"/>
                                        </p:tgtEl>
                                        <p:attrNameLst>
                                          <p:attrName>style.visibility</p:attrName>
                                        </p:attrNameLst>
                                      </p:cBhvr>
                                      <p:to>
                                        <p:strVal val="visible"/>
                                      </p:to>
                                    </p:set>
                                  </p:childTnLst>
                                </p:cTn>
                              </p:par>
                              <p:par>
                                <p:cTn id="185" presetID="1" presetClass="entr" presetSubtype="0" fill="hold" grpId="0" nodeType="withEffect">
                                  <p:stCondLst>
                                    <p:cond delay="83"/>
                                  </p:stCondLst>
                                  <p:childTnLst>
                                    <p:set>
                                      <p:cBhvr>
                                        <p:cTn id="186" dur="1" fill="hold">
                                          <p:stCondLst>
                                            <p:cond delay="0"/>
                                          </p:stCondLst>
                                        </p:cTn>
                                        <p:tgtEl>
                                          <p:spTgt spid="110"/>
                                        </p:tgtEl>
                                        <p:attrNameLst>
                                          <p:attrName>style.visibility</p:attrName>
                                        </p:attrNameLst>
                                      </p:cBhvr>
                                      <p:to>
                                        <p:strVal val="visible"/>
                                      </p:to>
                                    </p:set>
                                  </p:childTnLst>
                                </p:cTn>
                              </p:par>
                              <p:par>
                                <p:cTn id="187" presetID="1" presetClass="entr" presetSubtype="0" fill="hold" grpId="0" nodeType="withEffect">
                                  <p:stCondLst>
                                    <p:cond delay="64"/>
                                  </p:stCondLst>
                                  <p:childTnLst>
                                    <p:set>
                                      <p:cBhvr>
                                        <p:cTn id="188" dur="1" fill="hold">
                                          <p:stCondLst>
                                            <p:cond delay="0"/>
                                          </p:stCondLst>
                                        </p:cTn>
                                        <p:tgtEl>
                                          <p:spTgt spid="111"/>
                                        </p:tgtEl>
                                        <p:attrNameLst>
                                          <p:attrName>style.visibility</p:attrName>
                                        </p:attrNameLst>
                                      </p:cBhvr>
                                      <p:to>
                                        <p:strVal val="visible"/>
                                      </p:to>
                                    </p:set>
                                  </p:childTnLst>
                                </p:cTn>
                              </p:par>
                              <p:par>
                                <p:cTn id="189" presetID="1" presetClass="entr" presetSubtype="0" fill="hold" grpId="0" nodeType="withEffect">
                                  <p:stCondLst>
                                    <p:cond delay="73"/>
                                  </p:stCondLst>
                                  <p:childTnLst>
                                    <p:set>
                                      <p:cBhvr>
                                        <p:cTn id="190" dur="1" fill="hold">
                                          <p:stCondLst>
                                            <p:cond delay="0"/>
                                          </p:stCondLst>
                                        </p:cTn>
                                        <p:tgtEl>
                                          <p:spTgt spid="112"/>
                                        </p:tgtEl>
                                        <p:attrNameLst>
                                          <p:attrName>style.visibility</p:attrName>
                                        </p:attrNameLst>
                                      </p:cBhvr>
                                      <p:to>
                                        <p:strVal val="visible"/>
                                      </p:to>
                                    </p:set>
                                  </p:childTnLst>
                                </p:cTn>
                              </p:par>
                              <p:par>
                                <p:cTn id="191" presetID="1" presetClass="entr" presetSubtype="0" fill="hold" grpId="0" nodeType="withEffect">
                                  <p:stCondLst>
                                    <p:cond delay="49"/>
                                  </p:stCondLst>
                                  <p:childTnLst>
                                    <p:set>
                                      <p:cBhvr>
                                        <p:cTn id="192" dur="1" fill="hold">
                                          <p:stCondLst>
                                            <p:cond delay="0"/>
                                          </p:stCondLst>
                                        </p:cTn>
                                        <p:tgtEl>
                                          <p:spTgt spid="113"/>
                                        </p:tgtEl>
                                        <p:attrNameLst>
                                          <p:attrName>style.visibility</p:attrName>
                                        </p:attrNameLst>
                                      </p:cBhvr>
                                      <p:to>
                                        <p:strVal val="visible"/>
                                      </p:to>
                                    </p:set>
                                  </p:childTnLst>
                                </p:cTn>
                              </p:par>
                              <p:par>
                                <p:cTn id="193" presetID="1" presetClass="entr" presetSubtype="0" fill="hold" grpId="0" nodeType="withEffect">
                                  <p:stCondLst>
                                    <p:cond delay="10"/>
                                  </p:stCondLst>
                                  <p:childTnLst>
                                    <p:set>
                                      <p:cBhvr>
                                        <p:cTn id="194" dur="1" fill="hold">
                                          <p:stCondLst>
                                            <p:cond delay="0"/>
                                          </p:stCondLst>
                                        </p:cTn>
                                        <p:tgtEl>
                                          <p:spTgt spid="114"/>
                                        </p:tgtEl>
                                        <p:attrNameLst>
                                          <p:attrName>style.visibility</p:attrName>
                                        </p:attrNameLst>
                                      </p:cBhvr>
                                      <p:to>
                                        <p:strVal val="visible"/>
                                      </p:to>
                                    </p:set>
                                  </p:childTnLst>
                                </p:cTn>
                              </p:par>
                              <p:par>
                                <p:cTn id="195" presetID="1" presetClass="entr" presetSubtype="0" fill="hold" grpId="0" nodeType="withEffect">
                                  <p:stCondLst>
                                    <p:cond delay="44"/>
                                  </p:stCondLst>
                                  <p:childTnLst>
                                    <p:set>
                                      <p:cBhvr>
                                        <p:cTn id="196" dur="1" fill="hold">
                                          <p:stCondLst>
                                            <p:cond delay="0"/>
                                          </p:stCondLst>
                                        </p:cTn>
                                        <p:tgtEl>
                                          <p:spTgt spid="115"/>
                                        </p:tgtEl>
                                        <p:attrNameLst>
                                          <p:attrName>style.visibility</p:attrName>
                                        </p:attrNameLst>
                                      </p:cBhvr>
                                      <p:to>
                                        <p:strVal val="visible"/>
                                      </p:to>
                                    </p:set>
                                  </p:childTnLst>
                                </p:cTn>
                              </p:par>
                              <p:par>
                                <p:cTn id="197" presetID="1" presetClass="entr" presetSubtype="0" fill="hold" grpId="0" nodeType="withEffect">
                                  <p:stCondLst>
                                    <p:cond delay="176"/>
                                  </p:stCondLst>
                                  <p:childTnLst>
                                    <p:set>
                                      <p:cBhvr>
                                        <p:cTn id="198" dur="1" fill="hold">
                                          <p:stCondLst>
                                            <p:cond delay="0"/>
                                          </p:stCondLst>
                                        </p:cTn>
                                        <p:tgtEl>
                                          <p:spTgt spid="116"/>
                                        </p:tgtEl>
                                        <p:attrNameLst>
                                          <p:attrName>style.visibility</p:attrName>
                                        </p:attrNameLst>
                                      </p:cBhvr>
                                      <p:to>
                                        <p:strVal val="visible"/>
                                      </p:to>
                                    </p:set>
                                  </p:childTnLst>
                                </p:cTn>
                              </p:par>
                              <p:par>
                                <p:cTn id="199" presetID="1" presetClass="entr" presetSubtype="0" fill="hold" grpId="0" nodeType="withEffect">
                                  <p:stCondLst>
                                    <p:cond delay="11"/>
                                  </p:stCondLst>
                                  <p:childTnLst>
                                    <p:set>
                                      <p:cBhvr>
                                        <p:cTn id="200" dur="1" fill="hold">
                                          <p:stCondLst>
                                            <p:cond delay="0"/>
                                          </p:stCondLst>
                                        </p:cTn>
                                        <p:tgtEl>
                                          <p:spTgt spid="117"/>
                                        </p:tgtEl>
                                        <p:attrNameLst>
                                          <p:attrName>style.visibility</p:attrName>
                                        </p:attrNameLst>
                                      </p:cBhvr>
                                      <p:to>
                                        <p:strVal val="visible"/>
                                      </p:to>
                                    </p:set>
                                  </p:childTnLst>
                                </p:cTn>
                              </p:par>
                              <p:par>
                                <p:cTn id="201" presetID="1" presetClass="entr" presetSubtype="0" fill="hold" grpId="0" nodeType="withEffect">
                                  <p:stCondLst>
                                    <p:cond delay="70"/>
                                  </p:stCondLst>
                                  <p:childTnLst>
                                    <p:set>
                                      <p:cBhvr>
                                        <p:cTn id="202" dur="1" fill="hold">
                                          <p:stCondLst>
                                            <p:cond delay="0"/>
                                          </p:stCondLst>
                                        </p:cTn>
                                        <p:tgtEl>
                                          <p:spTgt spid="118"/>
                                        </p:tgtEl>
                                        <p:attrNameLst>
                                          <p:attrName>style.visibility</p:attrName>
                                        </p:attrNameLst>
                                      </p:cBhvr>
                                      <p:to>
                                        <p:strVal val="visible"/>
                                      </p:to>
                                    </p:set>
                                  </p:childTnLst>
                                </p:cTn>
                              </p:par>
                              <p:par>
                                <p:cTn id="203" presetID="1" presetClass="entr" presetSubtype="0" fill="hold" grpId="0" nodeType="withEffect">
                                  <p:stCondLst>
                                    <p:cond delay="66"/>
                                  </p:stCondLst>
                                  <p:childTnLst>
                                    <p:set>
                                      <p:cBhvr>
                                        <p:cTn id="204" dur="1" fill="hold">
                                          <p:stCondLst>
                                            <p:cond delay="0"/>
                                          </p:stCondLst>
                                        </p:cTn>
                                        <p:tgtEl>
                                          <p:spTgt spid="119"/>
                                        </p:tgtEl>
                                        <p:attrNameLst>
                                          <p:attrName>style.visibility</p:attrName>
                                        </p:attrNameLst>
                                      </p:cBhvr>
                                      <p:to>
                                        <p:strVal val="visible"/>
                                      </p:to>
                                    </p:set>
                                  </p:childTnLst>
                                </p:cTn>
                              </p:par>
                              <p:par>
                                <p:cTn id="205" presetID="1" presetClass="entr" presetSubtype="0" fill="hold" grpId="0" nodeType="withEffect">
                                  <p:stCondLst>
                                    <p:cond delay="88"/>
                                  </p:stCondLst>
                                  <p:childTnLst>
                                    <p:set>
                                      <p:cBhvr>
                                        <p:cTn id="206" dur="1" fill="hold">
                                          <p:stCondLst>
                                            <p:cond delay="0"/>
                                          </p:stCondLst>
                                        </p:cTn>
                                        <p:tgtEl>
                                          <p:spTgt spid="120"/>
                                        </p:tgtEl>
                                        <p:attrNameLst>
                                          <p:attrName>style.visibility</p:attrName>
                                        </p:attrNameLst>
                                      </p:cBhvr>
                                      <p:to>
                                        <p:strVal val="visible"/>
                                      </p:to>
                                    </p:set>
                                  </p:childTnLst>
                                </p:cTn>
                              </p:par>
                              <p:par>
                                <p:cTn id="207" presetID="1" presetClass="entr" presetSubtype="0" fill="hold" grpId="0" nodeType="withEffect">
                                  <p:stCondLst>
                                    <p:cond delay="28"/>
                                  </p:stCondLst>
                                  <p:childTnLst>
                                    <p:set>
                                      <p:cBhvr>
                                        <p:cTn id="208" dur="1" fill="hold">
                                          <p:stCondLst>
                                            <p:cond delay="0"/>
                                          </p:stCondLst>
                                        </p:cTn>
                                        <p:tgtEl>
                                          <p:spTgt spid="121"/>
                                        </p:tgtEl>
                                        <p:attrNameLst>
                                          <p:attrName>style.visibility</p:attrName>
                                        </p:attrNameLst>
                                      </p:cBhvr>
                                      <p:to>
                                        <p:strVal val="visible"/>
                                      </p:to>
                                    </p:set>
                                  </p:childTnLst>
                                </p:cTn>
                              </p:par>
                              <p:par>
                                <p:cTn id="209" presetID="1" presetClass="entr" presetSubtype="0" fill="hold" grpId="0" nodeType="withEffect">
                                  <p:stCondLst>
                                    <p:cond delay="85"/>
                                  </p:stCondLst>
                                  <p:childTnLst>
                                    <p:set>
                                      <p:cBhvr>
                                        <p:cTn id="210" dur="1" fill="hold">
                                          <p:stCondLst>
                                            <p:cond delay="0"/>
                                          </p:stCondLst>
                                        </p:cTn>
                                        <p:tgtEl>
                                          <p:spTgt spid="122"/>
                                        </p:tgtEl>
                                        <p:attrNameLst>
                                          <p:attrName>style.visibility</p:attrName>
                                        </p:attrNameLst>
                                      </p:cBhvr>
                                      <p:to>
                                        <p:strVal val="visible"/>
                                      </p:to>
                                    </p:set>
                                  </p:childTnLst>
                                </p:cTn>
                              </p:par>
                              <p:par>
                                <p:cTn id="211" presetID="1" presetClass="entr" presetSubtype="0" fill="hold" grpId="0" nodeType="withEffect">
                                  <p:stCondLst>
                                    <p:cond delay="46"/>
                                  </p:stCondLst>
                                  <p:childTnLst>
                                    <p:set>
                                      <p:cBhvr>
                                        <p:cTn id="212" dur="1" fill="hold">
                                          <p:stCondLst>
                                            <p:cond delay="0"/>
                                          </p:stCondLst>
                                        </p:cTn>
                                        <p:tgtEl>
                                          <p:spTgt spid="123"/>
                                        </p:tgtEl>
                                        <p:attrNameLst>
                                          <p:attrName>style.visibility</p:attrName>
                                        </p:attrNameLst>
                                      </p:cBhvr>
                                      <p:to>
                                        <p:strVal val="visible"/>
                                      </p:to>
                                    </p:set>
                                  </p:childTnLst>
                                </p:cTn>
                              </p:par>
                              <p:par>
                                <p:cTn id="213" presetID="1" presetClass="entr" presetSubtype="0" fill="hold" grpId="0" nodeType="withEffect">
                                  <p:stCondLst>
                                    <p:cond delay="113"/>
                                  </p:stCondLst>
                                  <p:childTnLst>
                                    <p:set>
                                      <p:cBhvr>
                                        <p:cTn id="214" dur="1" fill="hold">
                                          <p:stCondLst>
                                            <p:cond delay="0"/>
                                          </p:stCondLst>
                                        </p:cTn>
                                        <p:tgtEl>
                                          <p:spTgt spid="124"/>
                                        </p:tgtEl>
                                        <p:attrNameLst>
                                          <p:attrName>style.visibility</p:attrName>
                                        </p:attrNameLst>
                                      </p:cBhvr>
                                      <p:to>
                                        <p:strVal val="visible"/>
                                      </p:to>
                                    </p:set>
                                  </p:childTnLst>
                                </p:cTn>
                              </p:par>
                              <p:par>
                                <p:cTn id="215" presetID="1" presetClass="entr" presetSubtype="0" fill="hold" grpId="0" nodeType="withEffect">
                                  <p:stCondLst>
                                    <p:cond delay="98"/>
                                  </p:stCondLst>
                                  <p:childTnLst>
                                    <p:set>
                                      <p:cBhvr>
                                        <p:cTn id="216" dur="1" fill="hold">
                                          <p:stCondLst>
                                            <p:cond delay="0"/>
                                          </p:stCondLst>
                                        </p:cTn>
                                        <p:tgtEl>
                                          <p:spTgt spid="125"/>
                                        </p:tgtEl>
                                        <p:attrNameLst>
                                          <p:attrName>style.visibility</p:attrName>
                                        </p:attrNameLst>
                                      </p:cBhvr>
                                      <p:to>
                                        <p:strVal val="visible"/>
                                      </p:to>
                                    </p:set>
                                  </p:childTnLst>
                                </p:cTn>
                              </p:par>
                              <p:par>
                                <p:cTn id="217" presetID="1" presetClass="entr" presetSubtype="0" fill="hold" grpId="0" nodeType="withEffect">
                                  <p:stCondLst>
                                    <p:cond delay="28"/>
                                  </p:stCondLst>
                                  <p:childTnLst>
                                    <p:set>
                                      <p:cBhvr>
                                        <p:cTn id="218" dur="1" fill="hold">
                                          <p:stCondLst>
                                            <p:cond delay="0"/>
                                          </p:stCondLst>
                                        </p:cTn>
                                        <p:tgtEl>
                                          <p:spTgt spid="126"/>
                                        </p:tgtEl>
                                        <p:attrNameLst>
                                          <p:attrName>style.visibility</p:attrName>
                                        </p:attrNameLst>
                                      </p:cBhvr>
                                      <p:to>
                                        <p:strVal val="visible"/>
                                      </p:to>
                                    </p:set>
                                  </p:childTnLst>
                                </p:cTn>
                              </p:par>
                              <p:par>
                                <p:cTn id="219" presetID="1" presetClass="entr" presetSubtype="0" fill="hold" grpId="0" nodeType="withEffect">
                                  <p:stCondLst>
                                    <p:cond delay="169"/>
                                  </p:stCondLst>
                                  <p:childTnLst>
                                    <p:set>
                                      <p:cBhvr>
                                        <p:cTn id="220" dur="1" fill="hold">
                                          <p:stCondLst>
                                            <p:cond delay="0"/>
                                          </p:stCondLst>
                                        </p:cTn>
                                        <p:tgtEl>
                                          <p:spTgt spid="127"/>
                                        </p:tgtEl>
                                        <p:attrNameLst>
                                          <p:attrName>style.visibility</p:attrName>
                                        </p:attrNameLst>
                                      </p:cBhvr>
                                      <p:to>
                                        <p:strVal val="visible"/>
                                      </p:to>
                                    </p:set>
                                  </p:childTnLst>
                                </p:cTn>
                              </p:par>
                              <p:par>
                                <p:cTn id="221" presetID="1" presetClass="entr" presetSubtype="0" fill="hold" grpId="0" nodeType="withEffect">
                                  <p:stCondLst>
                                    <p:cond delay="118"/>
                                  </p:stCondLst>
                                  <p:childTnLst>
                                    <p:set>
                                      <p:cBhvr>
                                        <p:cTn id="222" dur="1" fill="hold">
                                          <p:stCondLst>
                                            <p:cond delay="0"/>
                                          </p:stCondLst>
                                        </p:cTn>
                                        <p:tgtEl>
                                          <p:spTgt spid="128"/>
                                        </p:tgtEl>
                                        <p:attrNameLst>
                                          <p:attrName>style.visibility</p:attrName>
                                        </p:attrNameLst>
                                      </p:cBhvr>
                                      <p:to>
                                        <p:strVal val="visible"/>
                                      </p:to>
                                    </p:set>
                                  </p:childTnLst>
                                </p:cTn>
                              </p:par>
                              <p:par>
                                <p:cTn id="223" presetID="1" presetClass="entr" presetSubtype="0" fill="hold" grpId="0" nodeType="withEffect">
                                  <p:stCondLst>
                                    <p:cond delay="91"/>
                                  </p:stCondLst>
                                  <p:childTnLst>
                                    <p:set>
                                      <p:cBhvr>
                                        <p:cTn id="224" dur="1" fill="hold">
                                          <p:stCondLst>
                                            <p:cond delay="0"/>
                                          </p:stCondLst>
                                        </p:cTn>
                                        <p:tgtEl>
                                          <p:spTgt spid="129"/>
                                        </p:tgtEl>
                                        <p:attrNameLst>
                                          <p:attrName>style.visibility</p:attrName>
                                        </p:attrNameLst>
                                      </p:cBhvr>
                                      <p:to>
                                        <p:strVal val="visible"/>
                                      </p:to>
                                    </p:set>
                                  </p:childTnLst>
                                </p:cTn>
                              </p:par>
                              <p:par>
                                <p:cTn id="225" presetID="1" presetClass="entr" presetSubtype="0" fill="hold" grpId="0" nodeType="withEffect">
                                  <p:stCondLst>
                                    <p:cond delay="70"/>
                                  </p:stCondLst>
                                  <p:childTnLst>
                                    <p:set>
                                      <p:cBhvr>
                                        <p:cTn id="226" dur="1" fill="hold">
                                          <p:stCondLst>
                                            <p:cond delay="0"/>
                                          </p:stCondLst>
                                        </p:cTn>
                                        <p:tgtEl>
                                          <p:spTgt spid="130"/>
                                        </p:tgtEl>
                                        <p:attrNameLst>
                                          <p:attrName>style.visibility</p:attrName>
                                        </p:attrNameLst>
                                      </p:cBhvr>
                                      <p:to>
                                        <p:strVal val="visible"/>
                                      </p:to>
                                    </p:set>
                                  </p:childTnLst>
                                </p:cTn>
                              </p:par>
                              <p:par>
                                <p:cTn id="227" presetID="1" presetClass="entr" presetSubtype="0" fill="hold" grpId="0" nodeType="withEffect">
                                  <p:stCondLst>
                                    <p:cond delay="19"/>
                                  </p:stCondLst>
                                  <p:childTnLst>
                                    <p:set>
                                      <p:cBhvr>
                                        <p:cTn id="228" dur="1" fill="hold">
                                          <p:stCondLst>
                                            <p:cond delay="0"/>
                                          </p:stCondLst>
                                        </p:cTn>
                                        <p:tgtEl>
                                          <p:spTgt spid="131"/>
                                        </p:tgtEl>
                                        <p:attrNameLst>
                                          <p:attrName>style.visibility</p:attrName>
                                        </p:attrNameLst>
                                      </p:cBhvr>
                                      <p:to>
                                        <p:strVal val="visible"/>
                                      </p:to>
                                    </p:set>
                                  </p:childTnLst>
                                </p:cTn>
                              </p:par>
                              <p:par>
                                <p:cTn id="229" presetID="1" presetClass="entr" presetSubtype="0" fill="hold" grpId="0" nodeType="withEffect">
                                  <p:stCondLst>
                                    <p:cond delay="141"/>
                                  </p:stCondLst>
                                  <p:childTnLst>
                                    <p:set>
                                      <p:cBhvr>
                                        <p:cTn id="230" dur="1" fill="hold">
                                          <p:stCondLst>
                                            <p:cond delay="0"/>
                                          </p:stCondLst>
                                        </p:cTn>
                                        <p:tgtEl>
                                          <p:spTgt spid="132"/>
                                        </p:tgtEl>
                                        <p:attrNameLst>
                                          <p:attrName>style.visibility</p:attrName>
                                        </p:attrNameLst>
                                      </p:cBhvr>
                                      <p:to>
                                        <p:strVal val="visible"/>
                                      </p:to>
                                    </p:set>
                                  </p:childTnLst>
                                </p:cTn>
                              </p:par>
                              <p:par>
                                <p:cTn id="231" presetID="1" presetClass="entr" presetSubtype="0" fill="hold" grpId="0" nodeType="withEffect">
                                  <p:stCondLst>
                                    <p:cond delay="83"/>
                                  </p:stCondLst>
                                  <p:childTnLst>
                                    <p:set>
                                      <p:cBhvr>
                                        <p:cTn id="232" dur="1" fill="hold">
                                          <p:stCondLst>
                                            <p:cond delay="0"/>
                                          </p:stCondLst>
                                        </p:cTn>
                                        <p:tgtEl>
                                          <p:spTgt spid="133"/>
                                        </p:tgtEl>
                                        <p:attrNameLst>
                                          <p:attrName>style.visibility</p:attrName>
                                        </p:attrNameLst>
                                      </p:cBhvr>
                                      <p:to>
                                        <p:strVal val="visible"/>
                                      </p:to>
                                    </p:set>
                                  </p:childTnLst>
                                </p:cTn>
                              </p:par>
                              <p:par>
                                <p:cTn id="233" presetID="1" presetClass="entr" presetSubtype="0" fill="hold" grpId="0" nodeType="withEffect">
                                  <p:stCondLst>
                                    <p:cond delay="136"/>
                                  </p:stCondLst>
                                  <p:childTnLst>
                                    <p:set>
                                      <p:cBhvr>
                                        <p:cTn id="234" dur="1" fill="hold">
                                          <p:stCondLst>
                                            <p:cond delay="0"/>
                                          </p:stCondLst>
                                        </p:cTn>
                                        <p:tgtEl>
                                          <p:spTgt spid="134"/>
                                        </p:tgtEl>
                                        <p:attrNameLst>
                                          <p:attrName>style.visibility</p:attrName>
                                        </p:attrNameLst>
                                      </p:cBhvr>
                                      <p:to>
                                        <p:strVal val="visible"/>
                                      </p:to>
                                    </p:set>
                                  </p:childTnLst>
                                </p:cTn>
                              </p:par>
                              <p:par>
                                <p:cTn id="235" presetID="1" presetClass="entr" presetSubtype="0" fill="hold" grpId="0" nodeType="withEffect">
                                  <p:stCondLst>
                                    <p:cond delay="107"/>
                                  </p:stCondLst>
                                  <p:childTnLst>
                                    <p:set>
                                      <p:cBhvr>
                                        <p:cTn id="236" dur="1" fill="hold">
                                          <p:stCondLst>
                                            <p:cond delay="0"/>
                                          </p:stCondLst>
                                        </p:cTn>
                                        <p:tgtEl>
                                          <p:spTgt spid="135"/>
                                        </p:tgtEl>
                                        <p:attrNameLst>
                                          <p:attrName>style.visibility</p:attrName>
                                        </p:attrNameLst>
                                      </p:cBhvr>
                                      <p:to>
                                        <p:strVal val="visible"/>
                                      </p:to>
                                    </p:set>
                                  </p:childTnLst>
                                </p:cTn>
                              </p:par>
                              <p:par>
                                <p:cTn id="237" presetID="1" presetClass="entr" presetSubtype="0" fill="hold" grpId="0" nodeType="withEffect">
                                  <p:stCondLst>
                                    <p:cond delay="150"/>
                                  </p:stCondLst>
                                  <p:childTnLst>
                                    <p:set>
                                      <p:cBhvr>
                                        <p:cTn id="238" dur="1" fill="hold">
                                          <p:stCondLst>
                                            <p:cond delay="0"/>
                                          </p:stCondLst>
                                        </p:cTn>
                                        <p:tgtEl>
                                          <p:spTgt spid="136"/>
                                        </p:tgtEl>
                                        <p:attrNameLst>
                                          <p:attrName>style.visibility</p:attrName>
                                        </p:attrNameLst>
                                      </p:cBhvr>
                                      <p:to>
                                        <p:strVal val="visible"/>
                                      </p:to>
                                    </p:set>
                                  </p:childTnLst>
                                </p:cTn>
                              </p:par>
                              <p:par>
                                <p:cTn id="239" presetID="1" presetClass="entr" presetSubtype="0" fill="hold" grpId="0" nodeType="withEffect">
                                  <p:stCondLst>
                                    <p:cond delay="3"/>
                                  </p:stCondLst>
                                  <p:childTnLst>
                                    <p:set>
                                      <p:cBhvr>
                                        <p:cTn id="240" dur="1" fill="hold">
                                          <p:stCondLst>
                                            <p:cond delay="0"/>
                                          </p:stCondLst>
                                        </p:cTn>
                                        <p:tgtEl>
                                          <p:spTgt spid="137"/>
                                        </p:tgtEl>
                                        <p:attrNameLst>
                                          <p:attrName>style.visibility</p:attrName>
                                        </p:attrNameLst>
                                      </p:cBhvr>
                                      <p:to>
                                        <p:strVal val="visible"/>
                                      </p:to>
                                    </p:set>
                                  </p:childTnLst>
                                </p:cTn>
                              </p:par>
                              <p:par>
                                <p:cTn id="241" presetID="1" presetClass="entr" presetSubtype="0" fill="hold" grpId="0" nodeType="withEffect">
                                  <p:stCondLst>
                                    <p:cond delay="38"/>
                                  </p:stCondLst>
                                  <p:childTnLst>
                                    <p:set>
                                      <p:cBhvr>
                                        <p:cTn id="242" dur="1" fill="hold">
                                          <p:stCondLst>
                                            <p:cond delay="0"/>
                                          </p:stCondLst>
                                        </p:cTn>
                                        <p:tgtEl>
                                          <p:spTgt spid="138"/>
                                        </p:tgtEl>
                                        <p:attrNameLst>
                                          <p:attrName>style.visibility</p:attrName>
                                        </p:attrNameLst>
                                      </p:cBhvr>
                                      <p:to>
                                        <p:strVal val="visible"/>
                                      </p:to>
                                    </p:set>
                                  </p:childTnLst>
                                </p:cTn>
                              </p:par>
                              <p:par>
                                <p:cTn id="243" presetID="1" presetClass="entr" presetSubtype="0" fill="hold" grpId="0" nodeType="withEffect">
                                  <p:stCondLst>
                                    <p:cond delay="13"/>
                                  </p:stCondLst>
                                  <p:childTnLst>
                                    <p:set>
                                      <p:cBhvr>
                                        <p:cTn id="244" dur="1" fill="hold">
                                          <p:stCondLst>
                                            <p:cond delay="0"/>
                                          </p:stCondLst>
                                        </p:cTn>
                                        <p:tgtEl>
                                          <p:spTgt spid="139"/>
                                        </p:tgtEl>
                                        <p:attrNameLst>
                                          <p:attrName>style.visibility</p:attrName>
                                        </p:attrNameLst>
                                      </p:cBhvr>
                                      <p:to>
                                        <p:strVal val="visible"/>
                                      </p:to>
                                    </p:set>
                                  </p:childTnLst>
                                </p:cTn>
                              </p:par>
                              <p:par>
                                <p:cTn id="245" presetID="1" presetClass="entr" presetSubtype="0" fill="hold" grpId="0" nodeType="withEffect">
                                  <p:stCondLst>
                                    <p:cond delay="19"/>
                                  </p:stCondLst>
                                  <p:childTnLst>
                                    <p:set>
                                      <p:cBhvr>
                                        <p:cTn id="246" dur="1" fill="hold">
                                          <p:stCondLst>
                                            <p:cond delay="0"/>
                                          </p:stCondLst>
                                        </p:cTn>
                                        <p:tgtEl>
                                          <p:spTgt spid="140"/>
                                        </p:tgtEl>
                                        <p:attrNameLst>
                                          <p:attrName>style.visibility</p:attrName>
                                        </p:attrNameLst>
                                      </p:cBhvr>
                                      <p:to>
                                        <p:strVal val="visible"/>
                                      </p:to>
                                    </p:set>
                                  </p:childTnLst>
                                </p:cTn>
                              </p:par>
                              <p:par>
                                <p:cTn id="247" presetID="1" presetClass="entr" presetSubtype="0" fill="hold" grpId="0" nodeType="withEffect">
                                  <p:stCondLst>
                                    <p:cond delay="60"/>
                                  </p:stCondLst>
                                  <p:childTnLst>
                                    <p:set>
                                      <p:cBhvr>
                                        <p:cTn id="248" dur="1" fill="hold">
                                          <p:stCondLst>
                                            <p:cond delay="0"/>
                                          </p:stCondLst>
                                        </p:cTn>
                                        <p:tgtEl>
                                          <p:spTgt spid="141"/>
                                        </p:tgtEl>
                                        <p:attrNameLst>
                                          <p:attrName>style.visibility</p:attrName>
                                        </p:attrNameLst>
                                      </p:cBhvr>
                                      <p:to>
                                        <p:strVal val="visible"/>
                                      </p:to>
                                    </p:set>
                                  </p:childTnLst>
                                </p:cTn>
                              </p:par>
                              <p:par>
                                <p:cTn id="249" presetID="1" presetClass="entr" presetSubtype="0" fill="hold" grpId="0" nodeType="withEffect">
                                  <p:stCondLst>
                                    <p:cond delay="23"/>
                                  </p:stCondLst>
                                  <p:childTnLst>
                                    <p:set>
                                      <p:cBhvr>
                                        <p:cTn id="250" dur="1" fill="hold">
                                          <p:stCondLst>
                                            <p:cond delay="0"/>
                                          </p:stCondLst>
                                        </p:cTn>
                                        <p:tgtEl>
                                          <p:spTgt spid="142"/>
                                        </p:tgtEl>
                                        <p:attrNameLst>
                                          <p:attrName>style.visibility</p:attrName>
                                        </p:attrNameLst>
                                      </p:cBhvr>
                                      <p:to>
                                        <p:strVal val="visible"/>
                                      </p:to>
                                    </p:set>
                                  </p:childTnLst>
                                </p:cTn>
                              </p:par>
                              <p:par>
                                <p:cTn id="251" presetID="1" presetClass="entr" presetSubtype="0" fill="hold" grpId="0" nodeType="withEffect">
                                  <p:stCondLst>
                                    <p:cond delay="0"/>
                                  </p:stCondLst>
                                  <p:childTnLst>
                                    <p:set>
                                      <p:cBhvr>
                                        <p:cTn id="252" dur="1" fill="hold">
                                          <p:stCondLst>
                                            <p:cond delay="0"/>
                                          </p:stCondLst>
                                        </p:cTn>
                                        <p:tgtEl>
                                          <p:spTgt spid="143"/>
                                        </p:tgtEl>
                                        <p:attrNameLst>
                                          <p:attrName>style.visibility</p:attrName>
                                        </p:attrNameLst>
                                      </p:cBhvr>
                                      <p:to>
                                        <p:strVal val="visible"/>
                                      </p:to>
                                    </p:set>
                                  </p:childTnLst>
                                </p:cTn>
                              </p:par>
                              <p:par>
                                <p:cTn id="253" presetID="1" presetClass="entr" presetSubtype="0" fill="hold" grpId="0" nodeType="withEffect">
                                  <p:stCondLst>
                                    <p:cond delay="97"/>
                                  </p:stCondLst>
                                  <p:childTnLst>
                                    <p:set>
                                      <p:cBhvr>
                                        <p:cTn id="254" dur="1" fill="hold">
                                          <p:stCondLst>
                                            <p:cond delay="0"/>
                                          </p:stCondLst>
                                        </p:cTn>
                                        <p:tgtEl>
                                          <p:spTgt spid="144"/>
                                        </p:tgtEl>
                                        <p:attrNameLst>
                                          <p:attrName>style.visibility</p:attrName>
                                        </p:attrNameLst>
                                      </p:cBhvr>
                                      <p:to>
                                        <p:strVal val="visible"/>
                                      </p:to>
                                    </p:set>
                                  </p:childTnLst>
                                </p:cTn>
                              </p:par>
                              <p:par>
                                <p:cTn id="255" presetID="1" presetClass="entr" presetSubtype="0" fill="hold" grpId="0" nodeType="withEffect">
                                  <p:stCondLst>
                                    <p:cond delay="118"/>
                                  </p:stCondLst>
                                  <p:childTnLst>
                                    <p:set>
                                      <p:cBhvr>
                                        <p:cTn id="256" dur="1" fill="hold">
                                          <p:stCondLst>
                                            <p:cond delay="0"/>
                                          </p:stCondLst>
                                        </p:cTn>
                                        <p:tgtEl>
                                          <p:spTgt spid="145"/>
                                        </p:tgtEl>
                                        <p:attrNameLst>
                                          <p:attrName>style.visibility</p:attrName>
                                        </p:attrNameLst>
                                      </p:cBhvr>
                                      <p:to>
                                        <p:strVal val="visible"/>
                                      </p:to>
                                    </p:set>
                                  </p:childTnLst>
                                </p:cTn>
                              </p:par>
                              <p:par>
                                <p:cTn id="257" presetID="1" presetClass="entr" presetSubtype="0" fill="hold" grpId="0" nodeType="withEffect">
                                  <p:stCondLst>
                                    <p:cond delay="98"/>
                                  </p:stCondLst>
                                  <p:childTnLst>
                                    <p:set>
                                      <p:cBhvr>
                                        <p:cTn id="258" dur="1" fill="hold">
                                          <p:stCondLst>
                                            <p:cond delay="0"/>
                                          </p:stCondLst>
                                        </p:cTn>
                                        <p:tgtEl>
                                          <p:spTgt spid="146"/>
                                        </p:tgtEl>
                                        <p:attrNameLst>
                                          <p:attrName>style.visibility</p:attrName>
                                        </p:attrNameLst>
                                      </p:cBhvr>
                                      <p:to>
                                        <p:strVal val="visible"/>
                                      </p:to>
                                    </p:set>
                                  </p:childTnLst>
                                </p:cTn>
                              </p:par>
                              <p:par>
                                <p:cTn id="259" presetID="1" presetClass="entr" presetSubtype="0" fill="hold" grpId="0" nodeType="withEffect">
                                  <p:stCondLst>
                                    <p:cond delay="149"/>
                                  </p:stCondLst>
                                  <p:childTnLst>
                                    <p:set>
                                      <p:cBhvr>
                                        <p:cTn id="260" dur="1" fill="hold">
                                          <p:stCondLst>
                                            <p:cond delay="0"/>
                                          </p:stCondLst>
                                        </p:cTn>
                                        <p:tgtEl>
                                          <p:spTgt spid="147"/>
                                        </p:tgtEl>
                                        <p:attrNameLst>
                                          <p:attrName>style.visibility</p:attrName>
                                        </p:attrNameLst>
                                      </p:cBhvr>
                                      <p:to>
                                        <p:strVal val="visible"/>
                                      </p:to>
                                    </p:set>
                                  </p:childTnLst>
                                </p:cTn>
                              </p:par>
                              <p:par>
                                <p:cTn id="261" presetID="1" presetClass="entr" presetSubtype="0" fill="hold" grpId="0" nodeType="withEffect">
                                  <p:stCondLst>
                                    <p:cond delay="15"/>
                                  </p:stCondLst>
                                  <p:childTnLst>
                                    <p:set>
                                      <p:cBhvr>
                                        <p:cTn id="262" dur="1" fill="hold">
                                          <p:stCondLst>
                                            <p:cond delay="0"/>
                                          </p:stCondLst>
                                        </p:cTn>
                                        <p:tgtEl>
                                          <p:spTgt spid="148"/>
                                        </p:tgtEl>
                                        <p:attrNameLst>
                                          <p:attrName>style.visibility</p:attrName>
                                        </p:attrNameLst>
                                      </p:cBhvr>
                                      <p:to>
                                        <p:strVal val="visible"/>
                                      </p:to>
                                    </p:set>
                                  </p:childTnLst>
                                </p:cTn>
                              </p:par>
                              <p:par>
                                <p:cTn id="263" presetID="1" presetClass="entr" presetSubtype="0" fill="hold" grpId="0" nodeType="withEffect">
                                  <p:stCondLst>
                                    <p:cond delay="35"/>
                                  </p:stCondLst>
                                  <p:childTnLst>
                                    <p:set>
                                      <p:cBhvr>
                                        <p:cTn id="264" dur="1" fill="hold">
                                          <p:stCondLst>
                                            <p:cond delay="0"/>
                                          </p:stCondLst>
                                        </p:cTn>
                                        <p:tgtEl>
                                          <p:spTgt spid="149"/>
                                        </p:tgtEl>
                                        <p:attrNameLst>
                                          <p:attrName>style.visibility</p:attrName>
                                        </p:attrNameLst>
                                      </p:cBhvr>
                                      <p:to>
                                        <p:strVal val="visible"/>
                                      </p:to>
                                    </p:set>
                                  </p:childTnLst>
                                </p:cTn>
                              </p:par>
                              <p:par>
                                <p:cTn id="265" presetID="1" presetClass="entr" presetSubtype="0" fill="hold" grpId="0" nodeType="withEffect">
                                  <p:stCondLst>
                                    <p:cond delay="122"/>
                                  </p:stCondLst>
                                  <p:childTnLst>
                                    <p:set>
                                      <p:cBhvr>
                                        <p:cTn id="266" dur="1" fill="hold">
                                          <p:stCondLst>
                                            <p:cond delay="0"/>
                                          </p:stCondLst>
                                        </p:cTn>
                                        <p:tgtEl>
                                          <p:spTgt spid="150"/>
                                        </p:tgtEl>
                                        <p:attrNameLst>
                                          <p:attrName>style.visibility</p:attrName>
                                        </p:attrNameLst>
                                      </p:cBhvr>
                                      <p:to>
                                        <p:strVal val="visible"/>
                                      </p:to>
                                    </p:set>
                                  </p:childTnLst>
                                </p:cTn>
                              </p:par>
                              <p:par>
                                <p:cTn id="267" presetID="1" presetClass="entr" presetSubtype="0" fill="hold" grpId="0" nodeType="withEffect">
                                  <p:stCondLst>
                                    <p:cond delay="82"/>
                                  </p:stCondLst>
                                  <p:childTnLst>
                                    <p:set>
                                      <p:cBhvr>
                                        <p:cTn id="268" dur="1" fill="hold">
                                          <p:stCondLst>
                                            <p:cond delay="0"/>
                                          </p:stCondLst>
                                        </p:cTn>
                                        <p:tgtEl>
                                          <p:spTgt spid="151"/>
                                        </p:tgtEl>
                                        <p:attrNameLst>
                                          <p:attrName>style.visibility</p:attrName>
                                        </p:attrNameLst>
                                      </p:cBhvr>
                                      <p:to>
                                        <p:strVal val="visible"/>
                                      </p:to>
                                    </p:set>
                                  </p:childTnLst>
                                </p:cTn>
                              </p:par>
                              <p:par>
                                <p:cTn id="269" presetID="1" presetClass="entr" presetSubtype="0" fill="hold" grpId="0" nodeType="withEffect">
                                  <p:stCondLst>
                                    <p:cond delay="64"/>
                                  </p:stCondLst>
                                  <p:childTnLst>
                                    <p:set>
                                      <p:cBhvr>
                                        <p:cTn id="270" dur="1" fill="hold">
                                          <p:stCondLst>
                                            <p:cond delay="0"/>
                                          </p:stCondLst>
                                        </p:cTn>
                                        <p:tgtEl>
                                          <p:spTgt spid="152"/>
                                        </p:tgtEl>
                                        <p:attrNameLst>
                                          <p:attrName>style.visibility</p:attrName>
                                        </p:attrNameLst>
                                      </p:cBhvr>
                                      <p:to>
                                        <p:strVal val="visible"/>
                                      </p:to>
                                    </p:set>
                                  </p:childTnLst>
                                </p:cTn>
                              </p:par>
                              <p:par>
                                <p:cTn id="271" presetID="1" presetClass="entr" presetSubtype="0" fill="hold" grpId="0" nodeType="withEffect">
                                  <p:stCondLst>
                                    <p:cond delay="27"/>
                                  </p:stCondLst>
                                  <p:childTnLst>
                                    <p:set>
                                      <p:cBhvr>
                                        <p:cTn id="272" dur="1" fill="hold">
                                          <p:stCondLst>
                                            <p:cond delay="0"/>
                                          </p:stCondLst>
                                        </p:cTn>
                                        <p:tgtEl>
                                          <p:spTgt spid="153"/>
                                        </p:tgtEl>
                                        <p:attrNameLst>
                                          <p:attrName>style.visibility</p:attrName>
                                        </p:attrNameLst>
                                      </p:cBhvr>
                                      <p:to>
                                        <p:strVal val="visible"/>
                                      </p:to>
                                    </p:set>
                                  </p:childTnLst>
                                </p:cTn>
                              </p:par>
                              <p:par>
                                <p:cTn id="273" presetID="1" presetClass="entr" presetSubtype="0" fill="hold" grpId="0" nodeType="withEffect">
                                  <p:stCondLst>
                                    <p:cond delay="127"/>
                                  </p:stCondLst>
                                  <p:childTnLst>
                                    <p:set>
                                      <p:cBhvr>
                                        <p:cTn id="274" dur="1" fill="hold">
                                          <p:stCondLst>
                                            <p:cond delay="0"/>
                                          </p:stCondLst>
                                        </p:cTn>
                                        <p:tgtEl>
                                          <p:spTgt spid="154"/>
                                        </p:tgtEl>
                                        <p:attrNameLst>
                                          <p:attrName>style.visibility</p:attrName>
                                        </p:attrNameLst>
                                      </p:cBhvr>
                                      <p:to>
                                        <p:strVal val="visible"/>
                                      </p:to>
                                    </p:set>
                                  </p:childTnLst>
                                </p:cTn>
                              </p:par>
                              <p:par>
                                <p:cTn id="275" presetID="1" presetClass="entr" presetSubtype="0" fill="hold" grpId="0" nodeType="withEffect">
                                  <p:stCondLst>
                                    <p:cond delay="167"/>
                                  </p:stCondLst>
                                  <p:childTnLst>
                                    <p:set>
                                      <p:cBhvr>
                                        <p:cTn id="276" dur="1" fill="hold">
                                          <p:stCondLst>
                                            <p:cond delay="0"/>
                                          </p:stCondLst>
                                        </p:cTn>
                                        <p:tgtEl>
                                          <p:spTgt spid="155"/>
                                        </p:tgtEl>
                                        <p:attrNameLst>
                                          <p:attrName>style.visibility</p:attrName>
                                        </p:attrNameLst>
                                      </p:cBhvr>
                                      <p:to>
                                        <p:strVal val="visible"/>
                                      </p:to>
                                    </p:set>
                                  </p:childTnLst>
                                </p:cTn>
                              </p:par>
                              <p:par>
                                <p:cTn id="277" presetID="1" presetClass="entr" presetSubtype="0" fill="hold" grpId="0" nodeType="withEffect">
                                  <p:stCondLst>
                                    <p:cond delay="95"/>
                                  </p:stCondLst>
                                  <p:childTnLst>
                                    <p:set>
                                      <p:cBhvr>
                                        <p:cTn id="278" dur="1" fill="hold">
                                          <p:stCondLst>
                                            <p:cond delay="0"/>
                                          </p:stCondLst>
                                        </p:cTn>
                                        <p:tgtEl>
                                          <p:spTgt spid="156"/>
                                        </p:tgtEl>
                                        <p:attrNameLst>
                                          <p:attrName>style.visibility</p:attrName>
                                        </p:attrNameLst>
                                      </p:cBhvr>
                                      <p:to>
                                        <p:strVal val="visible"/>
                                      </p:to>
                                    </p:set>
                                  </p:childTnLst>
                                </p:cTn>
                              </p:par>
                              <p:par>
                                <p:cTn id="279" presetID="1" presetClass="entr" presetSubtype="0" fill="hold" grpId="0" nodeType="withEffect">
                                  <p:stCondLst>
                                    <p:cond delay="16"/>
                                  </p:stCondLst>
                                  <p:childTnLst>
                                    <p:set>
                                      <p:cBhvr>
                                        <p:cTn id="280" dur="1" fill="hold">
                                          <p:stCondLst>
                                            <p:cond delay="0"/>
                                          </p:stCondLst>
                                        </p:cTn>
                                        <p:tgtEl>
                                          <p:spTgt spid="157"/>
                                        </p:tgtEl>
                                        <p:attrNameLst>
                                          <p:attrName>style.visibility</p:attrName>
                                        </p:attrNameLst>
                                      </p:cBhvr>
                                      <p:to>
                                        <p:strVal val="visible"/>
                                      </p:to>
                                    </p:set>
                                  </p:childTnLst>
                                </p:cTn>
                              </p:par>
                              <p:par>
                                <p:cTn id="281" presetID="1" presetClass="entr" presetSubtype="0" fill="hold" grpId="0" nodeType="withEffect">
                                  <p:stCondLst>
                                    <p:cond delay="136"/>
                                  </p:stCondLst>
                                  <p:childTnLst>
                                    <p:set>
                                      <p:cBhvr>
                                        <p:cTn id="282" dur="1" fill="hold">
                                          <p:stCondLst>
                                            <p:cond delay="0"/>
                                          </p:stCondLst>
                                        </p:cTn>
                                        <p:tgtEl>
                                          <p:spTgt spid="158"/>
                                        </p:tgtEl>
                                        <p:attrNameLst>
                                          <p:attrName>style.visibility</p:attrName>
                                        </p:attrNameLst>
                                      </p:cBhvr>
                                      <p:to>
                                        <p:strVal val="visible"/>
                                      </p:to>
                                    </p:set>
                                  </p:childTnLst>
                                </p:cTn>
                              </p:par>
                              <p:par>
                                <p:cTn id="283" presetID="1" presetClass="entr" presetSubtype="0" fill="hold" grpId="0" nodeType="withEffect">
                                  <p:stCondLst>
                                    <p:cond delay="72"/>
                                  </p:stCondLst>
                                  <p:childTnLst>
                                    <p:set>
                                      <p:cBhvr>
                                        <p:cTn id="284" dur="1" fill="hold">
                                          <p:stCondLst>
                                            <p:cond delay="0"/>
                                          </p:stCondLst>
                                        </p:cTn>
                                        <p:tgtEl>
                                          <p:spTgt spid="159"/>
                                        </p:tgtEl>
                                        <p:attrNameLst>
                                          <p:attrName>style.visibility</p:attrName>
                                        </p:attrNameLst>
                                      </p:cBhvr>
                                      <p:to>
                                        <p:strVal val="visible"/>
                                      </p:to>
                                    </p:set>
                                  </p:childTnLst>
                                </p:cTn>
                              </p:par>
                              <p:par>
                                <p:cTn id="285" presetID="1" presetClass="entr" presetSubtype="0" fill="hold" grpId="0" nodeType="withEffect">
                                  <p:stCondLst>
                                    <p:cond delay="83"/>
                                  </p:stCondLst>
                                  <p:childTnLst>
                                    <p:set>
                                      <p:cBhvr>
                                        <p:cTn id="286" dur="1" fill="hold">
                                          <p:stCondLst>
                                            <p:cond delay="0"/>
                                          </p:stCondLst>
                                        </p:cTn>
                                        <p:tgtEl>
                                          <p:spTgt spid="160"/>
                                        </p:tgtEl>
                                        <p:attrNameLst>
                                          <p:attrName>style.visibility</p:attrName>
                                        </p:attrNameLst>
                                      </p:cBhvr>
                                      <p:to>
                                        <p:strVal val="visible"/>
                                      </p:to>
                                    </p:set>
                                  </p:childTnLst>
                                </p:cTn>
                              </p:par>
                              <p:par>
                                <p:cTn id="287" presetID="1" presetClass="entr" presetSubtype="0" fill="hold" grpId="0" nodeType="withEffect">
                                  <p:stCondLst>
                                    <p:cond delay="89"/>
                                  </p:stCondLst>
                                  <p:childTnLst>
                                    <p:set>
                                      <p:cBhvr>
                                        <p:cTn id="288" dur="1" fill="hold">
                                          <p:stCondLst>
                                            <p:cond delay="0"/>
                                          </p:stCondLst>
                                        </p:cTn>
                                        <p:tgtEl>
                                          <p:spTgt spid="161"/>
                                        </p:tgtEl>
                                        <p:attrNameLst>
                                          <p:attrName>style.visibility</p:attrName>
                                        </p:attrNameLst>
                                      </p:cBhvr>
                                      <p:to>
                                        <p:strVal val="visible"/>
                                      </p:to>
                                    </p:set>
                                  </p:childTnLst>
                                </p:cTn>
                              </p:par>
                              <p:par>
                                <p:cTn id="289" presetID="1" presetClass="entr" presetSubtype="0" fill="hold" grpId="0" nodeType="withEffect">
                                  <p:stCondLst>
                                    <p:cond delay="37"/>
                                  </p:stCondLst>
                                  <p:childTnLst>
                                    <p:set>
                                      <p:cBhvr>
                                        <p:cTn id="290" dur="1" fill="hold">
                                          <p:stCondLst>
                                            <p:cond delay="0"/>
                                          </p:stCondLst>
                                        </p:cTn>
                                        <p:tgtEl>
                                          <p:spTgt spid="162"/>
                                        </p:tgtEl>
                                        <p:attrNameLst>
                                          <p:attrName>style.visibility</p:attrName>
                                        </p:attrNameLst>
                                      </p:cBhvr>
                                      <p:to>
                                        <p:strVal val="visible"/>
                                      </p:to>
                                    </p:set>
                                  </p:childTnLst>
                                </p:cTn>
                              </p:par>
                              <p:par>
                                <p:cTn id="291" presetID="1" presetClass="entr" presetSubtype="0" fill="hold" grpId="0" nodeType="withEffect">
                                  <p:stCondLst>
                                    <p:cond delay="59"/>
                                  </p:stCondLst>
                                  <p:childTnLst>
                                    <p:set>
                                      <p:cBhvr>
                                        <p:cTn id="292" dur="1" fill="hold">
                                          <p:stCondLst>
                                            <p:cond delay="0"/>
                                          </p:stCondLst>
                                        </p:cTn>
                                        <p:tgtEl>
                                          <p:spTgt spid="163"/>
                                        </p:tgtEl>
                                        <p:attrNameLst>
                                          <p:attrName>style.visibility</p:attrName>
                                        </p:attrNameLst>
                                      </p:cBhvr>
                                      <p:to>
                                        <p:strVal val="visible"/>
                                      </p:to>
                                    </p:set>
                                  </p:childTnLst>
                                </p:cTn>
                              </p:par>
                              <p:par>
                                <p:cTn id="293" presetID="1" presetClass="entr" presetSubtype="0" fill="hold" grpId="0" nodeType="withEffect">
                                  <p:stCondLst>
                                    <p:cond delay="17"/>
                                  </p:stCondLst>
                                  <p:childTnLst>
                                    <p:set>
                                      <p:cBhvr>
                                        <p:cTn id="294" dur="1" fill="hold">
                                          <p:stCondLst>
                                            <p:cond delay="0"/>
                                          </p:stCondLst>
                                        </p:cTn>
                                        <p:tgtEl>
                                          <p:spTgt spid="164"/>
                                        </p:tgtEl>
                                        <p:attrNameLst>
                                          <p:attrName>style.visibility</p:attrName>
                                        </p:attrNameLst>
                                      </p:cBhvr>
                                      <p:to>
                                        <p:strVal val="visible"/>
                                      </p:to>
                                    </p:set>
                                  </p:childTnLst>
                                </p:cTn>
                              </p:par>
                              <p:par>
                                <p:cTn id="295" presetID="1" presetClass="entr" presetSubtype="0" fill="hold" grpId="0" nodeType="withEffect">
                                  <p:stCondLst>
                                    <p:cond delay="106"/>
                                  </p:stCondLst>
                                  <p:childTnLst>
                                    <p:set>
                                      <p:cBhvr>
                                        <p:cTn id="296" dur="1" fill="hold">
                                          <p:stCondLst>
                                            <p:cond delay="0"/>
                                          </p:stCondLst>
                                        </p:cTn>
                                        <p:tgtEl>
                                          <p:spTgt spid="165"/>
                                        </p:tgtEl>
                                        <p:attrNameLst>
                                          <p:attrName>style.visibility</p:attrName>
                                        </p:attrNameLst>
                                      </p:cBhvr>
                                      <p:to>
                                        <p:strVal val="visible"/>
                                      </p:to>
                                    </p:set>
                                  </p:childTnLst>
                                </p:cTn>
                              </p:par>
                              <p:par>
                                <p:cTn id="297" presetID="1" presetClass="entr" presetSubtype="0" fill="hold" grpId="0" nodeType="withEffect">
                                  <p:stCondLst>
                                    <p:cond delay="31"/>
                                  </p:stCondLst>
                                  <p:childTnLst>
                                    <p:set>
                                      <p:cBhvr>
                                        <p:cTn id="298" dur="1" fill="hold">
                                          <p:stCondLst>
                                            <p:cond delay="0"/>
                                          </p:stCondLst>
                                        </p:cTn>
                                        <p:tgtEl>
                                          <p:spTgt spid="166"/>
                                        </p:tgtEl>
                                        <p:attrNameLst>
                                          <p:attrName>style.visibility</p:attrName>
                                        </p:attrNameLst>
                                      </p:cBhvr>
                                      <p:to>
                                        <p:strVal val="visible"/>
                                      </p:to>
                                    </p:set>
                                  </p:childTnLst>
                                </p:cTn>
                              </p:par>
                              <p:par>
                                <p:cTn id="299" presetID="1" presetClass="entr" presetSubtype="0" fill="hold" grpId="0" nodeType="withEffect">
                                  <p:stCondLst>
                                    <p:cond delay="167"/>
                                  </p:stCondLst>
                                  <p:childTnLst>
                                    <p:set>
                                      <p:cBhvr>
                                        <p:cTn id="300" dur="1" fill="hold">
                                          <p:stCondLst>
                                            <p:cond delay="0"/>
                                          </p:stCondLst>
                                        </p:cTn>
                                        <p:tgtEl>
                                          <p:spTgt spid="167"/>
                                        </p:tgtEl>
                                        <p:attrNameLst>
                                          <p:attrName>style.visibility</p:attrName>
                                        </p:attrNameLst>
                                      </p:cBhvr>
                                      <p:to>
                                        <p:strVal val="visible"/>
                                      </p:to>
                                    </p:set>
                                  </p:childTnLst>
                                </p:cTn>
                              </p:par>
                              <p:par>
                                <p:cTn id="301" presetID="1" presetClass="entr" presetSubtype="0" fill="hold" grpId="0" nodeType="withEffect">
                                  <p:stCondLst>
                                    <p:cond delay="18"/>
                                  </p:stCondLst>
                                  <p:childTnLst>
                                    <p:set>
                                      <p:cBhvr>
                                        <p:cTn id="302" dur="1" fill="hold">
                                          <p:stCondLst>
                                            <p:cond delay="0"/>
                                          </p:stCondLst>
                                        </p:cTn>
                                        <p:tgtEl>
                                          <p:spTgt spid="168"/>
                                        </p:tgtEl>
                                        <p:attrNameLst>
                                          <p:attrName>style.visibility</p:attrName>
                                        </p:attrNameLst>
                                      </p:cBhvr>
                                      <p:to>
                                        <p:strVal val="visible"/>
                                      </p:to>
                                    </p:set>
                                  </p:childTnLst>
                                </p:cTn>
                              </p:par>
                              <p:par>
                                <p:cTn id="303" presetID="1" presetClass="entr" presetSubtype="0" fill="hold" grpId="0" nodeType="withEffect">
                                  <p:stCondLst>
                                    <p:cond delay="80"/>
                                  </p:stCondLst>
                                  <p:childTnLst>
                                    <p:set>
                                      <p:cBhvr>
                                        <p:cTn id="304" dur="1" fill="hold">
                                          <p:stCondLst>
                                            <p:cond delay="0"/>
                                          </p:stCondLst>
                                        </p:cTn>
                                        <p:tgtEl>
                                          <p:spTgt spid="169"/>
                                        </p:tgtEl>
                                        <p:attrNameLst>
                                          <p:attrName>style.visibility</p:attrName>
                                        </p:attrNameLst>
                                      </p:cBhvr>
                                      <p:to>
                                        <p:strVal val="visible"/>
                                      </p:to>
                                    </p:set>
                                  </p:childTnLst>
                                </p:cTn>
                              </p:par>
                              <p:par>
                                <p:cTn id="305" presetID="1" presetClass="entr" presetSubtype="0" fill="hold" grpId="0" nodeType="withEffect">
                                  <p:stCondLst>
                                    <p:cond delay="200"/>
                                  </p:stCondLst>
                                  <p:childTnLst>
                                    <p:set>
                                      <p:cBhvr>
                                        <p:cTn id="306"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7" grpId="0" animBg="1"/>
      <p:bldP spid="18" grpId="0" animBg="1"/>
      <p:bldP spid="19" grpId="0" animBg="1"/>
      <p:bldP spid="20" grpId="0" animBg="1"/>
      <p:bldP spid="21"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5" grpId="0" animBg="1"/>
      <p:bldP spid="76" grpId="0" animBg="1"/>
      <p:bldP spid="77" grpId="0" animBg="1"/>
      <p:bldP spid="78" grpId="0" animBg="1"/>
      <p:bldP spid="79" grpId="0" animBg="1"/>
      <p:bldP spid="80" grpId="0" animBg="1"/>
      <p:bldP spid="82" grpId="0" animBg="1"/>
      <p:bldP spid="83" grpId="0" animBg="1"/>
      <p:bldP spid="84" grpId="0" animBg="1"/>
      <p:bldP spid="85" grpId="0" animBg="1"/>
      <p:bldP spid="86" grpId="0" animBg="1"/>
      <p:bldP spid="87"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009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105.64+1.52=107.16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906" y="3198167"/>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还有</a:t>
            </a: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908"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进阶</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908"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教程</a:t>
            </a: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0355" y="3013502"/>
            <a:ext cx="2031326" cy="830997"/>
          </a:xfrm>
          <a:prstGeom prst="rect">
            <a:avLst/>
          </a:prstGeom>
          <a:noFill/>
        </p:spPr>
        <p:txBody>
          <a:bodyPr wrap="none" rtlCol="0">
            <a:spAutoFit/>
          </a:bodyPr>
          <a:lstStyle/>
          <a:p>
            <a:pPr algn="ctr"/>
            <a:r>
              <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rPr>
              <a:t>触发器</a:t>
            </a: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8990580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strVal val="4*#ppt_w"/>
                                          </p:val>
                                        </p:tav>
                                        <p:tav tm="100000">
                                          <p:val>
                                            <p:strVal val="#ppt_w"/>
                                          </p:val>
                                        </p:tav>
                                      </p:tavLst>
                                    </p:anim>
                                    <p:anim calcmode="lin" valueType="num">
                                      <p:cBhvr>
                                        <p:cTn id="8" dur="200" fill="hold"/>
                                        <p:tgtEl>
                                          <p:spTgt spid="7"/>
                                        </p:tgtEl>
                                        <p:attrNameLst>
                                          <p:attrName>ppt_h</p:attrName>
                                        </p:attrNameLst>
                                      </p:cBhvr>
                                      <p:tavLst>
                                        <p:tav tm="0">
                                          <p:val>
                                            <p:strVal val="4*#ppt_h"/>
                                          </p:val>
                                        </p:tav>
                                        <p:tav tm="100000">
                                          <p:val>
                                            <p:strVal val="#ppt_h"/>
                                          </p:val>
                                        </p:tav>
                                      </p:tavLst>
                                    </p:anim>
                                  </p:childTnLst>
                                </p:cTn>
                              </p:par>
                              <p:par>
                                <p:cTn id="9" presetID="1" presetClass="exit" presetSubtype="0" fill="hold" grpId="1" nodeType="withEffect">
                                  <p:stCondLst>
                                    <p:cond delay="48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48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grpId="1" nodeType="withEffect">
                                  <p:stCondLst>
                                    <p:cond delay="800"/>
                                  </p:stCondLst>
                                  <p:childTnLst>
                                    <p:set>
                                      <p:cBhvr>
                                        <p:cTn id="14" dur="1" fill="hold">
                                          <p:stCondLst>
                                            <p:cond delay="0"/>
                                          </p:stCondLst>
                                        </p:cTn>
                                        <p:tgtEl>
                                          <p:spTgt spid="9"/>
                                        </p:tgtEl>
                                        <p:attrNameLst>
                                          <p:attrName>style.visibility</p:attrName>
                                        </p:attrNameLst>
                                      </p:cBhvr>
                                      <p:to>
                                        <p:strVal val="hidden"/>
                                      </p:to>
                                    </p:set>
                                  </p:childTnLst>
                                </p:cTn>
                              </p:par>
                              <p:par>
                                <p:cTn id="15" presetID="1" presetClass="entr" presetSubtype="0" fill="hold" grpId="0" nodeType="withEffect">
                                  <p:stCondLst>
                                    <p:cond delay="800"/>
                                  </p:stCondLst>
                                  <p:childTnLst>
                                    <p:set>
                                      <p:cBhvr>
                                        <p:cTn id="16" dur="1" fill="hold">
                                          <p:stCondLst>
                                            <p:cond delay="0"/>
                                          </p:stCondLst>
                                        </p:cTn>
                                        <p:tgtEl>
                                          <p:spTgt spid="10"/>
                                        </p:tgtEl>
                                        <p:attrNameLst>
                                          <p:attrName>style.visibility</p:attrName>
                                        </p:attrNameLst>
                                      </p:cBhvr>
                                      <p:to>
                                        <p:strVal val="visible"/>
                                      </p:to>
                                    </p:set>
                                  </p:childTnLst>
                                </p:cTn>
                              </p:par>
                              <p:par>
                                <p:cTn id="17" presetID="6" presetClass="emph" presetSubtype="0" accel="50000" fill="hold" grpId="1" nodeType="withEffect">
                                  <p:stCondLst>
                                    <p:cond delay="960"/>
                                  </p:stCondLst>
                                  <p:childTnLst>
                                    <p:animScale>
                                      <p:cBhvr>
                                        <p:cTn id="18" dur="120" fill="hold"/>
                                        <p:tgtEl>
                                          <p:spTgt spid="10"/>
                                        </p:tgtEl>
                                      </p:cBhvr>
                                      <p:by x="200000" y="200000"/>
                                    </p:animScale>
                                  </p:childTnLst>
                                  <p:subTnLst>
                                    <p:set>
                                      <p:cBhvr override="childStyle">
                                        <p:cTn dur="1" fill="hold" display="0" masterRel="sameClick" afterEffect="1">
                                          <p:stCondLst>
                                            <p:cond evt="end" delay="0">
                                              <p:tn val="17"/>
                                            </p:cond>
                                          </p:stCondLst>
                                        </p:cTn>
                                        <p:tgtEl>
                                          <p:spTgt spid="10"/>
                                        </p:tgtEl>
                                        <p:attrNameLst>
                                          <p:attrName>style.visibility</p:attrName>
                                        </p:attrNameLst>
                                      </p:cBhvr>
                                      <p:to>
                                        <p:strVal val="hidden"/>
                                      </p:to>
                                    </p:set>
                                  </p:subTnLst>
                                </p:cTn>
                              </p:par>
                              <p:par>
                                <p:cTn id="19" presetID="1" presetClass="entr" presetSubtype="0" fill="hold" grpId="0" nodeType="withEffect">
                                  <p:stCondLst>
                                    <p:cond delay="108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1080"/>
                                  </p:stCondLst>
                                  <p:childTnLst>
                                    <p:set>
                                      <p:cBhvr>
                                        <p:cTn id="22" dur="1" fill="hold">
                                          <p:stCondLst>
                                            <p:cond delay="0"/>
                                          </p:stCondLst>
                                        </p:cTn>
                                        <p:tgtEl>
                                          <p:spTgt spid="2"/>
                                        </p:tgtEl>
                                        <p:attrNameLst>
                                          <p:attrName>style.visibility</p:attrName>
                                        </p:attrNameLst>
                                      </p:cBhvr>
                                      <p:to>
                                        <p:strVal val="visible"/>
                                      </p:to>
                                    </p:set>
                                  </p:childTnLst>
                                </p:cTn>
                              </p:par>
                              <p:par>
                                <p:cTn id="23" presetID="6" presetClass="emph" presetSubtype="0" accel="50000" fill="hold" grpId="1" nodeType="withEffect">
                                  <p:stCondLst>
                                    <p:cond delay="1320"/>
                                  </p:stCondLst>
                                  <p:childTnLst>
                                    <p:animScale>
                                      <p:cBhvr>
                                        <p:cTn id="24" dur="200" fill="hold"/>
                                        <p:tgtEl>
                                          <p:spTgt spid="11"/>
                                        </p:tgtEl>
                                      </p:cBhvr>
                                      <p:by x="50000" y="50000"/>
                                    </p:animScale>
                                  </p:childTnLst>
                                  <p:subTnLst>
                                    <p:set>
                                      <p:cBhvr override="childStyle">
                                        <p:cTn dur="1" fill="hold" display="0" masterRel="sameClick" afterEffect="1">
                                          <p:stCondLst>
                                            <p:cond evt="end" delay="0">
                                              <p:tn val="23"/>
                                            </p:cond>
                                          </p:stCondLst>
                                        </p:cTn>
                                        <p:tgtEl>
                                          <p:spTgt spid="11"/>
                                        </p:tgtEl>
                                        <p:attrNameLst>
                                          <p:attrName>style.visibility</p:attrName>
                                        </p:attrNameLst>
                                      </p:cBhvr>
                                      <p:to>
                                        <p:strVal val="hidden"/>
                                      </p:to>
                                    </p:set>
                                  </p:subTnLst>
                                </p:cTn>
                              </p:par>
                              <p:par>
                                <p:cTn id="25" presetID="1" presetClass="exit" presetSubtype="0" fill="hold" grpId="1" nodeType="withEffect">
                                  <p:stCondLst>
                                    <p:cond delay="1520"/>
                                  </p:stCondLst>
                                  <p:childTnLst>
                                    <p:set>
                                      <p:cBhvr>
                                        <p:cTn id="26" dur="1" fill="hold">
                                          <p:stCondLst>
                                            <p:cond delay="0"/>
                                          </p:stCondLst>
                                        </p:cTn>
                                        <p:tgtEl>
                                          <p:spTgt spid="2"/>
                                        </p:tgtEl>
                                        <p:attrNameLst>
                                          <p:attrName>style.visibility</p:attrName>
                                        </p:attrNameLst>
                                      </p:cBhvr>
                                      <p:to>
                                        <p:strVal val="hidden"/>
                                      </p:to>
                                    </p:set>
                                  </p:childTnLst>
                                </p:cTn>
                              </p:par>
                              <p:par>
                                <p:cTn id="27" presetID="1" presetClass="entr" presetSubtype="0" fill="hold" grpId="0" nodeType="withEffect">
                                  <p:stCondLst>
                                    <p:cond delay="152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9" grpId="0"/>
      <p:bldP spid="9" grpId="1"/>
      <p:bldP spid="10" grpId="0"/>
      <p:bldP spid="10" grpId="1"/>
      <p:bldP spid="2" grpId="0" animBg="1"/>
      <p:bldP spid="2" grpId="1" animBg="1"/>
      <p:bldP spid="11" grpId="0"/>
      <p:bldP spid="11"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25091" y="-9705109"/>
            <a:ext cx="2218771" cy="1101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矩形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45609" y="15814963"/>
            <a:ext cx="2218771" cy="1101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2" action="ppaction://hlinksldjump"/>
          </p:cNvPr>
          <p:cNvSpPr/>
          <p:nvPr/>
        </p:nvSpPr>
        <p:spPr>
          <a:xfrm>
            <a:off x="6096000" y="0"/>
            <a:ext cx="3048000" cy="6858000"/>
          </a:xfrm>
          <a:prstGeom prst="rect">
            <a:avLst/>
          </a:prstGeom>
          <a:blipFill dpi="0" rotWithShape="1">
            <a:blip r:embed="rId3"/>
            <a:srcRect/>
            <a:tile tx="127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96000" y="0"/>
            <a:ext cx="3048000" cy="6858000"/>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96000" y="0"/>
            <a:ext cx="3048000"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0 h 6858000"/>
              <a:gd name="connsiteX0" fmla="*/ 0 w 3048000"/>
              <a:gd name="connsiteY0" fmla="*/ 0 h 6858000"/>
              <a:gd name="connsiteX1" fmla="*/ 3048000 w 3048000"/>
              <a:gd name="connsiteY1" fmla="*/ 0 h 6858000"/>
              <a:gd name="connsiteX2" fmla="*/ 0 w 3048000"/>
              <a:gd name="connsiteY2" fmla="*/ 6858000 h 6858000"/>
              <a:gd name="connsiteX3" fmla="*/ 0 w 3048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0" y="6858000"/>
                </a:lnTo>
                <a:lnTo>
                  <a:pt x="0" y="0"/>
                </a:lnTo>
                <a:close/>
              </a:path>
            </a:pathLst>
          </a:custGeom>
          <a:solidFill>
            <a:srgbClr val="2A2A2A"/>
          </a:solidFill>
          <a:ln>
            <a:solidFill>
              <a:srgbClr val="2A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flipV="1">
            <a:off x="6096000" y="0"/>
            <a:ext cx="3048000"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0 h 6858000"/>
              <a:gd name="connsiteX0" fmla="*/ 0 w 3048000"/>
              <a:gd name="connsiteY0" fmla="*/ 0 h 6858000"/>
              <a:gd name="connsiteX1" fmla="*/ 3048000 w 3048000"/>
              <a:gd name="connsiteY1" fmla="*/ 0 h 6858000"/>
              <a:gd name="connsiteX2" fmla="*/ 0 w 3048000"/>
              <a:gd name="connsiteY2" fmla="*/ 6858000 h 6858000"/>
              <a:gd name="connsiteX3" fmla="*/ 0 w 3048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0" y="6858000"/>
                </a:lnTo>
                <a:lnTo>
                  <a:pt x="0" y="0"/>
                </a:lnTo>
                <a:close/>
              </a:path>
            </a:pathLst>
          </a:custGeom>
          <a:solidFill>
            <a:srgbClr val="2A2A2A"/>
          </a:solidFill>
          <a:ln>
            <a:solidFill>
              <a:srgbClr val="2A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7" name="矩形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94803" y="5960743"/>
            <a:ext cx="2373398" cy="625587"/>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048000" y="0"/>
            <a:ext cx="3048000" cy="6858000"/>
          </a:xfrm>
          <a:prstGeom prst="rect">
            <a:avLst/>
          </a:prstGeom>
          <a:blipFill dpi="0" rotWithShape="1">
            <a:blip r:embed="rId4"/>
            <a:srcRect/>
            <a:tile tx="127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3048000" cy="6858000"/>
          </a:xfrm>
          <a:prstGeom prst="rect">
            <a:avLst/>
          </a:prstGeom>
          <a:blipFill dpi="0" rotWithShape="1">
            <a:blip r:embed="rId5"/>
            <a:srcRect/>
            <a:tile tx="127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144000" y="0"/>
            <a:ext cx="3048000" cy="6858000"/>
          </a:xfrm>
          <a:prstGeom prst="rect">
            <a:avLst/>
          </a:prstGeom>
          <a:blipFill dpi="0" rotWithShape="1">
            <a:blip r:embed="rId5"/>
            <a:srcRect/>
            <a:tile tx="-1031875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文本框 5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10219" y="5960743"/>
            <a:ext cx="1633781"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03</a:t>
            </a:r>
            <a:r>
              <a:rPr lang="en-US" altLang="zh-CN" sz="2400" dirty="0">
                <a:solidFill>
                  <a:prstClr val="white"/>
                </a:solidFill>
                <a:latin typeface="微软雅黑 Light" panose="020B0502040204020203" pitchFamily="34" charset="-122"/>
                <a:ea typeface="微软雅黑 Light" panose="020B0502040204020203" pitchFamily="34" charset="-122"/>
              </a:rPr>
              <a:t>THIRD</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56" name="文本框 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671418" y="4497680"/>
            <a:ext cx="920444" cy="1569660"/>
          </a:xfrm>
          <a:prstGeom prst="rect">
            <a:avLst/>
          </a:prstGeom>
          <a:noFill/>
        </p:spPr>
        <p:txBody>
          <a:bodyPr wrap="none" rtlCol="0">
            <a:spAutoFit/>
          </a:bodyPr>
          <a:lstStyle/>
          <a:p>
            <a:pPr algn="r"/>
            <a:r>
              <a:rPr lang="en-US" altLang="zh-CN"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&amp;</a:t>
            </a:r>
            <a:endPar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endParaRPr>
          </a:p>
        </p:txBody>
      </p:sp>
      <p:sp>
        <p:nvSpPr>
          <p:cNvPr id="62" name="矩形 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6" action="ppaction://hlinksldjump"/>
            <a:hlinkHover r:id="rId6" action="ppaction://hlinksldjump"/>
          </p:cNvPr>
          <p:cNvSpPr/>
          <p:nvPr/>
        </p:nvSpPr>
        <p:spPr>
          <a:xfrm>
            <a:off x="0" y="0"/>
            <a:ext cx="3048000" cy="6858000"/>
          </a:xfrm>
          <a:prstGeom prst="rect">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7" action="ppaction://hlinksldjump"/>
            <a:hlinkHover r:id="rId7" action="ppaction://hlinksldjump"/>
          </p:cNvPr>
          <p:cNvSpPr/>
          <p:nvPr/>
        </p:nvSpPr>
        <p:spPr>
          <a:xfrm>
            <a:off x="3048000" y="0"/>
            <a:ext cx="3048000" cy="6858000"/>
          </a:xfrm>
          <a:prstGeom prst="rect">
            <a:avLst/>
          </a:prstGeom>
          <a:solidFill>
            <a:srgbClr val="242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矩形 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8" action="ppaction://hlinksldjump"/>
            <a:hlinkHover r:id="rId8" action="ppaction://hlinksldjump"/>
          </p:cNvPr>
          <p:cNvSpPr/>
          <p:nvPr/>
        </p:nvSpPr>
        <p:spPr>
          <a:xfrm>
            <a:off x="9144000" y="0"/>
            <a:ext cx="3048000" cy="6858000"/>
          </a:xfrm>
          <a:prstGeom prst="rect">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文本框 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632228" y="5960743"/>
            <a:ext cx="1415772"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01</a:t>
            </a:r>
            <a:r>
              <a:rPr lang="en-US" altLang="zh-CN" sz="2400" dirty="0">
                <a:solidFill>
                  <a:prstClr val="white"/>
                </a:solidFill>
                <a:latin typeface="微软雅黑 Light" panose="020B0502040204020203" pitchFamily="34" charset="-122"/>
                <a:ea typeface="微软雅黑 Light" panose="020B0502040204020203" pitchFamily="34" charset="-122"/>
              </a:rPr>
              <a:t>FIRST</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66" name="文本框 6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627418" y="4497680"/>
            <a:ext cx="1420582" cy="1569660"/>
          </a:xfrm>
          <a:prstGeom prst="rect">
            <a:avLst/>
          </a:prstGeom>
          <a:noFill/>
        </p:spPr>
        <p:txBody>
          <a:bodyPr wrap="none" rtlCol="0">
            <a:spAutoFit/>
          </a:bodyPr>
          <a:lstStyle/>
          <a:p>
            <a:pPr algn="r"/>
            <a:r>
              <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t>
            </a:r>
          </a:p>
        </p:txBody>
      </p:sp>
      <p:sp>
        <p:nvSpPr>
          <p:cNvPr id="67" name="文本框 6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95324" y="5960743"/>
            <a:ext cx="2000676"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02</a:t>
            </a:r>
            <a:r>
              <a:rPr lang="en-US" altLang="zh-CN" sz="2400" dirty="0">
                <a:solidFill>
                  <a:prstClr val="white"/>
                </a:solidFill>
                <a:latin typeface="微软雅黑 Light" panose="020B0502040204020203" pitchFamily="34" charset="-122"/>
                <a:ea typeface="微软雅黑 Light" panose="020B0502040204020203" pitchFamily="34" charset="-122"/>
              </a:rPr>
              <a:t>SECOND</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68" name="文本框 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32047" y="4497680"/>
            <a:ext cx="1011815" cy="1569660"/>
          </a:xfrm>
          <a:prstGeom prst="rect">
            <a:avLst/>
          </a:prstGeom>
          <a:noFill/>
        </p:spPr>
        <p:txBody>
          <a:bodyPr wrap="none" rtlCol="0">
            <a:spAutoFit/>
          </a:bodyPr>
          <a:lstStyle/>
          <a:p>
            <a:pPr algn="r"/>
            <a:r>
              <a:rPr lang="en-US" altLang="zh-CN"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t>
            </a:r>
            <a:endPar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endParaRPr>
          </a:p>
        </p:txBody>
      </p:sp>
      <p:sp>
        <p:nvSpPr>
          <p:cNvPr id="69" name="文本框 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442803" y="5960743"/>
            <a:ext cx="1749197"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04</a:t>
            </a:r>
            <a:r>
              <a:rPr lang="en-US" altLang="zh-CN" sz="2400" dirty="0">
                <a:solidFill>
                  <a:prstClr val="white"/>
                </a:solidFill>
                <a:latin typeface="微软雅黑 Light" panose="020B0502040204020203" pitchFamily="34" charset="-122"/>
                <a:ea typeface="微软雅黑 Light" panose="020B0502040204020203" pitchFamily="34" charset="-122"/>
              </a:rPr>
              <a:t>FORTH</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70" name="文本框 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834834" y="4497680"/>
            <a:ext cx="805028" cy="1569660"/>
          </a:xfrm>
          <a:prstGeom prst="rect">
            <a:avLst/>
          </a:prstGeom>
          <a:noFill/>
        </p:spPr>
        <p:txBody>
          <a:bodyPr wrap="none" rtlCol="0">
            <a:spAutoFit/>
          </a:bodyPr>
          <a:lstStyle/>
          <a:p>
            <a:pPr algn="r"/>
            <a:r>
              <a:rPr lang="en-US" altLang="zh-CN"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t>
            </a:r>
            <a:endPar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endParaRPr>
          </a:p>
        </p:txBody>
      </p:sp>
      <p:sp>
        <p:nvSpPr>
          <p:cNvPr id="23" name="矩形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38125" y="7305675"/>
            <a:ext cx="904875" cy="723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0.3s</a:t>
            </a:r>
            <a:endParaRPr lang="zh-CN" altLang="en-US" dirty="0"/>
          </a:p>
        </p:txBody>
      </p:sp>
      <p:sp>
        <p:nvSpPr>
          <p:cNvPr id="24" name="矩形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507063" y="60960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107.16+3.08=110.24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3346820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100000" fill="hold" grpId="0" nodeType="withEffect">
                                  <p:stCondLst>
                                    <p:cond delay="0"/>
                                  </p:stCondLst>
                                  <p:childTnLst>
                                    <p:animMotion origin="layout" path="M 1.11022E-16 0 L -0.25417 0 " pathEditMode="relative" rAng="0" ptsTypes="AA">
                                      <p:cBhvr>
                                        <p:cTn id="6" dur="121" fill="hold"/>
                                        <p:tgtEl>
                                          <p:spTgt spid="28"/>
                                        </p:tgtEl>
                                        <p:attrNameLst>
                                          <p:attrName>ppt_x</p:attrName>
                                          <p:attrName>ppt_y</p:attrName>
                                        </p:attrNameLst>
                                      </p:cBhvr>
                                      <p:rCtr x="-12708" y="0"/>
                                    </p:animMotion>
                                  </p:childTnLst>
                                </p:cTn>
                              </p:par>
                              <p:par>
                                <p:cTn id="7" presetID="63" presetClass="path" presetSubtype="0" decel="100000" fill="hold" grpId="0" nodeType="withEffect">
                                  <p:stCondLst>
                                    <p:cond delay="0"/>
                                  </p:stCondLst>
                                  <p:childTnLst>
                                    <p:animMotion origin="layout" path="M 1.11022E-16 0 L 0.25 0 " pathEditMode="relative" rAng="0" ptsTypes="AA">
                                      <p:cBhvr>
                                        <p:cTn id="8" dur="121" fill="hold"/>
                                        <p:tgtEl>
                                          <p:spTgt spid="29"/>
                                        </p:tgtEl>
                                        <p:attrNameLst>
                                          <p:attrName>ppt_x</p:attrName>
                                          <p:attrName>ppt_y</p:attrName>
                                        </p:attrNameLst>
                                      </p:cBhvr>
                                      <p:rCtr x="12500" y="0"/>
                                    </p:animMotion>
                                  </p:childTnLst>
                                </p:cTn>
                              </p:par>
                              <p:par>
                                <p:cTn id="9" presetID="50" presetClass="exit" presetSubtype="0" accel="100000" fill="hold" grpId="0" nodeType="withEffect">
                                  <p:stCondLst>
                                    <p:cond delay="0"/>
                                  </p:stCondLst>
                                  <p:childTnLst>
                                    <p:anim calcmode="lin" valueType="num">
                                      <p:cBhvr>
                                        <p:cTn id="10" dur="101"/>
                                        <p:tgtEl>
                                          <p:spTgt spid="27"/>
                                        </p:tgtEl>
                                        <p:attrNameLst>
                                          <p:attrName>ppt_w</p:attrName>
                                        </p:attrNameLst>
                                      </p:cBhvr>
                                      <p:tavLst>
                                        <p:tav tm="0">
                                          <p:val>
                                            <p:strVal val="ppt_w"/>
                                          </p:val>
                                        </p:tav>
                                        <p:tav tm="100000">
                                          <p:val>
                                            <p:strVal val="ppt_w+.3"/>
                                          </p:val>
                                        </p:tav>
                                      </p:tavLst>
                                    </p:anim>
                                    <p:anim calcmode="lin" valueType="num">
                                      <p:cBhvr>
                                        <p:cTn id="11" dur="101"/>
                                        <p:tgtEl>
                                          <p:spTgt spid="27"/>
                                        </p:tgtEl>
                                        <p:attrNameLst>
                                          <p:attrName>ppt_h</p:attrName>
                                        </p:attrNameLst>
                                      </p:cBhvr>
                                      <p:tavLst>
                                        <p:tav tm="0">
                                          <p:val>
                                            <p:strVal val="ppt_h"/>
                                          </p:val>
                                        </p:tav>
                                        <p:tav tm="100000">
                                          <p:val>
                                            <p:strVal val="ppt_h"/>
                                          </p:val>
                                        </p:tav>
                                      </p:tavLst>
                                    </p:anim>
                                    <p:animEffect transition="out" filter="fade">
                                      <p:cBhvr>
                                        <p:cTn id="12" dur="101"/>
                                        <p:tgtEl>
                                          <p:spTgt spid="27"/>
                                        </p:tgtEl>
                                      </p:cBhvr>
                                    </p:animEffect>
                                    <p:set>
                                      <p:cBhvr>
                                        <p:cTn id="13" dur="1" fill="hold">
                                          <p:stCondLst>
                                            <p:cond delay="100"/>
                                          </p:stCondLst>
                                        </p:cTn>
                                        <p:tgtEl>
                                          <p:spTgt spid="27"/>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201"/>
                                        <p:tgtEl>
                                          <p:spTgt spid="26"/>
                                        </p:tgtEl>
                                      </p:cBhvr>
                                    </p:animEffect>
                                  </p:childTnLst>
                                </p:cTn>
                              </p:par>
                              <p:par>
                                <p:cTn id="17" presetID="6" presetClass="emph" presetSubtype="0" fill="hold" grpId="1" nodeType="withEffect">
                                  <p:stCondLst>
                                    <p:cond delay="0"/>
                                  </p:stCondLst>
                                  <p:childTnLst>
                                    <p:animScale>
                                      <p:cBhvr>
                                        <p:cTn id="18" dur="4" fill="hold"/>
                                        <p:tgtEl>
                                          <p:spTgt spid="26"/>
                                        </p:tgtEl>
                                      </p:cBhvr>
                                      <p:by x="110000" y="110000"/>
                                    </p:animScale>
                                  </p:childTnLst>
                                </p:cTn>
                              </p:par>
                              <p:par>
                                <p:cTn id="19" presetID="6" presetClass="emph" presetSubtype="0" decel="100000" fill="hold" grpId="2" nodeType="withEffect">
                                  <p:stCondLst>
                                    <p:cond delay="0"/>
                                  </p:stCondLst>
                                  <p:childTnLst>
                                    <p:animScale>
                                      <p:cBhvr>
                                        <p:cTn id="20" dur="201" fill="hold"/>
                                        <p:tgtEl>
                                          <p:spTgt spid="26"/>
                                        </p:tgtEl>
                                      </p:cBhvr>
                                      <p:by x="91000" y="91000"/>
                                    </p:animScale>
                                  </p:childTnLst>
                                </p:cTn>
                              </p:par>
                              <p:par>
                                <p:cTn id="21" presetID="10"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1"/>
                                        <p:tgtEl>
                                          <p:spTgt spid="37"/>
                                        </p:tgtEl>
                                      </p:cBhvr>
                                    </p:animEffect>
                                  </p:childTnLst>
                                </p:cTn>
                              </p:par>
                              <p:par>
                                <p:cTn id="24" presetID="63" presetClass="path" presetSubtype="0" accel="100000" fill="hold" grpId="1" nodeType="withEffect">
                                  <p:stCondLst>
                                    <p:cond delay="0"/>
                                  </p:stCondLst>
                                  <p:childTnLst>
                                    <p:animMotion origin="layout" path="M -0.0073 -0.00023 L 0.03437 -0.00023 " pathEditMode="relative" rAng="0" ptsTypes="AA">
                                      <p:cBhvr>
                                        <p:cTn id="25" dur="101" spd="-100000" fill="hold"/>
                                        <p:tgtEl>
                                          <p:spTgt spid="37"/>
                                        </p:tgtEl>
                                        <p:attrNameLst>
                                          <p:attrName>ppt_x</p:attrName>
                                          <p:attrName>ppt_y</p:attrName>
                                        </p:attrNameLst>
                                      </p:cBhvr>
                                      <p:rCtr x="2083" y="0"/>
                                    </p:animMotion>
                                  </p:childTnLst>
                                </p:cTn>
                              </p:par>
                              <p:par>
                                <p:cTn id="26" presetID="35" presetClass="path" presetSubtype="0" accel="50000" decel="50000" fill="hold" grpId="2" nodeType="withEffect">
                                  <p:stCondLst>
                                    <p:cond delay="101"/>
                                  </p:stCondLst>
                                  <p:childTnLst>
                                    <p:animMotion origin="layout" path="M 3.95833E-6 -4.81481E-6 L -0.0073 -0.00023 " pathEditMode="relative" rAng="0" ptsTypes="AA">
                                      <p:cBhvr>
                                        <p:cTn id="27" dur="101" spd="-100000" fill="hold"/>
                                        <p:tgtEl>
                                          <p:spTgt spid="37"/>
                                        </p:tgtEl>
                                        <p:attrNameLst>
                                          <p:attrName>ppt_x</p:attrName>
                                          <p:attrName>ppt_y</p:attrName>
                                        </p:attrNameLst>
                                      </p:cBhvr>
                                      <p:rCtr x="-365" y="-23"/>
                                    </p:animMotion>
                                  </p:childTnLst>
                                </p:cTn>
                              </p:par>
                              <p:par>
                                <p:cTn id="28" presetID="35" presetClass="path" presetSubtype="0" accel="100000" autoRev="1" fill="hold" grpId="0" nodeType="withEffect">
                                  <p:stCondLst>
                                    <p:cond delay="0"/>
                                  </p:stCondLst>
                                  <p:childTnLst>
                                    <p:animMotion origin="layout" path="M 2.91667E-6 -3.33333E-6 L -0.01055 -3.33333E-6 " pathEditMode="relative" rAng="0" ptsTypes="AA">
                                      <p:cBhvr>
                                        <p:cTn id="29" dur="101" fill="hold"/>
                                        <p:tgtEl>
                                          <p:spTgt spid="55"/>
                                        </p:tgtEl>
                                        <p:attrNameLst>
                                          <p:attrName>ppt_x</p:attrName>
                                          <p:attrName>ppt_y</p:attrName>
                                        </p:attrNameLst>
                                      </p:cBhvr>
                                      <p:rCtr x="-534" y="0"/>
                                    </p:animMotion>
                                  </p:childTnLst>
                                </p:cTn>
                              </p:par>
                            </p:childTnLst>
                          </p:cTn>
                        </p:par>
                        <p:par>
                          <p:cTn id="30" fill="hold">
                            <p:stCondLst>
                              <p:cond delay="201"/>
                            </p:stCondLst>
                            <p:childTnLst>
                              <p:par>
                                <p:cTn id="31" presetID="1"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6" grpId="2" animBg="1"/>
      <p:bldP spid="27" grpId="0" animBg="1"/>
      <p:bldP spid="28" grpId="0" animBg="1"/>
      <p:bldP spid="29" grpId="0" animBg="1"/>
      <p:bldP spid="37" grpId="0" animBg="1"/>
      <p:bldP spid="37" grpId="1" animBg="1"/>
      <p:bldP spid="37" grpId="2" animBg="1"/>
      <p:bldP spid="55" grpId="0"/>
      <p:bldP spid="2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2" action="ppaction://hlinksldjump"/>
          </p:cNvPr>
          <p:cNvSpPr/>
          <p:nvPr/>
        </p:nvSpPr>
        <p:spPr>
          <a:xfrm>
            <a:off x="0" y="0"/>
            <a:ext cx="3048000" cy="6858000"/>
          </a:xfrm>
          <a:prstGeom prst="rect">
            <a:avLst/>
          </a:prstGeom>
          <a:blipFill dpi="0" rotWithShape="1">
            <a:blip r:embed="rId3"/>
            <a:srcRect/>
            <a:tile tx="127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3048000" cy="6858000"/>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048000" y="0"/>
            <a:ext cx="3048000" cy="6858000"/>
          </a:xfrm>
          <a:prstGeom prst="rect">
            <a:avLst/>
          </a:prstGeom>
          <a:blipFill dpi="0" rotWithShape="1">
            <a:blip r:embed="rId3"/>
            <a:srcRect/>
            <a:tile tx="-36068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96000" y="0"/>
            <a:ext cx="3048000" cy="6858000"/>
          </a:xfrm>
          <a:prstGeom prst="rect">
            <a:avLst/>
          </a:prstGeom>
          <a:blipFill dpi="0" rotWithShape="1">
            <a:blip r:embed="rId4"/>
            <a:srcRect/>
            <a:tile tx="-70612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144000" y="0"/>
            <a:ext cx="3048000" cy="6858000"/>
          </a:xfrm>
          <a:prstGeom prst="rect">
            <a:avLst/>
          </a:prstGeom>
          <a:blipFill dpi="0" rotWithShape="1">
            <a:blip r:embed="rId3"/>
            <a:srcRect/>
            <a:tile tx="-1031875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3048000"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0 h 6858000"/>
              <a:gd name="connsiteX0" fmla="*/ 0 w 3048000"/>
              <a:gd name="connsiteY0" fmla="*/ 0 h 6858000"/>
              <a:gd name="connsiteX1" fmla="*/ 3048000 w 3048000"/>
              <a:gd name="connsiteY1" fmla="*/ 0 h 6858000"/>
              <a:gd name="connsiteX2" fmla="*/ 0 w 3048000"/>
              <a:gd name="connsiteY2" fmla="*/ 6858000 h 6858000"/>
              <a:gd name="connsiteX3" fmla="*/ 0 w 3048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0" y="6858000"/>
                </a:lnTo>
                <a:lnTo>
                  <a:pt x="0" y="0"/>
                </a:lnTo>
                <a:close/>
              </a:path>
            </a:pathLst>
          </a:custGeom>
          <a:solidFill>
            <a:srgbClr val="191919"/>
          </a:solidFill>
          <a:ln>
            <a:solidFill>
              <a:srgbClr val="1919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flipV="1">
            <a:off x="0" y="0"/>
            <a:ext cx="3048000"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0 h 6858000"/>
              <a:gd name="connsiteX0" fmla="*/ 0 w 3048000"/>
              <a:gd name="connsiteY0" fmla="*/ 0 h 6858000"/>
              <a:gd name="connsiteX1" fmla="*/ 3048000 w 3048000"/>
              <a:gd name="connsiteY1" fmla="*/ 0 h 6858000"/>
              <a:gd name="connsiteX2" fmla="*/ 0 w 3048000"/>
              <a:gd name="connsiteY2" fmla="*/ 6858000 h 6858000"/>
              <a:gd name="connsiteX3" fmla="*/ 0 w 3048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0" y="6858000"/>
                </a:lnTo>
                <a:lnTo>
                  <a:pt x="0" y="0"/>
                </a:lnTo>
                <a:close/>
              </a:path>
            </a:pathLst>
          </a:custGeom>
          <a:solidFill>
            <a:srgbClr val="191919"/>
          </a:solidFill>
          <a:ln>
            <a:solidFill>
              <a:srgbClr val="1919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524000" y="5960743"/>
            <a:ext cx="1709244" cy="625587"/>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632228" y="5960743"/>
            <a:ext cx="1415772"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01</a:t>
            </a:r>
            <a:r>
              <a:rPr lang="en-US" altLang="zh-CN" sz="2400" dirty="0">
                <a:solidFill>
                  <a:prstClr val="white"/>
                </a:solidFill>
                <a:latin typeface="微软雅黑 Light" panose="020B0502040204020203" pitchFamily="34" charset="-122"/>
                <a:ea typeface="微软雅黑 Light" panose="020B0502040204020203" pitchFamily="34" charset="-122"/>
              </a:rPr>
              <a:t>FIRST</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28" name="文本框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627418" y="4497680"/>
            <a:ext cx="1420582" cy="1569660"/>
          </a:xfrm>
          <a:prstGeom prst="rect">
            <a:avLst/>
          </a:prstGeom>
          <a:noFill/>
        </p:spPr>
        <p:txBody>
          <a:bodyPr wrap="none" rtlCol="0">
            <a:spAutoFit/>
          </a:bodyPr>
          <a:lstStyle/>
          <a:p>
            <a:pPr algn="r"/>
            <a:r>
              <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t>
            </a:r>
          </a:p>
        </p:txBody>
      </p:sp>
      <p:sp>
        <p:nvSpPr>
          <p:cNvPr id="39" name="矩形 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5" action="ppaction://hlinksldjump"/>
            <a:hlinkHover r:id="rId5" action="ppaction://hlinksldjump"/>
          </p:cNvPr>
          <p:cNvSpPr/>
          <p:nvPr/>
        </p:nvSpPr>
        <p:spPr>
          <a:xfrm>
            <a:off x="3048000" y="0"/>
            <a:ext cx="3048000" cy="6858000"/>
          </a:xfrm>
          <a:prstGeom prst="rect">
            <a:avLst/>
          </a:prstGeom>
          <a:solidFill>
            <a:srgbClr val="242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矩形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6" action="ppaction://hlinksldjump"/>
            <a:hlinkHover r:id="rId6" action="ppaction://hlinksldjump"/>
          </p:cNvPr>
          <p:cNvSpPr/>
          <p:nvPr/>
        </p:nvSpPr>
        <p:spPr>
          <a:xfrm>
            <a:off x="6096000" y="0"/>
            <a:ext cx="3048000" cy="6858000"/>
          </a:xfrm>
          <a:prstGeom prst="rect">
            <a:avLst/>
          </a:prstGeom>
          <a:solidFill>
            <a:srgbClr val="2A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7" action="ppaction://hlinksldjump"/>
            <a:hlinkHover r:id="rId7" action="ppaction://hlinksldjump"/>
          </p:cNvPr>
          <p:cNvSpPr/>
          <p:nvPr/>
        </p:nvSpPr>
        <p:spPr>
          <a:xfrm>
            <a:off x="9144000" y="0"/>
            <a:ext cx="3048000" cy="6858000"/>
          </a:xfrm>
          <a:prstGeom prst="rect">
            <a:avLst/>
          </a:pr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文本框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95324" y="5960743"/>
            <a:ext cx="2000676"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02</a:t>
            </a:r>
            <a:r>
              <a:rPr lang="en-US" altLang="zh-CN" sz="2400" dirty="0">
                <a:solidFill>
                  <a:prstClr val="white"/>
                </a:solidFill>
                <a:latin typeface="微软雅黑 Light" panose="020B0502040204020203" pitchFamily="34" charset="-122"/>
                <a:ea typeface="微软雅黑 Light" panose="020B0502040204020203" pitchFamily="34" charset="-122"/>
              </a:rPr>
              <a:t>SECOND</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30" name="文本框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32047" y="4497680"/>
            <a:ext cx="1011815" cy="1569660"/>
          </a:xfrm>
          <a:prstGeom prst="rect">
            <a:avLst/>
          </a:prstGeom>
          <a:noFill/>
        </p:spPr>
        <p:txBody>
          <a:bodyPr wrap="none" rtlCol="0">
            <a:spAutoFit/>
          </a:bodyPr>
          <a:lstStyle/>
          <a:p>
            <a:pPr algn="r"/>
            <a:r>
              <a:rPr lang="en-US" altLang="zh-CN"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t>
            </a:r>
            <a:endPar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endParaRPr>
          </a:p>
        </p:txBody>
      </p:sp>
      <p:sp>
        <p:nvSpPr>
          <p:cNvPr id="31" name="文本框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10219" y="5960743"/>
            <a:ext cx="1633781"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03</a:t>
            </a:r>
            <a:r>
              <a:rPr lang="en-US" altLang="zh-CN" sz="2400" dirty="0">
                <a:solidFill>
                  <a:prstClr val="white"/>
                </a:solidFill>
                <a:latin typeface="微软雅黑 Light" panose="020B0502040204020203" pitchFamily="34" charset="-122"/>
                <a:ea typeface="微软雅黑 Light" panose="020B0502040204020203" pitchFamily="34" charset="-122"/>
              </a:rPr>
              <a:t>THIRD</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32" name="文本框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671418" y="4497680"/>
            <a:ext cx="920444" cy="1569660"/>
          </a:xfrm>
          <a:prstGeom prst="rect">
            <a:avLst/>
          </a:prstGeom>
          <a:noFill/>
        </p:spPr>
        <p:txBody>
          <a:bodyPr wrap="none" rtlCol="0">
            <a:spAutoFit/>
          </a:bodyPr>
          <a:lstStyle/>
          <a:p>
            <a:pPr algn="r"/>
            <a:r>
              <a:rPr lang="en-US" altLang="zh-CN"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&amp;</a:t>
            </a:r>
            <a:endPar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endParaRPr>
          </a:p>
        </p:txBody>
      </p:sp>
      <p:sp>
        <p:nvSpPr>
          <p:cNvPr id="33" name="文本框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442803" y="5960743"/>
            <a:ext cx="1749197"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04</a:t>
            </a:r>
            <a:r>
              <a:rPr lang="en-US" altLang="zh-CN" sz="2400" dirty="0">
                <a:solidFill>
                  <a:prstClr val="white"/>
                </a:solidFill>
                <a:latin typeface="微软雅黑 Light" panose="020B0502040204020203" pitchFamily="34" charset="-122"/>
                <a:ea typeface="微软雅黑 Light" panose="020B0502040204020203" pitchFamily="34" charset="-122"/>
              </a:rPr>
              <a:t>FORTH</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34" name="文本框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834834" y="4497680"/>
            <a:ext cx="805028" cy="1569660"/>
          </a:xfrm>
          <a:prstGeom prst="rect">
            <a:avLst/>
          </a:prstGeom>
          <a:noFill/>
        </p:spPr>
        <p:txBody>
          <a:bodyPr wrap="none" rtlCol="0">
            <a:spAutoFit/>
          </a:bodyPr>
          <a:lstStyle/>
          <a:p>
            <a:pPr algn="r"/>
            <a:r>
              <a:rPr lang="en-US" altLang="zh-CN"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t>
            </a:r>
            <a:endPar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38125" y="7305675"/>
            <a:ext cx="904875" cy="723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0.3s</a:t>
            </a:r>
            <a:endParaRPr lang="zh-CN" altLang="en-US" dirty="0"/>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5031304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100000" fill="hold" grpId="0" nodeType="withEffect">
                                  <p:stCondLst>
                                    <p:cond delay="0"/>
                                  </p:stCondLst>
                                  <p:childTnLst>
                                    <p:animMotion origin="layout" path="M 0 0 L -0.25417 0 " pathEditMode="relative" rAng="0" ptsTypes="AA">
                                      <p:cBhvr>
                                        <p:cTn id="6" dur="121" fill="hold"/>
                                        <p:tgtEl>
                                          <p:spTgt spid="22"/>
                                        </p:tgtEl>
                                        <p:attrNameLst>
                                          <p:attrName>ppt_x</p:attrName>
                                          <p:attrName>ppt_y</p:attrName>
                                        </p:attrNameLst>
                                      </p:cBhvr>
                                      <p:rCtr x="-12708" y="0"/>
                                    </p:animMotion>
                                  </p:childTnLst>
                                </p:cTn>
                              </p:par>
                              <p:par>
                                <p:cTn id="7" presetID="63" presetClass="path" presetSubtype="0" decel="100000" fill="hold" grpId="0" nodeType="withEffect">
                                  <p:stCondLst>
                                    <p:cond delay="0"/>
                                  </p:stCondLst>
                                  <p:childTnLst>
                                    <p:animMotion origin="layout" path="M 0 0 L 0.25 0 E" pathEditMode="relative" ptsTypes="">
                                      <p:cBhvr>
                                        <p:cTn id="8" dur="121" fill="hold"/>
                                        <p:tgtEl>
                                          <p:spTgt spid="21"/>
                                        </p:tgtEl>
                                        <p:attrNameLst>
                                          <p:attrName>ppt_x</p:attrName>
                                          <p:attrName>ppt_y</p:attrName>
                                        </p:attrNameLst>
                                      </p:cBhvr>
                                    </p:animMotion>
                                  </p:childTnLst>
                                </p:cTn>
                              </p:par>
                              <p:par>
                                <p:cTn id="9" presetID="50" presetClass="exit" presetSubtype="0" accel="100000" fill="hold" grpId="0" nodeType="withEffect">
                                  <p:stCondLst>
                                    <p:cond delay="0"/>
                                  </p:stCondLst>
                                  <p:childTnLst>
                                    <p:anim calcmode="lin" valueType="num">
                                      <p:cBhvr>
                                        <p:cTn id="10" dur="101"/>
                                        <p:tgtEl>
                                          <p:spTgt spid="27"/>
                                        </p:tgtEl>
                                        <p:attrNameLst>
                                          <p:attrName>ppt_w</p:attrName>
                                        </p:attrNameLst>
                                      </p:cBhvr>
                                      <p:tavLst>
                                        <p:tav tm="0">
                                          <p:val>
                                            <p:strVal val="ppt_w"/>
                                          </p:val>
                                        </p:tav>
                                        <p:tav tm="100000">
                                          <p:val>
                                            <p:strVal val="ppt_w+.3"/>
                                          </p:val>
                                        </p:tav>
                                      </p:tavLst>
                                    </p:anim>
                                    <p:anim calcmode="lin" valueType="num">
                                      <p:cBhvr>
                                        <p:cTn id="11" dur="101"/>
                                        <p:tgtEl>
                                          <p:spTgt spid="27"/>
                                        </p:tgtEl>
                                        <p:attrNameLst>
                                          <p:attrName>ppt_h</p:attrName>
                                        </p:attrNameLst>
                                      </p:cBhvr>
                                      <p:tavLst>
                                        <p:tav tm="0">
                                          <p:val>
                                            <p:strVal val="ppt_h"/>
                                          </p:val>
                                        </p:tav>
                                        <p:tav tm="100000">
                                          <p:val>
                                            <p:strVal val="ppt_h"/>
                                          </p:val>
                                        </p:tav>
                                      </p:tavLst>
                                    </p:anim>
                                    <p:animEffect transition="out" filter="fade">
                                      <p:cBhvr>
                                        <p:cTn id="12" dur="101"/>
                                        <p:tgtEl>
                                          <p:spTgt spid="27"/>
                                        </p:tgtEl>
                                      </p:cBhvr>
                                    </p:animEffect>
                                    <p:set>
                                      <p:cBhvr>
                                        <p:cTn id="13" dur="1" fill="hold">
                                          <p:stCondLst>
                                            <p:cond delay="100"/>
                                          </p:stCondLst>
                                        </p:cTn>
                                        <p:tgtEl>
                                          <p:spTgt spid="27"/>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1"/>
                                        <p:tgtEl>
                                          <p:spTgt spid="2"/>
                                        </p:tgtEl>
                                      </p:cBhvr>
                                    </p:animEffect>
                                  </p:childTnLst>
                                </p:cTn>
                              </p:par>
                              <p:par>
                                <p:cTn id="17" presetID="6" presetClass="emph" presetSubtype="0" fill="hold" grpId="1" nodeType="withEffect">
                                  <p:stCondLst>
                                    <p:cond delay="0"/>
                                  </p:stCondLst>
                                  <p:childTnLst>
                                    <p:animScale>
                                      <p:cBhvr>
                                        <p:cTn id="18" dur="4" fill="hold"/>
                                        <p:tgtEl>
                                          <p:spTgt spid="2"/>
                                        </p:tgtEl>
                                      </p:cBhvr>
                                      <p:by x="110000" y="110000"/>
                                    </p:animScale>
                                  </p:childTnLst>
                                </p:cTn>
                              </p:par>
                              <p:par>
                                <p:cTn id="19" presetID="6" presetClass="emph" presetSubtype="0" decel="100000" fill="hold" grpId="2" nodeType="withEffect">
                                  <p:stCondLst>
                                    <p:cond delay="0"/>
                                  </p:stCondLst>
                                  <p:childTnLst>
                                    <p:animScale>
                                      <p:cBhvr>
                                        <p:cTn id="20" dur="201" fill="hold"/>
                                        <p:tgtEl>
                                          <p:spTgt spid="2"/>
                                        </p:tgtEl>
                                      </p:cBhvr>
                                      <p:by x="91000" y="91000"/>
                                    </p:animScale>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1"/>
                                        <p:tgtEl>
                                          <p:spTgt spid="4"/>
                                        </p:tgtEl>
                                      </p:cBhvr>
                                    </p:animEffect>
                                  </p:childTnLst>
                                </p:cTn>
                              </p:par>
                              <p:par>
                                <p:cTn id="24" presetID="63" presetClass="path" presetSubtype="0" accel="100000" fill="hold" grpId="1" nodeType="withEffect">
                                  <p:stCondLst>
                                    <p:cond delay="0"/>
                                  </p:stCondLst>
                                  <p:childTnLst>
                                    <p:animMotion origin="layout" path="M -0.00729 -0.00023 L 0.03438 -0.00023 " pathEditMode="relative" rAng="0" ptsTypes="AA">
                                      <p:cBhvr>
                                        <p:cTn id="25" dur="101" spd="-100000" fill="hold"/>
                                        <p:tgtEl>
                                          <p:spTgt spid="4"/>
                                        </p:tgtEl>
                                        <p:attrNameLst>
                                          <p:attrName>ppt_x</p:attrName>
                                          <p:attrName>ppt_y</p:attrName>
                                        </p:attrNameLst>
                                      </p:cBhvr>
                                      <p:rCtr x="2083" y="0"/>
                                    </p:animMotion>
                                  </p:childTnLst>
                                </p:cTn>
                              </p:par>
                              <p:par>
                                <p:cTn id="26" presetID="35" presetClass="path" presetSubtype="0" accel="50000" decel="50000" fill="hold" grpId="2" nodeType="withEffect">
                                  <p:stCondLst>
                                    <p:cond delay="101"/>
                                  </p:stCondLst>
                                  <p:childTnLst>
                                    <p:animMotion origin="layout" path="M -2.08333E-6 -4.81481E-6 L -0.00729 -0.00023 " pathEditMode="relative" rAng="0" ptsTypes="AA">
                                      <p:cBhvr>
                                        <p:cTn id="27" dur="101" spd="-100000" fill="hold"/>
                                        <p:tgtEl>
                                          <p:spTgt spid="4"/>
                                        </p:tgtEl>
                                        <p:attrNameLst>
                                          <p:attrName>ppt_x</p:attrName>
                                          <p:attrName>ppt_y</p:attrName>
                                        </p:attrNameLst>
                                      </p:cBhvr>
                                      <p:rCtr x="-365" y="-23"/>
                                    </p:animMotion>
                                  </p:childTnLst>
                                </p:cTn>
                              </p:par>
                              <p:par>
                                <p:cTn id="28" presetID="35" presetClass="path" presetSubtype="0" accel="100000" autoRev="1" fill="hold" grpId="0" nodeType="withEffect">
                                  <p:stCondLst>
                                    <p:cond delay="0"/>
                                  </p:stCondLst>
                                  <p:childTnLst>
                                    <p:animMotion origin="layout" path="M 2.91667E-6 -3.33333E-6 L -0.01055 -3.33333E-6 " pathEditMode="relative" rAng="0" ptsTypes="AA">
                                      <p:cBhvr>
                                        <p:cTn id="29" dur="101" fill="hold"/>
                                        <p:tgtEl>
                                          <p:spTgt spid="26"/>
                                        </p:tgtEl>
                                        <p:attrNameLst>
                                          <p:attrName>ppt_x</p:attrName>
                                          <p:attrName>ppt_y</p:attrName>
                                        </p:attrNameLst>
                                      </p:cBhvr>
                                      <p:rCtr x="-534" y="0"/>
                                    </p:animMotion>
                                  </p:childTnLst>
                                </p:cTn>
                              </p:par>
                            </p:childTnLst>
                          </p:cTn>
                        </p:par>
                        <p:par>
                          <p:cTn id="30" fill="hold">
                            <p:stCondLst>
                              <p:cond delay="201"/>
                            </p:stCondLst>
                            <p:childTnLst>
                              <p:par>
                                <p:cTn id="31" presetID="1"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27" grpId="0" animBg="1"/>
      <p:bldP spid="22" grpId="0" animBg="1"/>
      <p:bldP spid="21" grpId="0" animBg="1"/>
      <p:bldP spid="4" grpId="0" animBg="1"/>
      <p:bldP spid="4" grpId="1" animBg="1"/>
      <p:bldP spid="4" grpId="2" animBg="1"/>
      <p:bldP spid="26" grpId="0"/>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25091" y="-9705109"/>
            <a:ext cx="2218771" cy="1101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矩形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45609" y="15814963"/>
            <a:ext cx="2218771" cy="1101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2" action="ppaction://hlinksldjump"/>
          </p:cNvPr>
          <p:cNvSpPr/>
          <p:nvPr/>
        </p:nvSpPr>
        <p:spPr>
          <a:xfrm>
            <a:off x="9144000" y="0"/>
            <a:ext cx="3048000" cy="6858000"/>
          </a:xfrm>
          <a:prstGeom prst="rect">
            <a:avLst/>
          </a:prstGeom>
          <a:blipFill dpi="0" rotWithShape="1">
            <a:blip r:embed="rId3"/>
            <a:srcRect/>
            <a:tile tx="127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144000" y="0"/>
            <a:ext cx="3048000" cy="6858000"/>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144000" y="0"/>
            <a:ext cx="3048000"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0 h 6858000"/>
              <a:gd name="connsiteX0" fmla="*/ 0 w 3048000"/>
              <a:gd name="connsiteY0" fmla="*/ 0 h 6858000"/>
              <a:gd name="connsiteX1" fmla="*/ 3048000 w 3048000"/>
              <a:gd name="connsiteY1" fmla="*/ 0 h 6858000"/>
              <a:gd name="connsiteX2" fmla="*/ 0 w 3048000"/>
              <a:gd name="connsiteY2" fmla="*/ 6858000 h 6858000"/>
              <a:gd name="connsiteX3" fmla="*/ 0 w 3048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0" y="6858000"/>
                </a:lnTo>
                <a:lnTo>
                  <a:pt x="0" y="0"/>
                </a:lnTo>
                <a:close/>
              </a:path>
            </a:pathLst>
          </a:custGeom>
          <a:solidFill>
            <a:srgbClr val="343434"/>
          </a:solidFill>
          <a:ln>
            <a:solidFill>
              <a:srgbClr val="34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flipV="1">
            <a:off x="9144000" y="0"/>
            <a:ext cx="3048000"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0 h 6858000"/>
              <a:gd name="connsiteX0" fmla="*/ 0 w 3048000"/>
              <a:gd name="connsiteY0" fmla="*/ 0 h 6858000"/>
              <a:gd name="connsiteX1" fmla="*/ 3048000 w 3048000"/>
              <a:gd name="connsiteY1" fmla="*/ 0 h 6858000"/>
              <a:gd name="connsiteX2" fmla="*/ 0 w 3048000"/>
              <a:gd name="connsiteY2" fmla="*/ 6858000 h 6858000"/>
              <a:gd name="connsiteX3" fmla="*/ 0 w 3048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0" y="6858000"/>
                </a:lnTo>
                <a:lnTo>
                  <a:pt x="0" y="0"/>
                </a:lnTo>
                <a:close/>
              </a:path>
            </a:pathLst>
          </a:custGeom>
          <a:solidFill>
            <a:srgbClr val="343434"/>
          </a:solidFill>
          <a:ln>
            <a:solidFill>
              <a:srgbClr val="343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6" name="矩形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96000" y="0"/>
            <a:ext cx="3048000" cy="6858000"/>
          </a:xfrm>
          <a:prstGeom prst="rect">
            <a:avLst/>
          </a:prstGeom>
          <a:blipFill dpi="0" rotWithShape="1">
            <a:blip r:embed="rId4"/>
            <a:srcRect/>
            <a:tile tx="127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048000" y="0"/>
            <a:ext cx="3048000" cy="6858000"/>
          </a:xfrm>
          <a:prstGeom prst="rect">
            <a:avLst/>
          </a:prstGeom>
          <a:blipFill dpi="0" rotWithShape="1">
            <a:blip r:embed="rId5"/>
            <a:srcRect/>
            <a:tile tx="127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3048000" cy="6858000"/>
          </a:xfrm>
          <a:prstGeom prst="rect">
            <a:avLst/>
          </a:prstGeom>
          <a:blipFill dpi="0" rotWithShape="1">
            <a:blip r:embed="rId6"/>
            <a:srcRect/>
            <a:tile tx="12700" ty="0" sx="100000" sy="100000" flip="x"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矩形 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0370740" y="5960743"/>
            <a:ext cx="2373398" cy="625587"/>
          </a:xfrm>
          <a:prstGeom prst="rect">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文本框 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442803" y="5960743"/>
            <a:ext cx="1749197"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04</a:t>
            </a:r>
            <a:r>
              <a:rPr lang="en-US" altLang="zh-CN" sz="2400" dirty="0">
                <a:solidFill>
                  <a:prstClr val="white"/>
                </a:solidFill>
                <a:latin typeface="微软雅黑 Light" panose="020B0502040204020203" pitchFamily="34" charset="-122"/>
                <a:ea typeface="微软雅黑 Light" panose="020B0502040204020203" pitchFamily="34" charset="-122"/>
              </a:rPr>
              <a:t>FORTH</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54" name="文本框 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834834" y="4497680"/>
            <a:ext cx="805028" cy="1569660"/>
          </a:xfrm>
          <a:prstGeom prst="rect">
            <a:avLst/>
          </a:prstGeom>
          <a:noFill/>
        </p:spPr>
        <p:txBody>
          <a:bodyPr wrap="none" rtlCol="0">
            <a:spAutoFit/>
          </a:bodyPr>
          <a:lstStyle/>
          <a:p>
            <a:pPr algn="r"/>
            <a:r>
              <a:rPr lang="en-US" altLang="zh-CN"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t>
            </a:r>
            <a:endPar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endParaRPr>
          </a:p>
        </p:txBody>
      </p:sp>
      <p:sp>
        <p:nvSpPr>
          <p:cNvPr id="62" name="矩形 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7" action="ppaction://hlinksldjump"/>
            <a:hlinkHover r:id="rId7" action="ppaction://hlinksldjump"/>
          </p:cNvPr>
          <p:cNvSpPr/>
          <p:nvPr/>
        </p:nvSpPr>
        <p:spPr>
          <a:xfrm>
            <a:off x="0" y="0"/>
            <a:ext cx="3048000" cy="6858000"/>
          </a:xfrm>
          <a:prstGeom prst="rect">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8" action="ppaction://hlinksldjump"/>
            <a:hlinkHover r:id="rId8" action="ppaction://hlinksldjump"/>
          </p:cNvPr>
          <p:cNvSpPr/>
          <p:nvPr/>
        </p:nvSpPr>
        <p:spPr>
          <a:xfrm>
            <a:off x="3048000" y="0"/>
            <a:ext cx="3048000" cy="6858000"/>
          </a:xfrm>
          <a:prstGeom prst="rect">
            <a:avLst/>
          </a:prstGeom>
          <a:solidFill>
            <a:srgbClr val="242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矩形 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a:hlinkClick r:id="rId9" action="ppaction://hlinksldjump"/>
            <a:hlinkHover r:id="rId9" action="ppaction://hlinksldjump"/>
          </p:cNvPr>
          <p:cNvSpPr/>
          <p:nvPr/>
        </p:nvSpPr>
        <p:spPr>
          <a:xfrm>
            <a:off x="6096000" y="0"/>
            <a:ext cx="3048000" cy="6858000"/>
          </a:xfrm>
          <a:prstGeom prst="rect">
            <a:avLst/>
          </a:prstGeom>
          <a:solidFill>
            <a:srgbClr val="2A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文本框 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632228" y="5960743"/>
            <a:ext cx="1415772"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01</a:t>
            </a:r>
            <a:r>
              <a:rPr lang="en-US" altLang="zh-CN" sz="2400" dirty="0">
                <a:solidFill>
                  <a:prstClr val="white"/>
                </a:solidFill>
                <a:latin typeface="微软雅黑 Light" panose="020B0502040204020203" pitchFamily="34" charset="-122"/>
                <a:ea typeface="微软雅黑 Light" panose="020B0502040204020203" pitchFamily="34" charset="-122"/>
              </a:rPr>
              <a:t>FIRST</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66" name="文本框 6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627418" y="4497680"/>
            <a:ext cx="1420582" cy="1569660"/>
          </a:xfrm>
          <a:prstGeom prst="rect">
            <a:avLst/>
          </a:prstGeom>
          <a:noFill/>
        </p:spPr>
        <p:txBody>
          <a:bodyPr wrap="none" rtlCol="0">
            <a:spAutoFit/>
          </a:bodyPr>
          <a:lstStyle/>
          <a:p>
            <a:pPr algn="r"/>
            <a:r>
              <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t>
            </a:r>
          </a:p>
        </p:txBody>
      </p:sp>
      <p:sp>
        <p:nvSpPr>
          <p:cNvPr id="67" name="文本框 6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95324" y="5960743"/>
            <a:ext cx="2000676"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02</a:t>
            </a:r>
            <a:r>
              <a:rPr lang="en-US" altLang="zh-CN" sz="2400" dirty="0">
                <a:solidFill>
                  <a:prstClr val="white"/>
                </a:solidFill>
                <a:latin typeface="微软雅黑 Light" panose="020B0502040204020203" pitchFamily="34" charset="-122"/>
                <a:ea typeface="微软雅黑 Light" panose="020B0502040204020203" pitchFamily="34" charset="-122"/>
              </a:rPr>
              <a:t>SECOND</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68" name="文本框 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532047" y="4497680"/>
            <a:ext cx="1011815" cy="1569660"/>
          </a:xfrm>
          <a:prstGeom prst="rect">
            <a:avLst/>
          </a:prstGeom>
          <a:noFill/>
        </p:spPr>
        <p:txBody>
          <a:bodyPr wrap="none" rtlCol="0">
            <a:spAutoFit/>
          </a:bodyPr>
          <a:lstStyle/>
          <a:p>
            <a:pPr algn="r"/>
            <a:r>
              <a:rPr lang="en-US" altLang="zh-CN"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t>
            </a:r>
            <a:endPar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endParaRPr>
          </a:p>
        </p:txBody>
      </p:sp>
      <p:sp>
        <p:nvSpPr>
          <p:cNvPr id="69" name="文本框 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510219" y="5960743"/>
            <a:ext cx="1633781" cy="707886"/>
          </a:xfrm>
          <a:prstGeom prst="rect">
            <a:avLst/>
          </a:prstGeom>
          <a:noFill/>
        </p:spPr>
        <p:txBody>
          <a:bodyPr wrap="none" rtlCol="0">
            <a:spAutoFit/>
          </a:bodyPr>
          <a:lstStyle/>
          <a:p>
            <a:pPr algn="r"/>
            <a:r>
              <a:rPr lang="en-US" altLang="zh-CN" sz="4000" dirty="0">
                <a:solidFill>
                  <a:srgbClr val="FFFF00"/>
                </a:solidFill>
                <a:latin typeface="微软雅黑 Light" panose="020B0502040204020203" pitchFamily="34" charset="-122"/>
                <a:ea typeface="微软雅黑 Light" panose="020B0502040204020203" pitchFamily="34" charset="-122"/>
              </a:rPr>
              <a:t>03</a:t>
            </a:r>
            <a:r>
              <a:rPr lang="en-US" altLang="zh-CN" sz="2400" dirty="0">
                <a:solidFill>
                  <a:prstClr val="white"/>
                </a:solidFill>
                <a:latin typeface="微软雅黑 Light" panose="020B0502040204020203" pitchFamily="34" charset="-122"/>
                <a:ea typeface="微软雅黑 Light" panose="020B0502040204020203" pitchFamily="34" charset="-122"/>
              </a:rPr>
              <a:t>THIRD</a:t>
            </a:r>
            <a:endParaRPr lang="zh-CN" altLang="en-US" sz="2400" dirty="0">
              <a:solidFill>
                <a:prstClr val="white"/>
              </a:solidFill>
              <a:latin typeface="微软雅黑 Light" panose="020B0502040204020203" pitchFamily="34" charset="-122"/>
              <a:ea typeface="微软雅黑 Light" panose="020B0502040204020203" pitchFamily="34" charset="-122"/>
            </a:endParaRPr>
          </a:p>
        </p:txBody>
      </p:sp>
      <p:sp>
        <p:nvSpPr>
          <p:cNvPr id="70" name="文本框 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7671418" y="4497680"/>
            <a:ext cx="920444" cy="1569660"/>
          </a:xfrm>
          <a:prstGeom prst="rect">
            <a:avLst/>
          </a:prstGeom>
          <a:noFill/>
        </p:spPr>
        <p:txBody>
          <a:bodyPr wrap="none" rtlCol="0">
            <a:spAutoFit/>
          </a:bodyPr>
          <a:lstStyle/>
          <a:p>
            <a:pPr algn="r"/>
            <a:r>
              <a:rPr lang="en-US" altLang="zh-CN"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rPr>
              <a:t>&amp;</a:t>
            </a:r>
            <a:endParaRPr lang="zh-CN" altLang="en-US" sz="9600" b="1" dirty="0">
              <a:ln w="0"/>
              <a:solidFill>
                <a:srgbClr val="414141"/>
              </a:solidFill>
              <a:effectLst>
                <a:outerShdw blurRad="38100" dist="19050" dir="2700000" algn="tl" rotWithShape="0">
                  <a:prstClr val="black">
                    <a:alpha val="40000"/>
                  </a:prstClr>
                </a:outerShdw>
              </a:effectLst>
              <a:latin typeface="MS UI Gothic" panose="020B0600070205080204" pitchFamily="34" charset="-128"/>
              <a:ea typeface="MS UI Gothic" panose="020B0600070205080204" pitchFamily="34" charset="-128"/>
            </a:endParaRPr>
          </a:p>
        </p:txBody>
      </p:sp>
      <p:sp>
        <p:nvSpPr>
          <p:cNvPr id="23" name="矩形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38125" y="7305675"/>
            <a:ext cx="904875" cy="723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0.3s</a:t>
            </a:r>
            <a:endParaRPr lang="zh-CN" altLang="en-US" dirty="0"/>
          </a:p>
        </p:txBody>
      </p:sp>
      <p:sp>
        <p:nvSpPr>
          <p:cNvPr id="4"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66309586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100000" fill="hold" grpId="0" nodeType="withEffect">
                                  <p:stCondLst>
                                    <p:cond delay="0"/>
                                  </p:stCondLst>
                                  <p:childTnLst>
                                    <p:animMotion origin="layout" path="M 1.11022E-16 0 L -0.25417 0 " pathEditMode="relative" rAng="0" ptsTypes="AA">
                                      <p:cBhvr>
                                        <p:cTn id="6" dur="121" fill="hold"/>
                                        <p:tgtEl>
                                          <p:spTgt spid="32"/>
                                        </p:tgtEl>
                                        <p:attrNameLst>
                                          <p:attrName>ppt_x</p:attrName>
                                          <p:attrName>ppt_y</p:attrName>
                                        </p:attrNameLst>
                                      </p:cBhvr>
                                      <p:rCtr x="-12708" y="0"/>
                                    </p:animMotion>
                                  </p:childTnLst>
                                </p:cTn>
                              </p:par>
                              <p:par>
                                <p:cTn id="7" presetID="63" presetClass="path" presetSubtype="0" decel="100000" fill="hold" grpId="0" nodeType="withEffect">
                                  <p:stCondLst>
                                    <p:cond delay="0"/>
                                  </p:stCondLst>
                                  <p:childTnLst>
                                    <p:animMotion origin="layout" path="M 1.11022E-16 0 L 0.25 0 " pathEditMode="relative" rAng="0" ptsTypes="AA">
                                      <p:cBhvr>
                                        <p:cTn id="8" dur="121" fill="hold"/>
                                        <p:tgtEl>
                                          <p:spTgt spid="33"/>
                                        </p:tgtEl>
                                        <p:attrNameLst>
                                          <p:attrName>ppt_x</p:attrName>
                                          <p:attrName>ppt_y</p:attrName>
                                        </p:attrNameLst>
                                      </p:cBhvr>
                                      <p:rCtr x="12500" y="0"/>
                                    </p:animMotion>
                                  </p:childTnLst>
                                </p:cTn>
                              </p:par>
                              <p:par>
                                <p:cTn id="9" presetID="50" presetClass="exit" presetSubtype="0" accel="100000" fill="hold" grpId="0" nodeType="withEffect">
                                  <p:stCondLst>
                                    <p:cond delay="0"/>
                                  </p:stCondLst>
                                  <p:childTnLst>
                                    <p:anim calcmode="lin" valueType="num">
                                      <p:cBhvr>
                                        <p:cTn id="10" dur="101"/>
                                        <p:tgtEl>
                                          <p:spTgt spid="31"/>
                                        </p:tgtEl>
                                        <p:attrNameLst>
                                          <p:attrName>ppt_w</p:attrName>
                                        </p:attrNameLst>
                                      </p:cBhvr>
                                      <p:tavLst>
                                        <p:tav tm="0">
                                          <p:val>
                                            <p:strVal val="ppt_w"/>
                                          </p:val>
                                        </p:tav>
                                        <p:tav tm="100000">
                                          <p:val>
                                            <p:strVal val="ppt_w+.3"/>
                                          </p:val>
                                        </p:tav>
                                      </p:tavLst>
                                    </p:anim>
                                    <p:anim calcmode="lin" valueType="num">
                                      <p:cBhvr>
                                        <p:cTn id="11" dur="101"/>
                                        <p:tgtEl>
                                          <p:spTgt spid="31"/>
                                        </p:tgtEl>
                                        <p:attrNameLst>
                                          <p:attrName>ppt_h</p:attrName>
                                        </p:attrNameLst>
                                      </p:cBhvr>
                                      <p:tavLst>
                                        <p:tav tm="0">
                                          <p:val>
                                            <p:strVal val="ppt_h"/>
                                          </p:val>
                                        </p:tav>
                                        <p:tav tm="100000">
                                          <p:val>
                                            <p:strVal val="ppt_h"/>
                                          </p:val>
                                        </p:tav>
                                      </p:tavLst>
                                    </p:anim>
                                    <p:animEffect transition="out" filter="fade">
                                      <p:cBhvr>
                                        <p:cTn id="12" dur="101"/>
                                        <p:tgtEl>
                                          <p:spTgt spid="31"/>
                                        </p:tgtEl>
                                      </p:cBhvr>
                                    </p:animEffect>
                                    <p:set>
                                      <p:cBhvr>
                                        <p:cTn id="13" dur="1" fill="hold">
                                          <p:stCondLst>
                                            <p:cond delay="100"/>
                                          </p:stCondLst>
                                        </p:cTn>
                                        <p:tgtEl>
                                          <p:spTgt spid="31"/>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201"/>
                                        <p:tgtEl>
                                          <p:spTgt spid="30"/>
                                        </p:tgtEl>
                                      </p:cBhvr>
                                    </p:animEffect>
                                  </p:childTnLst>
                                </p:cTn>
                              </p:par>
                              <p:par>
                                <p:cTn id="17" presetID="6" presetClass="emph" presetSubtype="0" fill="hold" grpId="1" nodeType="withEffect">
                                  <p:stCondLst>
                                    <p:cond delay="0"/>
                                  </p:stCondLst>
                                  <p:childTnLst>
                                    <p:animScale>
                                      <p:cBhvr>
                                        <p:cTn id="18" dur="4" fill="hold"/>
                                        <p:tgtEl>
                                          <p:spTgt spid="30"/>
                                        </p:tgtEl>
                                      </p:cBhvr>
                                      <p:by x="110000" y="110000"/>
                                    </p:animScale>
                                  </p:childTnLst>
                                </p:cTn>
                              </p:par>
                              <p:par>
                                <p:cTn id="19" presetID="6" presetClass="emph" presetSubtype="0" decel="100000" fill="hold" grpId="2" nodeType="withEffect">
                                  <p:stCondLst>
                                    <p:cond delay="0"/>
                                  </p:stCondLst>
                                  <p:childTnLst>
                                    <p:animScale>
                                      <p:cBhvr>
                                        <p:cTn id="20" dur="201" fill="hold"/>
                                        <p:tgtEl>
                                          <p:spTgt spid="30"/>
                                        </p:tgtEl>
                                      </p:cBhvr>
                                      <p:by x="91000" y="91000"/>
                                    </p:animScale>
                                  </p:childTnLst>
                                </p:cTn>
                              </p:par>
                              <p:par>
                                <p:cTn id="21" presetID="10" presetClass="entr" presetSubtype="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101"/>
                                        <p:tgtEl>
                                          <p:spTgt spid="46"/>
                                        </p:tgtEl>
                                      </p:cBhvr>
                                    </p:animEffect>
                                  </p:childTnLst>
                                </p:cTn>
                              </p:par>
                              <p:par>
                                <p:cTn id="24" presetID="63" presetClass="path" presetSubtype="0" accel="100000" fill="hold" grpId="1" nodeType="withEffect">
                                  <p:stCondLst>
                                    <p:cond delay="0"/>
                                  </p:stCondLst>
                                  <p:childTnLst>
                                    <p:animMotion origin="layout" path="M -0.00729 -0.00023 L 0.03437 -0.00023 " pathEditMode="relative" rAng="0" ptsTypes="AA">
                                      <p:cBhvr>
                                        <p:cTn id="25" dur="101" spd="-100000" fill="hold"/>
                                        <p:tgtEl>
                                          <p:spTgt spid="46"/>
                                        </p:tgtEl>
                                        <p:attrNameLst>
                                          <p:attrName>ppt_x</p:attrName>
                                          <p:attrName>ppt_y</p:attrName>
                                        </p:attrNameLst>
                                      </p:cBhvr>
                                      <p:rCtr x="2083" y="0"/>
                                    </p:animMotion>
                                  </p:childTnLst>
                                </p:cTn>
                              </p:par>
                              <p:par>
                                <p:cTn id="26" presetID="35" presetClass="path" presetSubtype="0" accel="50000" decel="50000" fill="hold" grpId="2" nodeType="withEffect">
                                  <p:stCondLst>
                                    <p:cond delay="101"/>
                                  </p:stCondLst>
                                  <p:childTnLst>
                                    <p:animMotion origin="layout" path="M 3.33333E-6 -4.81481E-6 L -0.00729 -0.00023 " pathEditMode="relative" rAng="0" ptsTypes="AA">
                                      <p:cBhvr>
                                        <p:cTn id="27" dur="101" spd="-100000" fill="hold"/>
                                        <p:tgtEl>
                                          <p:spTgt spid="46"/>
                                        </p:tgtEl>
                                        <p:attrNameLst>
                                          <p:attrName>ppt_x</p:attrName>
                                          <p:attrName>ppt_y</p:attrName>
                                        </p:attrNameLst>
                                      </p:cBhvr>
                                      <p:rCtr x="-365" y="-23"/>
                                    </p:animMotion>
                                  </p:childTnLst>
                                </p:cTn>
                              </p:par>
                              <p:par>
                                <p:cTn id="28" presetID="35" presetClass="path" presetSubtype="0" accel="100000" autoRev="1" fill="hold" grpId="0" nodeType="withEffect">
                                  <p:stCondLst>
                                    <p:cond delay="0"/>
                                  </p:stCondLst>
                                  <p:childTnLst>
                                    <p:animMotion origin="layout" path="M 2.91667E-6 -3.33333E-6 L -0.01055 -3.33333E-6 " pathEditMode="relative" rAng="0" ptsTypes="AA">
                                      <p:cBhvr>
                                        <p:cTn id="29" dur="101" fill="hold"/>
                                        <p:tgtEl>
                                          <p:spTgt spid="53"/>
                                        </p:tgtEl>
                                        <p:attrNameLst>
                                          <p:attrName>ppt_x</p:attrName>
                                          <p:attrName>ppt_y</p:attrName>
                                        </p:attrNameLst>
                                      </p:cBhvr>
                                      <p:rCtr x="-534" y="0"/>
                                    </p:animMotion>
                                  </p:childTnLst>
                                </p:cTn>
                              </p:par>
                            </p:childTnLst>
                          </p:cTn>
                        </p:par>
                        <p:par>
                          <p:cTn id="30" fill="hold">
                            <p:stCondLst>
                              <p:cond delay="201"/>
                            </p:stCondLst>
                            <p:childTnLst>
                              <p:par>
                                <p:cTn id="31" presetID="1"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1" grpId="0" animBg="1"/>
      <p:bldP spid="32" grpId="0" animBg="1"/>
      <p:bldP spid="33" grpId="0" animBg="1"/>
      <p:bldP spid="46" grpId="0" animBg="1"/>
      <p:bldP spid="46" grpId="1" animBg="1"/>
      <p:bldP spid="46" grpId="2" animBg="1"/>
      <p:bldP spid="53" grpId="0"/>
      <p:bldP spid="2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935319"/>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107.16+3.08=110.24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 name="文本框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26118" y="7944949"/>
            <a:ext cx="3568606" cy="1569660"/>
          </a:xfrm>
          <a:prstGeom prst="rect">
            <a:avLst/>
          </a:prstGeom>
          <a:noFill/>
        </p:spPr>
        <p:txBody>
          <a:bodyPr wrap="none" rtlCol="0">
            <a:spAutoFit/>
          </a:bodyPr>
          <a:lstStyle/>
          <a:p>
            <a:pPr algn="ct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Video1=1.2s</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a:p>
            <a:pPr algn="ctr"/>
            <a:r>
              <a:rPr kumimoji="1" lang="en-US" altLang="zh-CN" sz="4800" dirty="0">
                <a:latin typeface="苹方-简" panose="020B0400000000000000" pitchFamily="34" charset="-128"/>
                <a:ea typeface="苹方-简" panose="020B0400000000000000" pitchFamily="34" charset="-128"/>
                <a:cs typeface="+mn-ea"/>
                <a:sym typeface="苹方-简" panose="020B0400000000000000" pitchFamily="34" charset="-128"/>
              </a:rPr>
              <a:t>Video=1.88</a:t>
            </a:r>
            <a:endParaRPr kumimoji="1" lang="zh-CN" altLang="en-US" sz="48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4" name="组合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2211938" y="1494692"/>
            <a:ext cx="3868616" cy="3868616"/>
            <a:chOff x="3764514" y="1046283"/>
            <a:chExt cx="3868616" cy="3868616"/>
          </a:xfrm>
        </p:grpSpPr>
        <p:sp>
          <p:nvSpPr>
            <p:cNvPr id="5" name="饼形 4"/>
            <p:cNvSpPr/>
            <p:nvPr/>
          </p:nvSpPr>
          <p:spPr>
            <a:xfrm>
              <a:off x="3764514" y="1046283"/>
              <a:ext cx="3868616" cy="3868616"/>
            </a:xfrm>
            <a:prstGeom prst="pie">
              <a:avLst>
                <a:gd name="adj1" fmla="val 13516368"/>
                <a:gd name="adj2" fmla="val 16200000"/>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rot="2700000">
              <a:off x="3764514" y="1046283"/>
              <a:ext cx="3868616" cy="3868616"/>
            </a:xfrm>
            <a:prstGeom prst="pie">
              <a:avLst>
                <a:gd name="adj1" fmla="val 13516368"/>
                <a:gd name="adj2" fmla="val 16200000"/>
              </a:avLst>
            </a:prstGeom>
            <a:solidFill>
              <a:srgbClr val="27AE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rot="5400000">
              <a:off x="3764514" y="1046283"/>
              <a:ext cx="3868616" cy="3868616"/>
            </a:xfrm>
            <a:prstGeom prst="pie">
              <a:avLst>
                <a:gd name="adj1" fmla="val 13516368"/>
                <a:gd name="adj2" fmla="val 16200000"/>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rot="8100000">
              <a:off x="3764514" y="1046283"/>
              <a:ext cx="3868616" cy="3868616"/>
            </a:xfrm>
            <a:prstGeom prst="pie">
              <a:avLst>
                <a:gd name="adj1" fmla="val 13516368"/>
                <a:gd name="adj2" fmla="val 16200000"/>
              </a:avLst>
            </a:prstGeom>
            <a:solidFill>
              <a:srgbClr val="8E4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rot="10800000">
              <a:off x="3764514" y="1046283"/>
              <a:ext cx="3868616" cy="3868616"/>
            </a:xfrm>
            <a:prstGeom prst="pie">
              <a:avLst>
                <a:gd name="adj1" fmla="val 13516368"/>
                <a:gd name="adj2" fmla="val 16200000"/>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rot="13500000">
              <a:off x="3764514" y="1046283"/>
              <a:ext cx="3868616" cy="3868616"/>
            </a:xfrm>
            <a:prstGeom prst="pie">
              <a:avLst>
                <a:gd name="adj1" fmla="val 13516368"/>
                <a:gd name="adj2" fmla="val 16200000"/>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饼形 10"/>
            <p:cNvSpPr/>
            <p:nvPr/>
          </p:nvSpPr>
          <p:spPr>
            <a:xfrm rot="16200000">
              <a:off x="3764514" y="1046283"/>
              <a:ext cx="3868616" cy="3868616"/>
            </a:xfrm>
            <a:prstGeom prst="pie">
              <a:avLst>
                <a:gd name="adj1" fmla="val 13516368"/>
                <a:gd name="adj2" fmla="val 16200000"/>
              </a:avLst>
            </a:prstGeom>
            <a:solidFill>
              <a:srgbClr val="D35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饼形 11"/>
            <p:cNvSpPr/>
            <p:nvPr/>
          </p:nvSpPr>
          <p:spPr>
            <a:xfrm rot="18900000">
              <a:off x="3764514" y="1046283"/>
              <a:ext cx="3868616" cy="3868616"/>
            </a:xfrm>
            <a:prstGeom prst="pie">
              <a:avLst>
                <a:gd name="adj1" fmla="val 13516368"/>
                <a:gd name="adj2" fmla="val 16200000"/>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 name="组合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086600" y="1841547"/>
            <a:ext cx="119289" cy="3174904"/>
            <a:chOff x="4896226" y="1979731"/>
            <a:chExt cx="119289" cy="3174904"/>
          </a:xfrm>
        </p:grpSpPr>
        <p:grpSp>
          <p:nvGrpSpPr>
            <p:cNvPr id="14" name="组合 13"/>
            <p:cNvGrpSpPr/>
            <p:nvPr/>
          </p:nvGrpSpPr>
          <p:grpSpPr>
            <a:xfrm>
              <a:off x="4896226" y="1979731"/>
              <a:ext cx="119289" cy="1622329"/>
              <a:chOff x="2457914" y="1924050"/>
              <a:chExt cx="238126" cy="3238499"/>
            </a:xfrm>
            <a:solidFill>
              <a:schemeClr val="bg1">
                <a:lumMod val="95000"/>
              </a:schemeClr>
            </a:solidFill>
          </p:grpSpPr>
          <p:sp>
            <p:nvSpPr>
              <p:cNvPr id="18" name="等腰三角形 17"/>
              <p:cNvSpPr/>
              <p:nvPr/>
            </p:nvSpPr>
            <p:spPr>
              <a:xfrm>
                <a:off x="2457914" y="1924050"/>
                <a:ext cx="238125" cy="180022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V="1">
                <a:off x="2457914" y="3724274"/>
                <a:ext cx="238126" cy="143827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896226" y="3532306"/>
              <a:ext cx="119289" cy="1622329"/>
              <a:chOff x="2457914" y="1924050"/>
              <a:chExt cx="238126" cy="3238499"/>
            </a:xfrm>
            <a:solidFill>
              <a:schemeClr val="bg1">
                <a:lumMod val="95000"/>
              </a:schemeClr>
            </a:solidFill>
          </p:grpSpPr>
          <p:sp>
            <p:nvSpPr>
              <p:cNvPr id="16" name="等腰三角形 15"/>
              <p:cNvSpPr/>
              <p:nvPr/>
            </p:nvSpPr>
            <p:spPr>
              <a:xfrm>
                <a:off x="2457914" y="1924050"/>
                <a:ext cx="238125" cy="1800225"/>
              </a:xfrm>
              <a:prstGeom prst="triangl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V="1">
                <a:off x="2457914" y="3724274"/>
                <a:ext cx="238126" cy="1438275"/>
              </a:xfrm>
              <a:prstGeom prst="triangl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 name="圆角矩形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553450" y="5229225"/>
            <a:ext cx="1381125" cy="486891"/>
          </a:xfrm>
          <a:prstGeom prst="roundRect">
            <a:avLst>
              <a:gd name="adj" fmla="val 9314"/>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Start/Stop</a:t>
            </a:r>
            <a:endParaRPr lang="zh-CN" altLang="en-US" dirty="0"/>
          </a:p>
        </p:txBody>
      </p:sp>
      <p:sp>
        <p:nvSpPr>
          <p:cNvPr id="21" name="文本框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rot="1814596">
            <a:off x="4533898" y="3750191"/>
            <a:ext cx="1375201"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马上有钱</a:t>
            </a:r>
          </a:p>
        </p:txBody>
      </p:sp>
      <p:sp>
        <p:nvSpPr>
          <p:cNvPr id="22" name="文本框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rot="20452396">
            <a:off x="2495725" y="3644103"/>
            <a:ext cx="1375201"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马上变帅</a:t>
            </a:r>
          </a:p>
        </p:txBody>
      </p:sp>
      <p:sp>
        <p:nvSpPr>
          <p:cNvPr id="23" name="文本框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rot="6083192">
            <a:off x="3049014" y="4459391"/>
            <a:ext cx="1375201"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马上变瘦</a:t>
            </a:r>
          </a:p>
        </p:txBody>
      </p:sp>
      <p:sp>
        <p:nvSpPr>
          <p:cNvPr id="24" name="文本框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rot="1653726">
            <a:off x="2520619" y="2871697"/>
            <a:ext cx="1375201"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彩票中奖</a:t>
            </a:r>
          </a:p>
        </p:txBody>
      </p:sp>
      <p:sp>
        <p:nvSpPr>
          <p:cNvPr id="25" name="文本框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rot="4056946">
            <a:off x="3864989" y="4465594"/>
            <a:ext cx="1375201"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减肥失败</a:t>
            </a:r>
          </a:p>
        </p:txBody>
      </p:sp>
      <p:sp>
        <p:nvSpPr>
          <p:cNvPr id="26" name="文本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rot="3880650">
            <a:off x="2905124" y="2242303"/>
            <a:ext cx="1642593"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做</a:t>
            </a:r>
            <a:r>
              <a:rPr lang="en-US" altLang="zh-CN" dirty="0">
                <a:solidFill>
                  <a:schemeClr val="bg1"/>
                </a:solidFill>
                <a:latin typeface="微软雅黑" panose="020B0503020204020204" pitchFamily="34" charset="-122"/>
                <a:ea typeface="微软雅黑" panose="020B0503020204020204" pitchFamily="34" charset="-122"/>
              </a:rPr>
              <a:t>PPT</a:t>
            </a:r>
            <a:r>
              <a:rPr lang="zh-CN" altLang="en-US" dirty="0">
                <a:solidFill>
                  <a:schemeClr val="bg1"/>
                </a:solidFill>
                <a:latin typeface="微软雅黑" panose="020B0503020204020204" pitchFamily="34" charset="-122"/>
                <a:ea typeface="微软雅黑" panose="020B0503020204020204" pitchFamily="34" charset="-122"/>
              </a:rPr>
              <a:t>没保存</a:t>
            </a:r>
          </a:p>
        </p:txBody>
      </p:sp>
      <p:sp>
        <p:nvSpPr>
          <p:cNvPr id="27" name="文本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rot="18336203">
            <a:off x="3991975" y="2159655"/>
            <a:ext cx="1375201"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大展宏图</a:t>
            </a:r>
          </a:p>
        </p:txBody>
      </p:sp>
      <p:sp>
        <p:nvSpPr>
          <p:cNvPr id="28" name="文本框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rot="20252882">
            <a:off x="4514919" y="2815707"/>
            <a:ext cx="1375201"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长皱纹</a:t>
            </a:r>
            <a:r>
              <a:rPr lang="en-US" altLang="zh-CN" dirty="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文本框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958935" y="2261316"/>
            <a:ext cx="4110080" cy="1077218"/>
          </a:xfrm>
          <a:prstGeom prst="rect">
            <a:avLst/>
          </a:prstGeom>
          <a:noFill/>
        </p:spPr>
        <p:txBody>
          <a:bodyPr wrap="square" rtlCol="0">
            <a:spAutoFit/>
          </a:bodyPr>
          <a:lstStyle/>
          <a:p>
            <a:r>
              <a:rPr lang="zh-CN" altLang="en-US" sz="2000" dirty="0">
                <a:solidFill>
                  <a:srgbClr val="16A085"/>
                </a:solidFill>
                <a:latin typeface="微软雅黑" panose="020B0503020204020204" pitchFamily="34" charset="-122"/>
                <a:ea typeface="微软雅黑" panose="020B0503020204020204" pitchFamily="34" charset="-122"/>
              </a:rPr>
              <a:t>想不想知道你</a:t>
            </a:r>
            <a:r>
              <a:rPr lang="en-US" altLang="zh-CN" sz="2000" dirty="0">
                <a:solidFill>
                  <a:srgbClr val="16A085"/>
                </a:solidFill>
                <a:latin typeface="微软雅黑" panose="020B0503020204020204" pitchFamily="34" charset="-122"/>
                <a:ea typeface="微软雅黑" panose="020B0503020204020204" pitchFamily="34" charset="-122"/>
              </a:rPr>
              <a:t>2014</a:t>
            </a:r>
            <a:r>
              <a:rPr lang="zh-CN" altLang="en-US" sz="2000" dirty="0">
                <a:solidFill>
                  <a:srgbClr val="16A085"/>
                </a:solidFill>
                <a:latin typeface="微软雅黑" panose="020B0503020204020204" pitchFamily="34" charset="-122"/>
                <a:ea typeface="微软雅黑" panose="020B0503020204020204" pitchFamily="34" charset="-122"/>
              </a:rPr>
              <a:t>年会发生什么？</a:t>
            </a:r>
            <a:endParaRPr lang="en-US" altLang="zh-CN" sz="2000" dirty="0">
              <a:solidFill>
                <a:srgbClr val="16A085"/>
              </a:solidFill>
              <a:latin typeface="微软雅黑" panose="020B0503020204020204" pitchFamily="34" charset="-122"/>
              <a:ea typeface="微软雅黑" panose="020B0503020204020204" pitchFamily="34" charset="-122"/>
            </a:endParaRPr>
          </a:p>
          <a:p>
            <a:r>
              <a:rPr lang="zh-CN" altLang="en-US" sz="2000" dirty="0">
                <a:solidFill>
                  <a:srgbClr val="16A085"/>
                </a:solidFill>
                <a:latin typeface="微软雅黑" panose="020B0503020204020204" pitchFamily="34" charset="-122"/>
                <a:ea typeface="微软雅黑" panose="020B0503020204020204" pitchFamily="34" charset="-122"/>
              </a:rPr>
              <a:t>抓紧来预测一下！</a:t>
            </a:r>
            <a:endParaRPr lang="en-US" altLang="zh-CN" sz="2000" dirty="0">
              <a:solidFill>
                <a:srgbClr val="16A085"/>
              </a:solidFill>
              <a:latin typeface="微软雅黑" panose="020B0503020204020204" pitchFamily="34" charset="-122"/>
              <a:ea typeface="微软雅黑" panose="020B0503020204020204" pitchFamily="34" charset="-122"/>
            </a:endParaRPr>
          </a:p>
          <a:p>
            <a:endParaRPr lang="en-US" altLang="zh-CN" sz="1200" dirty="0">
              <a:solidFill>
                <a:srgbClr val="16A085"/>
              </a:solidFill>
              <a:latin typeface="微软雅黑" panose="020B0503020204020204" pitchFamily="34" charset="-122"/>
              <a:ea typeface="微软雅黑" panose="020B0503020204020204" pitchFamily="34" charset="-122"/>
            </a:endParaRPr>
          </a:p>
          <a:p>
            <a:r>
              <a:rPr lang="zh-CN" altLang="en-US" sz="1200" dirty="0">
                <a:solidFill>
                  <a:srgbClr val="16A085"/>
                </a:solidFill>
                <a:latin typeface="微软雅黑" panose="020B0503020204020204" pitchFamily="34" charset="-122"/>
                <a:ea typeface="微软雅黑" panose="020B0503020204020204" pitchFamily="34" charset="-122"/>
              </a:rPr>
              <a:t>（只能试一次哈</a:t>
            </a:r>
            <a:r>
              <a:rPr lang="en-US" altLang="zh-CN" sz="1200" dirty="0">
                <a:solidFill>
                  <a:srgbClr val="16A085"/>
                </a:solidFill>
                <a:latin typeface="微软雅黑" panose="020B0503020204020204" pitchFamily="34" charset="-122"/>
                <a:ea typeface="微软雅黑" panose="020B0503020204020204" pitchFamily="34" charset="-122"/>
              </a:rPr>
              <a:t>~~~</a:t>
            </a:r>
            <a:r>
              <a:rPr lang="zh-CN" altLang="en-US" sz="1200" dirty="0">
                <a:solidFill>
                  <a:srgbClr val="16A085"/>
                </a:solidFill>
                <a:latin typeface="微软雅黑" panose="020B0503020204020204" pitchFamily="34" charset="-122"/>
                <a:ea typeface="微软雅黑" panose="020B0503020204020204" pitchFamily="34" charset="-122"/>
              </a:rPr>
              <a:t>）</a:t>
            </a:r>
          </a:p>
        </p:txBody>
      </p:sp>
      <p:sp>
        <p:nvSpPr>
          <p:cNvPr id="30" name="下箭头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924925" y="3847536"/>
            <a:ext cx="495300" cy="800664"/>
          </a:xfrm>
          <a:prstGeom prst="downArrow">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050714" y="3334750"/>
            <a:ext cx="182290" cy="182288"/>
          </a:xfrm>
          <a:prstGeom prst="ellipse">
            <a:avLst/>
          </a:prstGeom>
          <a:solidFill>
            <a:srgbClr val="D354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p>
        </p:txBody>
      </p:sp>
      <p:sp>
        <p:nvSpPr>
          <p:cNvPr id="33" name="矩形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矩形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5198451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utoRev="1" fill="hold" grpId="0" nodeType="withEffect">
                                  <p:stCondLst>
                                    <p:cond delay="0"/>
                                  </p:stCondLst>
                                  <p:childTnLst>
                                    <p:animMotion origin="layout" path="M -3.75E-6 -4.44444E-6 L -3.75E-6 0.02755 " pathEditMode="relative" rAng="0" ptsTypes="AA">
                                      <p:cBhvr>
                                        <p:cTn id="6" dur="400" fill="hold"/>
                                        <p:tgtEl>
                                          <p:spTgt spid="30"/>
                                        </p:tgtEl>
                                        <p:attrNameLst>
                                          <p:attrName>ppt_x</p:attrName>
                                          <p:attrName>ppt_y</p:attrName>
                                        </p:attrNameLst>
                                      </p:cBhvr>
                                      <p:rCtr x="0" y="1366"/>
                                    </p:animMotion>
                                  </p:childTnLst>
                                </p:cTn>
                              </p:par>
                              <p:par>
                                <p:cTn id="7" presetID="8" presetClass="emph" presetSubtype="0" decel="15000" fill="hold" nodeType="withEffect">
                                  <p:stCondLst>
                                    <p:cond delay="0"/>
                                  </p:stCondLst>
                                  <p:childTnLst>
                                    <p:animRot by="87300000">
                                      <p:cBhvr>
                                        <p:cTn id="8" dur="1500" fill="hold"/>
                                        <p:tgtEl>
                                          <p:spTgt spid="13"/>
                                        </p:tgtEl>
                                        <p:attrNameLst>
                                          <p:attrName>r</p:attrName>
                                        </p:attrNameLst>
                                      </p:cBhvr>
                                    </p:animRot>
                                  </p:childTnLst>
                                  <p:subTnLst>
                                    <p:animClr clrSpc="rgb" dir="cw">
                                      <p:cBhvr override="childStyle">
                                        <p:cTn dur="1" fill="hold" display="0" masterRel="nextClick" afterEffect="1"/>
                                        <p:tgtEl>
                                          <p:spTgt spid="13"/>
                                        </p:tgtEl>
                                        <p:attrNameLst>
                                          <p:attrName>ppt_c</p:attrName>
                                        </p:attrNameLst>
                                      </p:cBhvr>
                                      <p:to>
                                        <a:schemeClr val="folHlink"/>
                                      </p:to>
                                    </p:animClr>
                                  </p:subTnLst>
                                </p:cTn>
                              </p:par>
                              <p:par>
                                <p:cTn id="9" presetID="1" presetClass="entr" presetSubtype="0" fill="hold" grpId="0" nodeType="withEffect">
                                  <p:stCondLst>
                                    <p:cond delay="150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174923"/>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110.24+0.44=110.68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0356" y="3013502"/>
            <a:ext cx="2031325"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文本框</a:t>
            </a: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5243051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
                                  </p:stCondLst>
                                  <p:childTnLst>
                                    <p:set>
                                      <p:cBhvr>
                                        <p:cTn id="6" dur="1" fill="hold">
                                          <p:stCondLst>
                                            <p:cond delay="0"/>
                                          </p:stCondLst>
                                        </p:cTn>
                                        <p:tgtEl>
                                          <p:spTgt spid="7"/>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10" fill="hold"/>
                                        <p:tgtEl>
                                          <p:spTgt spid="7"/>
                                        </p:tgtEl>
                                      </p:cBhvr>
                                      <p:by x="50000" y="50000"/>
                                    </p:animScale>
                                  </p:childTnLst>
                                </p:cTn>
                              </p:par>
                              <p:par>
                                <p:cTn id="9" presetID="6" presetClass="emph" presetSubtype="0" accel="50000" fill="hold" grpId="2" nodeType="withEffect">
                                  <p:stCondLst>
                                    <p:cond delay="0"/>
                                  </p:stCondLst>
                                  <p:childTnLst>
                                    <p:animScale>
                                      <p:cBhvr>
                                        <p:cTn id="10" dur="120" fill="hold"/>
                                        <p:tgtEl>
                                          <p:spTgt spid="7"/>
                                        </p:tgtEl>
                                      </p:cBhvr>
                                      <p:by x="200000" y="200000"/>
                                    </p:animScale>
                                  </p:childTnLst>
                                </p:cTn>
                              </p:par>
                              <p:par>
                                <p:cTn id="11" presetID="6" presetClass="emph" presetSubtype="0" accel="50000" fill="hold" grpId="3" nodeType="withEffect">
                                  <p:stCondLst>
                                    <p:cond delay="320"/>
                                  </p:stCondLst>
                                  <p:childTnLst>
                                    <p:animScale>
                                      <p:cBhvr>
                                        <p:cTn id="12" dur="120" fill="hold"/>
                                        <p:tgtEl>
                                          <p:spTgt spid="7"/>
                                        </p:tgtEl>
                                      </p:cBhvr>
                                      <p:by x="50000" y="50000"/>
                                    </p:animScale>
                                  </p:childTnLst>
                                </p:cTn>
                              </p:par>
                              <p:par>
                                <p:cTn id="13" presetID="1" presetClass="entr" presetSubtype="0" fill="hold" grpId="0" nodeType="withEffect">
                                  <p:stCondLst>
                                    <p:cond delay="44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P spid="7" grpId="3"/>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椭圆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65041" y="4983480"/>
            <a:ext cx="1049119" cy="2743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009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110.68+1.44=112.12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565041" y="2314101"/>
            <a:ext cx="1159200" cy="2833200"/>
          </a:xfrm>
          <a:prstGeom prst="rect">
            <a:avLst/>
          </a:prstGeom>
          <a:noFill/>
        </p:spPr>
        <p:txBody>
          <a:bodyPr wrap="none" rtlCol="0">
            <a:prstTxWarp prst="textPlain">
              <a:avLst/>
            </a:prstTxWarp>
            <a:spAutoFit/>
          </a:bodyPr>
          <a:lstStyle/>
          <a:p>
            <a:r>
              <a:rPr lang="en-US" altLang="zh-CN" sz="8000" spc="-10000" dirty="0">
                <a:blipFill>
                  <a:blip r:embed="rId3"/>
                  <a:stretch>
                    <a:fillRect/>
                  </a:stretch>
                </a:blipFill>
              </a:rPr>
              <a:t>-</a:t>
            </a:r>
            <a:r>
              <a:rPr lang="en-US" altLang="zh-CN" sz="8000" spc="-10000" dirty="0">
                <a:blipFill>
                  <a:blip r:embed="rId4"/>
                  <a:stretch>
                    <a:fillRect/>
                  </a:stretch>
                </a:blipFill>
              </a:rPr>
              <a:t>-</a:t>
            </a:r>
            <a:r>
              <a:rPr lang="en-US" altLang="zh-CN" sz="8000" spc="-10000" dirty="0">
                <a:blipFill>
                  <a:blip r:embed="rId5"/>
                  <a:stretch>
                    <a:fillRect/>
                  </a:stretch>
                </a:blipFill>
              </a:rPr>
              <a:t>-</a:t>
            </a:r>
            <a:r>
              <a:rPr lang="en-US" altLang="zh-CN" sz="8000" spc="-10000" dirty="0">
                <a:blipFill>
                  <a:blip r:embed="rId6"/>
                  <a:stretch>
                    <a:fillRect/>
                  </a:stretch>
                </a:blipFill>
              </a:rPr>
              <a:t>-</a:t>
            </a:r>
            <a:endParaRPr lang="zh-CN" altLang="en-US" sz="8000" spc="-10000" dirty="0">
              <a:blipFill>
                <a:blip r:embed="rId6"/>
                <a:stretch>
                  <a:fillRect/>
                </a:stretch>
              </a:blipFill>
            </a:endParaRP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47408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1440"/>
                                  </p:stCondLst>
                                  <p:childTnLst>
                                    <p:set>
                                      <p:cBhvr>
                                        <p:cTn id="6" dur="1" fill="hold">
                                          <p:stCondLst>
                                            <p:cond delay="0"/>
                                          </p:stCondLst>
                                        </p:cTn>
                                        <p:tgtEl>
                                          <p:spTgt spid="4"/>
                                        </p:tgtEl>
                                        <p:attrNameLst>
                                          <p:attrName>style.visibility</p:attrName>
                                        </p:attrNameLst>
                                      </p:cBhvr>
                                      <p:to>
                                        <p:strVal val="visible"/>
                                      </p:to>
                                    </p:set>
                                  </p:childTnLst>
                                </p:cTn>
                              </p:par>
                              <p:par>
                                <p:cTn id="7" presetID="11" presetClass="entr" presetSubtype="0" repeatCount="indefinite" fill="hold" grpId="0" nodeType="withEffect">
                                  <p:stCondLst>
                                    <p:cond delay="0"/>
                                  </p:stCondLst>
                                  <p:iterate type="lt">
                                    <p:tmPct val="100000"/>
                                  </p:iterate>
                                  <p:childTnLst>
                                    <p:set>
                                      <p:cBhvr>
                                        <p:cTn id="8" dur="250">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009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112.12+0.4=112.52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772581" y="3013502"/>
            <a:ext cx="2646878"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布尔运算</a:t>
            </a: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5124583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
                                  </p:stCondLst>
                                  <p:childTnLst>
                                    <p:set>
                                      <p:cBhvr>
                                        <p:cTn id="6" dur="1" fill="hold">
                                          <p:stCondLst>
                                            <p:cond delay="0"/>
                                          </p:stCondLst>
                                        </p:cTn>
                                        <p:tgtEl>
                                          <p:spTgt spid="7"/>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10" fill="hold"/>
                                        <p:tgtEl>
                                          <p:spTgt spid="7"/>
                                        </p:tgtEl>
                                      </p:cBhvr>
                                      <p:by x="50000" y="50000"/>
                                    </p:animScale>
                                  </p:childTnLst>
                                </p:cTn>
                              </p:par>
                              <p:par>
                                <p:cTn id="9" presetID="6" presetClass="emph" presetSubtype="0" accel="50000" fill="hold" grpId="2" nodeType="withEffect">
                                  <p:stCondLst>
                                    <p:cond delay="0"/>
                                  </p:stCondLst>
                                  <p:childTnLst>
                                    <p:animScale>
                                      <p:cBhvr>
                                        <p:cTn id="10" dur="120" fill="hold"/>
                                        <p:tgtEl>
                                          <p:spTgt spid="7"/>
                                        </p:tgtEl>
                                      </p:cBhvr>
                                      <p:by x="200000" y="200000"/>
                                    </p:animScale>
                                  </p:childTnLst>
                                </p:cTn>
                              </p:par>
                              <p:par>
                                <p:cTn id="11" presetID="6" presetClass="emph" presetSubtype="0" accel="50000" fill="hold" grpId="3" nodeType="withEffect">
                                  <p:stCondLst>
                                    <p:cond delay="320"/>
                                  </p:stCondLst>
                                  <p:childTnLst>
                                    <p:animScale>
                                      <p:cBhvr>
                                        <p:cTn id="12" dur="80" fill="hold"/>
                                        <p:tgtEl>
                                          <p:spTgt spid="7"/>
                                        </p:tgtEl>
                                      </p:cBhvr>
                                      <p:by x="50000" y="50000"/>
                                    </p:animScale>
                                  </p:childTnLst>
                                </p:cTn>
                              </p:par>
                              <p:par>
                                <p:cTn id="13" presetID="1" presetClass="entr" presetSubtype="0"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P spid="7" grpId="3"/>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009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112.52+0.64=113.16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7" name="组合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824537" y="2546094"/>
            <a:ext cx="13461113" cy="2601094"/>
            <a:chOff x="0" y="2071688"/>
            <a:chExt cx="11100435" cy="2144939"/>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1525" t="1930" r="624" b="1820"/>
            <a:stretch/>
          </p:blipFill>
          <p:spPr>
            <a:xfrm>
              <a:off x="0" y="2071688"/>
              <a:ext cx="5815012" cy="2144939"/>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1525" t="1930" r="624" b="1820"/>
            <a:stretch/>
          </p:blipFill>
          <p:spPr>
            <a:xfrm>
              <a:off x="5285423" y="2071688"/>
              <a:ext cx="5815012" cy="2144939"/>
            </a:xfrm>
            <a:prstGeom prst="rect">
              <a:avLst/>
            </a:prstGeom>
          </p:spPr>
        </p:pic>
      </p:grpSp>
      <p:sp>
        <p:nvSpPr>
          <p:cNvPr id="11" name="任意多边形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1859756"/>
            <a:ext cx="12192000" cy="3986213"/>
          </a:xfrm>
          <a:custGeom>
            <a:avLst/>
            <a:gdLst>
              <a:gd name="connsiteX0" fmla="*/ 0 w 12192000"/>
              <a:gd name="connsiteY0" fmla="*/ 0 h 3986213"/>
              <a:gd name="connsiteX1" fmla="*/ 12192000 w 12192000"/>
              <a:gd name="connsiteY1" fmla="*/ 0 h 3986213"/>
              <a:gd name="connsiteX2" fmla="*/ 12192000 w 12192000"/>
              <a:gd name="connsiteY2" fmla="*/ 3986213 h 3986213"/>
              <a:gd name="connsiteX3" fmla="*/ 0 w 12192000"/>
              <a:gd name="connsiteY3" fmla="*/ 3986213 h 3986213"/>
              <a:gd name="connsiteX4" fmla="*/ 0 w 12192000"/>
              <a:gd name="connsiteY4" fmla="*/ 0 h 3986213"/>
              <a:gd name="connsiteX5" fmla="*/ 6096000 w 12192000"/>
              <a:gd name="connsiteY5" fmla="*/ 721518 h 3986213"/>
              <a:gd name="connsiteX6" fmla="*/ 4824412 w 12192000"/>
              <a:gd name="connsiteY6" fmla="*/ 1993106 h 3986213"/>
              <a:gd name="connsiteX7" fmla="*/ 6096000 w 12192000"/>
              <a:gd name="connsiteY7" fmla="*/ 3264694 h 3986213"/>
              <a:gd name="connsiteX8" fmla="*/ 7367588 w 12192000"/>
              <a:gd name="connsiteY8" fmla="*/ 1993106 h 3986213"/>
              <a:gd name="connsiteX9" fmla="*/ 6096000 w 12192000"/>
              <a:gd name="connsiteY9" fmla="*/ 721518 h 398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986213">
                <a:moveTo>
                  <a:pt x="0" y="0"/>
                </a:moveTo>
                <a:lnTo>
                  <a:pt x="12192000" y="0"/>
                </a:lnTo>
                <a:lnTo>
                  <a:pt x="12192000" y="3986213"/>
                </a:lnTo>
                <a:lnTo>
                  <a:pt x="0" y="3986213"/>
                </a:lnTo>
                <a:lnTo>
                  <a:pt x="0" y="0"/>
                </a:lnTo>
                <a:close/>
                <a:moveTo>
                  <a:pt x="6096000" y="721518"/>
                </a:moveTo>
                <a:cubicBezTo>
                  <a:pt x="5393721" y="721518"/>
                  <a:pt x="4824412" y="1290827"/>
                  <a:pt x="4824412" y="1993106"/>
                </a:cubicBezTo>
                <a:cubicBezTo>
                  <a:pt x="4824412" y="2695385"/>
                  <a:pt x="5393721" y="3264694"/>
                  <a:pt x="6096000" y="3264694"/>
                </a:cubicBezTo>
                <a:cubicBezTo>
                  <a:pt x="6798279" y="3264694"/>
                  <a:pt x="7367588" y="2695385"/>
                  <a:pt x="7367588" y="1993106"/>
                </a:cubicBezTo>
                <a:cubicBezTo>
                  <a:pt x="7367588" y="1290827"/>
                  <a:pt x="6798279" y="721518"/>
                  <a:pt x="6096000" y="72151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11583" y="2562224"/>
            <a:ext cx="2584963" cy="2584963"/>
          </a:xfrm>
          <a:prstGeom prst="ellipse">
            <a:avLst/>
          </a:prstGeom>
          <a:gradFill flip="none" rotWithShape="1">
            <a:gsLst>
              <a:gs pos="50000">
                <a:schemeClr val="tx1">
                  <a:alpha val="0"/>
                </a:schemeClr>
              </a:gs>
              <a:gs pos="100000">
                <a:schemeClr val="tx1">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0762170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29114 3.7037E-7 L 0.77422 3.7037E-7 " pathEditMode="relative" rAng="0" ptsTypes="AA">
                                      <p:cBhvr>
                                        <p:cTn id="6" dur="500" fill="hold"/>
                                        <p:tgtEl>
                                          <p:spTgt spid="7"/>
                                        </p:tgtEl>
                                        <p:attrNameLst>
                                          <p:attrName>ppt_x</p:attrName>
                                          <p:attrName>ppt_y</p:attrName>
                                        </p:attrNameLst>
                                      </p:cBhvr>
                                      <p:rCtr x="24154" y="0"/>
                                    </p:animMotion>
                                  </p:childTnLst>
                                </p:cTn>
                              </p:par>
                              <p:par>
                                <p:cTn id="7" presetID="1" presetClass="entr" presetSubtype="0" fill="hold" grpId="0" nodeType="withEffect">
                                  <p:stCondLst>
                                    <p:cond delay="0"/>
                                  </p:stCondLst>
                                  <p:childTnLst>
                                    <p:set>
                                      <p:cBhvr>
                                        <p:cTn id="8"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009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113.16+0.48=113.64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080358" y="3013502"/>
            <a:ext cx="2031325"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纸飞机</a:t>
            </a: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67075250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
                                  </p:stCondLst>
                                  <p:childTnLst>
                                    <p:set>
                                      <p:cBhvr>
                                        <p:cTn id="6" dur="1" fill="hold">
                                          <p:stCondLst>
                                            <p:cond delay="0"/>
                                          </p:stCondLst>
                                        </p:cTn>
                                        <p:tgtEl>
                                          <p:spTgt spid="7"/>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10" fill="hold"/>
                                        <p:tgtEl>
                                          <p:spTgt spid="7"/>
                                        </p:tgtEl>
                                      </p:cBhvr>
                                      <p:by x="50000" y="50000"/>
                                    </p:animScale>
                                  </p:childTnLst>
                                </p:cTn>
                              </p:par>
                              <p:par>
                                <p:cTn id="9" presetID="6" presetClass="emph" presetSubtype="0" accel="50000" fill="hold" grpId="2" nodeType="withEffect">
                                  <p:stCondLst>
                                    <p:cond delay="0"/>
                                  </p:stCondLst>
                                  <p:childTnLst>
                                    <p:animScale>
                                      <p:cBhvr>
                                        <p:cTn id="10" dur="120" fill="hold"/>
                                        <p:tgtEl>
                                          <p:spTgt spid="7"/>
                                        </p:tgtEl>
                                      </p:cBhvr>
                                      <p:by x="200000" y="200000"/>
                                    </p:animScale>
                                  </p:childTnLst>
                                </p:cTn>
                              </p:par>
                              <p:par>
                                <p:cTn id="11" presetID="6" presetClass="emph" presetSubtype="0" accel="50000" fill="hold" grpId="3" nodeType="withEffect">
                                  <p:stCondLst>
                                    <p:cond delay="360"/>
                                  </p:stCondLst>
                                  <p:childTnLst>
                                    <p:animScale>
                                      <p:cBhvr>
                                        <p:cTn id="12" dur="120" fill="hold"/>
                                        <p:tgtEl>
                                          <p:spTgt spid="7"/>
                                        </p:tgtEl>
                                      </p:cBhvr>
                                      <p:by x="50000" y="50000"/>
                                    </p:animScale>
                                  </p:childTnLst>
                                </p:cTn>
                              </p:par>
                              <p:par>
                                <p:cTn id="13" presetID="1" presetClass="entr" presetSubtype="0" fill="hold" grpId="0" nodeType="withEffect">
                                  <p:stCondLst>
                                    <p:cond delay="48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P spid="7" grpId="3"/>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4" name="平行四边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5725297"/>
            <a:ext cx="1128584" cy="477795"/>
          </a:xfrm>
          <a:prstGeom prst="parallelogram">
            <a:avLst>
              <a:gd name="adj" fmla="val 1094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23785" y="5700583"/>
            <a:ext cx="1037968" cy="50250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76" h="376881">
                <a:moveTo>
                  <a:pt x="0" y="376881"/>
                </a:moveTo>
                <a:lnTo>
                  <a:pt x="355257" y="0"/>
                </a:lnTo>
                <a:lnTo>
                  <a:pt x="778476" y="12357"/>
                </a:lnTo>
                <a:lnTo>
                  <a:pt x="491182" y="364524"/>
                </a:lnTo>
                <a:lnTo>
                  <a:pt x="0" y="3768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672281" y="5708822"/>
            <a:ext cx="947352" cy="47779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514" h="358345">
                <a:moveTo>
                  <a:pt x="0" y="352167"/>
                </a:moveTo>
                <a:lnTo>
                  <a:pt x="281117" y="0"/>
                </a:lnTo>
                <a:lnTo>
                  <a:pt x="710514" y="6178"/>
                </a:lnTo>
                <a:lnTo>
                  <a:pt x="454112" y="358345"/>
                </a:lnTo>
                <a:lnTo>
                  <a:pt x="0" y="3521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512541" y="5692347"/>
            <a:ext cx="864975" cy="49426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731" h="370701">
                <a:moveTo>
                  <a:pt x="0" y="364523"/>
                </a:moveTo>
                <a:lnTo>
                  <a:pt x="237868" y="0"/>
                </a:lnTo>
                <a:lnTo>
                  <a:pt x="648731" y="18534"/>
                </a:lnTo>
                <a:lnTo>
                  <a:pt x="454112" y="370701"/>
                </a:lnTo>
                <a:lnTo>
                  <a:pt x="0" y="36452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44562" y="5708821"/>
            <a:ext cx="807311" cy="47779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483" h="358346">
                <a:moveTo>
                  <a:pt x="0" y="352168"/>
                </a:moveTo>
                <a:lnTo>
                  <a:pt x="188441" y="2"/>
                </a:lnTo>
                <a:lnTo>
                  <a:pt x="605483" y="0"/>
                </a:lnTo>
                <a:lnTo>
                  <a:pt x="454112" y="358346"/>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60107" y="5708822"/>
            <a:ext cx="749645"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34" h="352168">
                <a:moveTo>
                  <a:pt x="0" y="352168"/>
                </a:moveTo>
                <a:lnTo>
                  <a:pt x="132836" y="12359"/>
                </a:lnTo>
                <a:lnTo>
                  <a:pt x="562234"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00365" y="5708822"/>
            <a:ext cx="667267"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50" h="352168">
                <a:moveTo>
                  <a:pt x="0" y="352168"/>
                </a:moveTo>
                <a:lnTo>
                  <a:pt x="89588" y="2"/>
                </a:lnTo>
                <a:lnTo>
                  <a:pt x="500450"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22653" y="5149977"/>
            <a:ext cx="925600" cy="384900"/>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200" h="288675">
                <a:moveTo>
                  <a:pt x="0" y="279963"/>
                </a:moveTo>
                <a:lnTo>
                  <a:pt x="304691" y="0"/>
                </a:lnTo>
                <a:lnTo>
                  <a:pt x="694200" y="8143"/>
                </a:lnTo>
                <a:lnTo>
                  <a:pt x="419547" y="288675"/>
                </a:lnTo>
                <a:lnTo>
                  <a:pt x="0" y="27996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453050" y="5160835"/>
            <a:ext cx="880653" cy="37404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90" h="280532">
                <a:moveTo>
                  <a:pt x="0" y="271820"/>
                </a:moveTo>
                <a:lnTo>
                  <a:pt x="266767" y="4498"/>
                </a:lnTo>
                <a:lnTo>
                  <a:pt x="660490" y="0"/>
                </a:lnTo>
                <a:lnTo>
                  <a:pt x="419547" y="280532"/>
                </a:lnTo>
                <a:lnTo>
                  <a:pt x="0" y="2718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189064" y="5155216"/>
            <a:ext cx="813232"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924" h="284746">
                <a:moveTo>
                  <a:pt x="0" y="276034"/>
                </a:moveTo>
                <a:lnTo>
                  <a:pt x="224629" y="4498"/>
                </a:lnTo>
                <a:lnTo>
                  <a:pt x="609924"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02605" y="5155216"/>
            <a:ext cx="762667"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000" h="284746">
                <a:moveTo>
                  <a:pt x="0" y="276034"/>
                </a:moveTo>
                <a:lnTo>
                  <a:pt x="207774" y="284"/>
                </a:lnTo>
                <a:lnTo>
                  <a:pt x="572000"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644237" y="5149598"/>
            <a:ext cx="717720" cy="3852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290" h="288959">
                <a:moveTo>
                  <a:pt x="0" y="280247"/>
                </a:moveTo>
                <a:lnTo>
                  <a:pt x="161423" y="8711"/>
                </a:lnTo>
                <a:lnTo>
                  <a:pt x="538290" y="0"/>
                </a:lnTo>
                <a:lnTo>
                  <a:pt x="419547" y="288959"/>
                </a:lnTo>
                <a:lnTo>
                  <a:pt x="0" y="2802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85812" y="5161213"/>
            <a:ext cx="654875" cy="37366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156" h="280248">
                <a:moveTo>
                  <a:pt x="0" y="271536"/>
                </a:moveTo>
                <a:lnTo>
                  <a:pt x="109576" y="0"/>
                </a:lnTo>
                <a:lnTo>
                  <a:pt x="491156" y="715"/>
                </a:lnTo>
                <a:lnTo>
                  <a:pt x="419547" y="280248"/>
                </a:lnTo>
                <a:lnTo>
                  <a:pt x="0" y="27153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27388" y="5162167"/>
            <a:ext cx="610883" cy="372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62" h="279533">
                <a:moveTo>
                  <a:pt x="0" y="270821"/>
                </a:moveTo>
                <a:lnTo>
                  <a:pt x="76582" y="3998"/>
                </a:lnTo>
                <a:lnTo>
                  <a:pt x="458162" y="0"/>
                </a:lnTo>
                <a:lnTo>
                  <a:pt x="419547" y="279533"/>
                </a:lnTo>
                <a:lnTo>
                  <a:pt x="0" y="2708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286036" y="4699193"/>
            <a:ext cx="809672" cy="31376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254" h="235325">
                <a:moveTo>
                  <a:pt x="0" y="226613"/>
                </a:moveTo>
                <a:lnTo>
                  <a:pt x="254241" y="0"/>
                </a:lnTo>
                <a:lnTo>
                  <a:pt x="607254" y="8028"/>
                </a:lnTo>
                <a:lnTo>
                  <a:pt x="394495" y="235325"/>
                </a:lnTo>
                <a:lnTo>
                  <a:pt x="0" y="22661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945740" y="4707544"/>
            <a:ext cx="776269" cy="305416"/>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202" h="229062">
                <a:moveTo>
                  <a:pt x="0" y="220350"/>
                </a:moveTo>
                <a:lnTo>
                  <a:pt x="222926" y="0"/>
                </a:lnTo>
                <a:lnTo>
                  <a:pt x="582202" y="1765"/>
                </a:lnTo>
                <a:lnTo>
                  <a:pt x="394495" y="229062"/>
                </a:lnTo>
                <a:lnTo>
                  <a:pt x="0" y="22035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588743" y="4711720"/>
            <a:ext cx="738691" cy="30124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018" h="225931">
                <a:moveTo>
                  <a:pt x="0" y="217219"/>
                </a:moveTo>
                <a:lnTo>
                  <a:pt x="201005" y="0"/>
                </a:lnTo>
                <a:lnTo>
                  <a:pt x="554018" y="1766"/>
                </a:lnTo>
                <a:lnTo>
                  <a:pt x="394495" y="225931"/>
                </a:lnTo>
                <a:lnTo>
                  <a:pt x="0" y="2172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252623" y="4701547"/>
            <a:ext cx="688587" cy="31141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440" h="233559">
                <a:moveTo>
                  <a:pt x="0" y="224847"/>
                </a:moveTo>
                <a:lnTo>
                  <a:pt x="147769" y="4497"/>
                </a:lnTo>
                <a:lnTo>
                  <a:pt x="516440" y="0"/>
                </a:lnTo>
                <a:lnTo>
                  <a:pt x="381969" y="233559"/>
                </a:lnTo>
                <a:lnTo>
                  <a:pt x="0" y="2248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916503" y="4709899"/>
            <a:ext cx="634307" cy="30397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0" h="227979">
                <a:moveTo>
                  <a:pt x="0" y="227979"/>
                </a:moveTo>
                <a:lnTo>
                  <a:pt x="119586" y="1365"/>
                </a:lnTo>
                <a:lnTo>
                  <a:pt x="475730" y="0"/>
                </a:lnTo>
                <a:lnTo>
                  <a:pt x="375706" y="227296"/>
                </a:lnTo>
                <a:lnTo>
                  <a:pt x="0" y="22797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72032" y="4711720"/>
            <a:ext cx="584203" cy="3021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2" h="226614">
                <a:moveTo>
                  <a:pt x="0" y="226614"/>
                </a:moveTo>
                <a:lnTo>
                  <a:pt x="82008" y="0"/>
                </a:lnTo>
                <a:lnTo>
                  <a:pt x="438152" y="1766"/>
                </a:lnTo>
                <a:lnTo>
                  <a:pt x="375706" y="225931"/>
                </a:lnTo>
                <a:lnTo>
                  <a:pt x="0" y="2266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31736" y="4699195"/>
            <a:ext cx="534097" cy="3146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 name="connsiteX0" fmla="*/ 0 w 438152"/>
              <a:gd name="connsiteY0" fmla="*/ 236008 h 236008"/>
              <a:gd name="connsiteX1" fmla="*/ 53824 w 438152"/>
              <a:gd name="connsiteY1" fmla="*/ 0 h 236008"/>
              <a:gd name="connsiteX2" fmla="*/ 438152 w 438152"/>
              <a:gd name="connsiteY2" fmla="*/ 11160 h 236008"/>
              <a:gd name="connsiteX3" fmla="*/ 375706 w 438152"/>
              <a:gd name="connsiteY3" fmla="*/ 235325 h 236008"/>
              <a:gd name="connsiteX4" fmla="*/ 0 w 438152"/>
              <a:gd name="connsiteY4" fmla="*/ 236008 h 236008"/>
              <a:gd name="connsiteX0" fmla="*/ 0 w 413099"/>
              <a:gd name="connsiteY0" fmla="*/ 236008 h 236008"/>
              <a:gd name="connsiteX1" fmla="*/ 53824 w 413099"/>
              <a:gd name="connsiteY1" fmla="*/ 0 h 236008"/>
              <a:gd name="connsiteX2" fmla="*/ 413099 w 413099"/>
              <a:gd name="connsiteY2" fmla="*/ 8029 h 236008"/>
              <a:gd name="connsiteX3" fmla="*/ 375706 w 413099"/>
              <a:gd name="connsiteY3" fmla="*/ 235325 h 236008"/>
              <a:gd name="connsiteX4" fmla="*/ 0 w 413099"/>
              <a:gd name="connsiteY4" fmla="*/ 236008 h 236008"/>
              <a:gd name="connsiteX0" fmla="*/ 0 w 400573"/>
              <a:gd name="connsiteY0" fmla="*/ 236008 h 236008"/>
              <a:gd name="connsiteX1" fmla="*/ 53824 w 400573"/>
              <a:gd name="connsiteY1" fmla="*/ 0 h 236008"/>
              <a:gd name="connsiteX2" fmla="*/ 400573 w 400573"/>
              <a:gd name="connsiteY2" fmla="*/ 4898 h 236008"/>
              <a:gd name="connsiteX3" fmla="*/ 375706 w 400573"/>
              <a:gd name="connsiteY3" fmla="*/ 235325 h 236008"/>
              <a:gd name="connsiteX4" fmla="*/ 0 w 400573"/>
              <a:gd name="connsiteY4" fmla="*/ 236008 h 236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573" h="236008">
                <a:moveTo>
                  <a:pt x="0" y="236008"/>
                </a:moveTo>
                <a:lnTo>
                  <a:pt x="53824" y="0"/>
                </a:lnTo>
                <a:lnTo>
                  <a:pt x="400573" y="4898"/>
                </a:lnTo>
                <a:lnTo>
                  <a:pt x="375706" y="235325"/>
                </a:lnTo>
                <a:lnTo>
                  <a:pt x="0" y="23600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741148" y="4334118"/>
            <a:ext cx="730341" cy="24551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6" h="184138">
                <a:moveTo>
                  <a:pt x="0" y="184138"/>
                </a:moveTo>
                <a:lnTo>
                  <a:pt x="213531" y="1366"/>
                </a:lnTo>
                <a:lnTo>
                  <a:pt x="547756" y="0"/>
                </a:lnTo>
                <a:lnTo>
                  <a:pt x="375706" y="183455"/>
                </a:lnTo>
                <a:lnTo>
                  <a:pt x="0" y="18413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329873" y="4331763"/>
            <a:ext cx="705289" cy="24787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967" h="185903">
                <a:moveTo>
                  <a:pt x="0" y="185903"/>
                </a:moveTo>
                <a:lnTo>
                  <a:pt x="191611" y="0"/>
                </a:lnTo>
                <a:lnTo>
                  <a:pt x="528967" y="4897"/>
                </a:lnTo>
                <a:lnTo>
                  <a:pt x="375706" y="185220"/>
                </a:lnTo>
                <a:lnTo>
                  <a:pt x="0" y="18590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31122" y="4334118"/>
            <a:ext cx="646836" cy="25713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127" h="192850">
                <a:moveTo>
                  <a:pt x="0" y="184138"/>
                </a:moveTo>
                <a:lnTo>
                  <a:pt x="150901" y="4498"/>
                </a:lnTo>
                <a:lnTo>
                  <a:pt x="485127" y="0"/>
                </a:lnTo>
                <a:lnTo>
                  <a:pt x="353785" y="192850"/>
                </a:lnTo>
                <a:lnTo>
                  <a:pt x="0" y="18413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524021" y="4329942"/>
            <a:ext cx="617609" cy="26130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207" h="195982">
                <a:moveTo>
                  <a:pt x="0" y="187270"/>
                </a:moveTo>
                <a:lnTo>
                  <a:pt x="132112" y="7630"/>
                </a:lnTo>
                <a:lnTo>
                  <a:pt x="463207" y="0"/>
                </a:lnTo>
                <a:lnTo>
                  <a:pt x="353785" y="195982"/>
                </a:lnTo>
                <a:lnTo>
                  <a:pt x="0" y="18727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16919" y="4325766"/>
            <a:ext cx="580032" cy="26548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24" h="199114">
                <a:moveTo>
                  <a:pt x="0" y="190402"/>
                </a:moveTo>
                <a:lnTo>
                  <a:pt x="107060" y="4499"/>
                </a:lnTo>
                <a:lnTo>
                  <a:pt x="435024" y="0"/>
                </a:lnTo>
                <a:lnTo>
                  <a:pt x="353785" y="199114"/>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18168" y="4325766"/>
            <a:ext cx="542453" cy="26548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40" h="199114">
                <a:moveTo>
                  <a:pt x="0" y="190402"/>
                </a:moveTo>
                <a:lnTo>
                  <a:pt x="63219" y="4500"/>
                </a:lnTo>
                <a:lnTo>
                  <a:pt x="406840" y="0"/>
                </a:lnTo>
                <a:lnTo>
                  <a:pt x="353785" y="199114"/>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40295" y="4334117"/>
            <a:ext cx="479824" cy="25713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41299 w 406840"/>
              <a:gd name="connsiteY1" fmla="*/ 7632 h 199114"/>
              <a:gd name="connsiteX2" fmla="*/ 406840 w 406840"/>
              <a:gd name="connsiteY2" fmla="*/ 0 h 199114"/>
              <a:gd name="connsiteX3" fmla="*/ 353785 w 406840"/>
              <a:gd name="connsiteY3" fmla="*/ 199114 h 199114"/>
              <a:gd name="connsiteX4" fmla="*/ 0 w 406840"/>
              <a:gd name="connsiteY4" fmla="*/ 190402 h 199114"/>
              <a:gd name="connsiteX0" fmla="*/ 0 w 372394"/>
              <a:gd name="connsiteY0" fmla="*/ 184139 h 192851"/>
              <a:gd name="connsiteX1" fmla="*/ 41299 w 372394"/>
              <a:gd name="connsiteY1" fmla="*/ 1369 h 192851"/>
              <a:gd name="connsiteX2" fmla="*/ 372394 w 372394"/>
              <a:gd name="connsiteY2" fmla="*/ 0 h 192851"/>
              <a:gd name="connsiteX3" fmla="*/ 353785 w 372394"/>
              <a:gd name="connsiteY3" fmla="*/ 192851 h 192851"/>
              <a:gd name="connsiteX4" fmla="*/ 0 w 372394"/>
              <a:gd name="connsiteY4" fmla="*/ 184139 h 192851"/>
              <a:gd name="connsiteX0" fmla="*/ 0 w 359868"/>
              <a:gd name="connsiteY0" fmla="*/ 190402 h 192851"/>
              <a:gd name="connsiteX1" fmla="*/ 28773 w 359868"/>
              <a:gd name="connsiteY1" fmla="*/ 1369 h 192851"/>
              <a:gd name="connsiteX2" fmla="*/ 359868 w 359868"/>
              <a:gd name="connsiteY2" fmla="*/ 0 h 192851"/>
              <a:gd name="connsiteX3" fmla="*/ 341259 w 359868"/>
              <a:gd name="connsiteY3" fmla="*/ 192851 h 192851"/>
              <a:gd name="connsiteX4" fmla="*/ 0 w 359868"/>
              <a:gd name="connsiteY4" fmla="*/ 190402 h 1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868" h="192851">
                <a:moveTo>
                  <a:pt x="0" y="190402"/>
                </a:moveTo>
                <a:lnTo>
                  <a:pt x="28773" y="1369"/>
                </a:lnTo>
                <a:lnTo>
                  <a:pt x="359868" y="0"/>
                </a:lnTo>
                <a:lnTo>
                  <a:pt x="341259" y="192851"/>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125280" y="4026963"/>
            <a:ext cx="630133" cy="21029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600" h="157719">
                <a:moveTo>
                  <a:pt x="0" y="157719"/>
                </a:moveTo>
                <a:lnTo>
                  <a:pt x="182216" y="0"/>
                </a:lnTo>
                <a:lnTo>
                  <a:pt x="472600" y="1765"/>
                </a:lnTo>
                <a:lnTo>
                  <a:pt x="322471" y="157036"/>
                </a:lnTo>
                <a:lnTo>
                  <a:pt x="0" y="1577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668074" y="4026963"/>
            <a:ext cx="605081" cy="21029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811" h="157719">
                <a:moveTo>
                  <a:pt x="0" y="157719"/>
                </a:moveTo>
                <a:lnTo>
                  <a:pt x="150901" y="0"/>
                </a:lnTo>
                <a:lnTo>
                  <a:pt x="453811" y="1765"/>
                </a:lnTo>
                <a:lnTo>
                  <a:pt x="322471" y="157036"/>
                </a:lnTo>
                <a:lnTo>
                  <a:pt x="0" y="1577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219222" y="4025140"/>
            <a:ext cx="57167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59" h="159086">
                <a:moveTo>
                  <a:pt x="0" y="159086"/>
                </a:moveTo>
                <a:lnTo>
                  <a:pt x="119586" y="4498"/>
                </a:lnTo>
                <a:lnTo>
                  <a:pt x="428759"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757841" y="4025140"/>
            <a:ext cx="538276"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707" h="159086">
                <a:moveTo>
                  <a:pt x="0" y="159086"/>
                </a:moveTo>
                <a:lnTo>
                  <a:pt x="100797" y="4498"/>
                </a:lnTo>
                <a:lnTo>
                  <a:pt x="403707"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08985" y="4026962"/>
            <a:ext cx="509048" cy="21029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86" h="157720">
                <a:moveTo>
                  <a:pt x="0" y="157720"/>
                </a:moveTo>
                <a:lnTo>
                  <a:pt x="75745" y="0"/>
                </a:lnTo>
                <a:lnTo>
                  <a:pt x="381786" y="1766"/>
                </a:lnTo>
                <a:lnTo>
                  <a:pt x="313076" y="157037"/>
                </a:lnTo>
                <a:lnTo>
                  <a:pt x="0" y="1577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55954" y="4025140"/>
            <a:ext cx="467295"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471" h="159086">
                <a:moveTo>
                  <a:pt x="0" y="159086"/>
                </a:moveTo>
                <a:lnTo>
                  <a:pt x="47561" y="4497"/>
                </a:lnTo>
                <a:lnTo>
                  <a:pt x="350471"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98747" y="4025140"/>
            <a:ext cx="44641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14" h="159086">
                <a:moveTo>
                  <a:pt x="0" y="159086"/>
                </a:moveTo>
                <a:lnTo>
                  <a:pt x="31903" y="1366"/>
                </a:lnTo>
                <a:lnTo>
                  <a:pt x="334814"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455131" y="3759743"/>
            <a:ext cx="571679" cy="18015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59" h="135116">
                <a:moveTo>
                  <a:pt x="0" y="132667"/>
                </a:moveTo>
                <a:lnTo>
                  <a:pt x="147769" y="0"/>
                </a:lnTo>
                <a:lnTo>
                  <a:pt x="428759" y="8028"/>
                </a:lnTo>
                <a:lnTo>
                  <a:pt x="294288" y="135116"/>
                </a:lnTo>
                <a:lnTo>
                  <a:pt x="0" y="132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47822" y="3763919"/>
            <a:ext cx="554977" cy="1759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33" h="131984">
                <a:moveTo>
                  <a:pt x="0" y="129535"/>
                </a:moveTo>
                <a:lnTo>
                  <a:pt x="125849" y="0"/>
                </a:lnTo>
                <a:lnTo>
                  <a:pt x="416233" y="1765"/>
                </a:lnTo>
                <a:lnTo>
                  <a:pt x="294288" y="131984"/>
                </a:lnTo>
                <a:lnTo>
                  <a:pt x="0" y="12953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448863" y="3762097"/>
            <a:ext cx="521575"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181" h="133351">
                <a:moveTo>
                  <a:pt x="0" y="130902"/>
                </a:moveTo>
                <a:lnTo>
                  <a:pt x="107060" y="4498"/>
                </a:lnTo>
                <a:lnTo>
                  <a:pt x="39118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949905" y="3762097"/>
            <a:ext cx="492348"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261" h="133351">
                <a:moveTo>
                  <a:pt x="0" y="130902"/>
                </a:moveTo>
                <a:lnTo>
                  <a:pt x="91402" y="4498"/>
                </a:lnTo>
                <a:lnTo>
                  <a:pt x="36926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50946" y="3762097"/>
            <a:ext cx="463121"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341" h="133351">
                <a:moveTo>
                  <a:pt x="0" y="130902"/>
                </a:moveTo>
                <a:lnTo>
                  <a:pt x="72613" y="1367"/>
                </a:lnTo>
                <a:lnTo>
                  <a:pt x="34734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68689" y="3762097"/>
            <a:ext cx="413017"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3" h="134033">
                <a:moveTo>
                  <a:pt x="0" y="134033"/>
                </a:moveTo>
                <a:lnTo>
                  <a:pt x="44430" y="1367"/>
                </a:lnTo>
                <a:lnTo>
                  <a:pt x="309763"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61379" y="3762097"/>
            <a:ext cx="396316"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237" h="134033">
                <a:moveTo>
                  <a:pt x="0" y="134033"/>
                </a:moveTo>
                <a:lnTo>
                  <a:pt x="25641" y="1367"/>
                </a:lnTo>
                <a:lnTo>
                  <a:pt x="297237"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730705" y="3538452"/>
            <a:ext cx="504873" cy="1592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655" h="119458">
                <a:moveTo>
                  <a:pt x="0" y="110746"/>
                </a:moveTo>
                <a:lnTo>
                  <a:pt x="119586" y="0"/>
                </a:lnTo>
                <a:lnTo>
                  <a:pt x="378655" y="8028"/>
                </a:lnTo>
                <a:lnTo>
                  <a:pt x="272368" y="119458"/>
                </a:lnTo>
                <a:lnTo>
                  <a:pt x="0" y="11074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189991" y="3540806"/>
            <a:ext cx="488172"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9" h="117693">
                <a:moveTo>
                  <a:pt x="0" y="108981"/>
                </a:moveTo>
                <a:lnTo>
                  <a:pt x="107060" y="1366"/>
                </a:lnTo>
                <a:lnTo>
                  <a:pt x="366129" y="0"/>
                </a:lnTo>
                <a:lnTo>
                  <a:pt x="272368"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640929" y="3540806"/>
            <a:ext cx="488172"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9" h="117693">
                <a:moveTo>
                  <a:pt x="0" y="108981"/>
                </a:moveTo>
                <a:lnTo>
                  <a:pt x="107060" y="1366"/>
                </a:lnTo>
                <a:lnTo>
                  <a:pt x="366129" y="0"/>
                </a:lnTo>
                <a:lnTo>
                  <a:pt x="272368"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21092" y="3540806"/>
            <a:ext cx="442243"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682" h="117693">
                <a:moveTo>
                  <a:pt x="0" y="108981"/>
                </a:moveTo>
                <a:lnTo>
                  <a:pt x="75745" y="4497"/>
                </a:lnTo>
                <a:lnTo>
                  <a:pt x="331682" y="0"/>
                </a:lnTo>
                <a:lnTo>
                  <a:pt x="259842"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84555" y="3540806"/>
            <a:ext cx="413016" cy="15274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2" h="114562">
                <a:moveTo>
                  <a:pt x="0" y="108981"/>
                </a:moveTo>
                <a:lnTo>
                  <a:pt x="56956" y="1366"/>
                </a:lnTo>
                <a:lnTo>
                  <a:pt x="309762" y="0"/>
                </a:lnTo>
                <a:lnTo>
                  <a:pt x="266105" y="114562"/>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49191" y="3539451"/>
            <a:ext cx="387616"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12" h="115578">
                <a:moveTo>
                  <a:pt x="0" y="109997"/>
                </a:moveTo>
                <a:lnTo>
                  <a:pt x="42668" y="0"/>
                </a:lnTo>
                <a:lnTo>
                  <a:pt x="290712"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15915" y="3539451"/>
            <a:ext cx="368565"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90712"/>
              <a:gd name="connsiteY0" fmla="*/ 109997 h 115578"/>
              <a:gd name="connsiteX1" fmla="*/ 21237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76424"/>
              <a:gd name="connsiteY0" fmla="*/ 109997 h 115578"/>
              <a:gd name="connsiteX1" fmla="*/ 21237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24" h="115578">
                <a:moveTo>
                  <a:pt x="0" y="109997"/>
                </a:moveTo>
                <a:lnTo>
                  <a:pt x="21237" y="0"/>
                </a:lnTo>
                <a:lnTo>
                  <a:pt x="276424"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62479" y="3341602"/>
            <a:ext cx="473123"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42" h="102790">
                <a:moveTo>
                  <a:pt x="0" y="98840"/>
                </a:moveTo>
                <a:lnTo>
                  <a:pt x="107679" y="0"/>
                </a:lnTo>
                <a:lnTo>
                  <a:pt x="354842" y="885"/>
                </a:lnTo>
                <a:lnTo>
                  <a:pt x="260461" y="102790"/>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84755" y="3341602"/>
            <a:ext cx="473123"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42" h="102790">
                <a:moveTo>
                  <a:pt x="0" y="98840"/>
                </a:moveTo>
                <a:lnTo>
                  <a:pt x="107679" y="0"/>
                </a:lnTo>
                <a:lnTo>
                  <a:pt x="354842" y="885"/>
                </a:lnTo>
                <a:lnTo>
                  <a:pt x="260461" y="102790"/>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819731" y="3344776"/>
            <a:ext cx="431848"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86" h="98028">
                <a:moveTo>
                  <a:pt x="0" y="96459"/>
                </a:moveTo>
                <a:lnTo>
                  <a:pt x="83866" y="0"/>
                </a:lnTo>
                <a:lnTo>
                  <a:pt x="323886" y="886"/>
                </a:lnTo>
                <a:lnTo>
                  <a:pt x="258080" y="98028"/>
                </a:ln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248356" y="3344776"/>
            <a:ext cx="431848"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86" h="98028">
                <a:moveTo>
                  <a:pt x="0" y="96459"/>
                </a:moveTo>
                <a:lnTo>
                  <a:pt x="83866" y="0"/>
                </a:lnTo>
                <a:lnTo>
                  <a:pt x="323886" y="886"/>
                </a:lnTo>
                <a:lnTo>
                  <a:pt x="258080" y="98028"/>
                </a:ln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86505" y="3341601"/>
            <a:ext cx="403272"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454" h="100409">
                <a:moveTo>
                  <a:pt x="0" y="98840"/>
                </a:moveTo>
                <a:lnTo>
                  <a:pt x="60054" y="0"/>
                </a:lnTo>
                <a:lnTo>
                  <a:pt x="302454"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15131" y="3338426"/>
            <a:ext cx="377872"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102790">
                <a:moveTo>
                  <a:pt x="0" y="101221"/>
                </a:moveTo>
                <a:lnTo>
                  <a:pt x="48148" y="0"/>
                </a:lnTo>
                <a:lnTo>
                  <a:pt x="283404" y="3266"/>
                </a:lnTo>
                <a:lnTo>
                  <a:pt x="258080" y="102790"/>
                </a:lnTo>
                <a:lnTo>
                  <a:pt x="0" y="1012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50105" y="3341601"/>
            <a:ext cx="361996"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 name="connsiteX0" fmla="*/ 0 w 283404"/>
              <a:gd name="connsiteY0" fmla="*/ 98840 h 100409"/>
              <a:gd name="connsiteX1" fmla="*/ 24336 w 283404"/>
              <a:gd name="connsiteY1" fmla="*/ 0 h 100409"/>
              <a:gd name="connsiteX2" fmla="*/ 283404 w 283404"/>
              <a:gd name="connsiteY2" fmla="*/ 885 h 100409"/>
              <a:gd name="connsiteX3" fmla="*/ 258080 w 283404"/>
              <a:gd name="connsiteY3" fmla="*/ 100409 h 100409"/>
              <a:gd name="connsiteX4" fmla="*/ 0 w 283404"/>
              <a:gd name="connsiteY4" fmla="*/ 98840 h 100409"/>
              <a:gd name="connsiteX0" fmla="*/ 0 w 271497"/>
              <a:gd name="connsiteY0" fmla="*/ 98840 h 100409"/>
              <a:gd name="connsiteX1" fmla="*/ 24336 w 271497"/>
              <a:gd name="connsiteY1" fmla="*/ 0 h 100409"/>
              <a:gd name="connsiteX2" fmla="*/ 271497 w 271497"/>
              <a:gd name="connsiteY2" fmla="*/ 885 h 100409"/>
              <a:gd name="connsiteX3" fmla="*/ 258080 w 271497"/>
              <a:gd name="connsiteY3" fmla="*/ 100409 h 100409"/>
              <a:gd name="connsiteX4" fmla="*/ 0 w 271497"/>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7" h="100409">
                <a:moveTo>
                  <a:pt x="0" y="98840"/>
                </a:moveTo>
                <a:lnTo>
                  <a:pt x="24336" y="0"/>
                </a:lnTo>
                <a:lnTo>
                  <a:pt x="271497"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162503" y="3166978"/>
            <a:ext cx="441372"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29" h="90883">
                <a:moveTo>
                  <a:pt x="0" y="86933"/>
                </a:moveTo>
                <a:lnTo>
                  <a:pt x="102916" y="0"/>
                </a:lnTo>
                <a:lnTo>
                  <a:pt x="331029"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565729" y="3166978"/>
            <a:ext cx="415972"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979" h="90883">
                <a:moveTo>
                  <a:pt x="0" y="86933"/>
                </a:moveTo>
                <a:lnTo>
                  <a:pt x="86247" y="0"/>
                </a:lnTo>
                <a:lnTo>
                  <a:pt x="311979"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972129" y="3170153"/>
            <a:ext cx="406447" cy="11800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4552 h 88502"/>
              <a:gd name="connsiteX1" fmla="*/ 71960 w 331029"/>
              <a:gd name="connsiteY1" fmla="*/ 0 h 88502"/>
              <a:gd name="connsiteX2" fmla="*/ 331029 w 331029"/>
              <a:gd name="connsiteY2" fmla="*/ 885 h 88502"/>
              <a:gd name="connsiteX3" fmla="*/ 243792 w 331029"/>
              <a:gd name="connsiteY3" fmla="*/ 88502 h 88502"/>
              <a:gd name="connsiteX4" fmla="*/ 0 w 331029"/>
              <a:gd name="connsiteY4" fmla="*/ 84552 h 88502"/>
              <a:gd name="connsiteX0" fmla="*/ 0 w 304835"/>
              <a:gd name="connsiteY0" fmla="*/ 84552 h 88502"/>
              <a:gd name="connsiteX1" fmla="*/ 71960 w 304835"/>
              <a:gd name="connsiteY1" fmla="*/ 0 h 88502"/>
              <a:gd name="connsiteX2" fmla="*/ 304835 w 304835"/>
              <a:gd name="connsiteY2" fmla="*/ 885 h 88502"/>
              <a:gd name="connsiteX3" fmla="*/ 243792 w 304835"/>
              <a:gd name="connsiteY3" fmla="*/ 88502 h 88502"/>
              <a:gd name="connsiteX4" fmla="*/ 0 w 304835"/>
              <a:gd name="connsiteY4" fmla="*/ 84552 h 88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35" h="88502">
                <a:moveTo>
                  <a:pt x="0" y="84552"/>
                </a:moveTo>
                <a:lnTo>
                  <a:pt x="71960" y="0"/>
                </a:lnTo>
                <a:lnTo>
                  <a:pt x="304835" y="885"/>
                </a:lnTo>
                <a:lnTo>
                  <a:pt x="243792" y="88502"/>
                </a:lnTo>
                <a:lnTo>
                  <a:pt x="0" y="8455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78529" y="3166978"/>
            <a:ext cx="387396"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648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23885"/>
              <a:gd name="connsiteY0" fmla="*/ 86933 h 90883"/>
              <a:gd name="connsiteX1" fmla="*/ 57672 w 323885"/>
              <a:gd name="connsiteY1" fmla="*/ 0 h 90883"/>
              <a:gd name="connsiteX2" fmla="*/ 323885 w 323885"/>
              <a:gd name="connsiteY2" fmla="*/ 3266 h 90883"/>
              <a:gd name="connsiteX3" fmla="*/ 236648 w 323885"/>
              <a:gd name="connsiteY3" fmla="*/ 90883 h 90883"/>
              <a:gd name="connsiteX4" fmla="*/ 0 w 323885"/>
              <a:gd name="connsiteY4" fmla="*/ 86933 h 90883"/>
              <a:gd name="connsiteX0" fmla="*/ 0 w 290547"/>
              <a:gd name="connsiteY0" fmla="*/ 86933 h 90883"/>
              <a:gd name="connsiteX1" fmla="*/ 57672 w 290547"/>
              <a:gd name="connsiteY1" fmla="*/ 0 h 90883"/>
              <a:gd name="connsiteX2" fmla="*/ 290547 w 290547"/>
              <a:gd name="connsiteY2" fmla="*/ 3266 h 90883"/>
              <a:gd name="connsiteX3" fmla="*/ 236648 w 290547"/>
              <a:gd name="connsiteY3" fmla="*/ 90883 h 90883"/>
              <a:gd name="connsiteX4" fmla="*/ 0 w 290547"/>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47" h="90883">
                <a:moveTo>
                  <a:pt x="0" y="86933"/>
                </a:moveTo>
                <a:lnTo>
                  <a:pt x="57672" y="0"/>
                </a:lnTo>
                <a:lnTo>
                  <a:pt x="290547" y="3266"/>
                </a:lnTo>
                <a:lnTo>
                  <a:pt x="236648"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75403" y="3163803"/>
            <a:ext cx="377872" cy="1243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9314 h 93264"/>
              <a:gd name="connsiteX1" fmla="*/ 55291 w 331029"/>
              <a:gd name="connsiteY1" fmla="*/ 0 h 93264"/>
              <a:gd name="connsiteX2" fmla="*/ 331029 w 331029"/>
              <a:gd name="connsiteY2" fmla="*/ 5647 h 93264"/>
              <a:gd name="connsiteX3" fmla="*/ 243792 w 331029"/>
              <a:gd name="connsiteY3" fmla="*/ 93264 h 93264"/>
              <a:gd name="connsiteX4" fmla="*/ 0 w 331029"/>
              <a:gd name="connsiteY4" fmla="*/ 89314 h 93264"/>
              <a:gd name="connsiteX0" fmla="*/ 0 w 283404"/>
              <a:gd name="connsiteY0" fmla="*/ 89314 h 93264"/>
              <a:gd name="connsiteX1" fmla="*/ 55291 w 283404"/>
              <a:gd name="connsiteY1" fmla="*/ 0 h 93264"/>
              <a:gd name="connsiteX2" fmla="*/ 283404 w 283404"/>
              <a:gd name="connsiteY2" fmla="*/ 5647 h 93264"/>
              <a:gd name="connsiteX3" fmla="*/ 243792 w 283404"/>
              <a:gd name="connsiteY3" fmla="*/ 93264 h 93264"/>
              <a:gd name="connsiteX4" fmla="*/ 0 w 283404"/>
              <a:gd name="connsiteY4" fmla="*/ 89314 h 9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93264">
                <a:moveTo>
                  <a:pt x="0" y="89314"/>
                </a:moveTo>
                <a:lnTo>
                  <a:pt x="55291" y="0"/>
                </a:lnTo>
                <a:lnTo>
                  <a:pt x="283404" y="5647"/>
                </a:lnTo>
                <a:lnTo>
                  <a:pt x="243792" y="93264"/>
                </a:lnTo>
                <a:lnTo>
                  <a:pt x="0" y="893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81803" y="3171333"/>
            <a:ext cx="361997" cy="11682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3667 h 87617"/>
              <a:gd name="connsiteX1" fmla="*/ 31478 w 331029"/>
              <a:gd name="connsiteY1" fmla="*/ 1497 h 87617"/>
              <a:gd name="connsiteX2" fmla="*/ 331029 w 331029"/>
              <a:gd name="connsiteY2" fmla="*/ 0 h 87617"/>
              <a:gd name="connsiteX3" fmla="*/ 243792 w 331029"/>
              <a:gd name="connsiteY3" fmla="*/ 87617 h 87617"/>
              <a:gd name="connsiteX4" fmla="*/ 0 w 331029"/>
              <a:gd name="connsiteY4" fmla="*/ 83667 h 87617"/>
              <a:gd name="connsiteX0" fmla="*/ 0 w 271498"/>
              <a:gd name="connsiteY0" fmla="*/ 83667 h 87617"/>
              <a:gd name="connsiteX1" fmla="*/ 31478 w 271498"/>
              <a:gd name="connsiteY1" fmla="*/ 1497 h 87617"/>
              <a:gd name="connsiteX2" fmla="*/ 271498 w 271498"/>
              <a:gd name="connsiteY2" fmla="*/ 0 h 87617"/>
              <a:gd name="connsiteX3" fmla="*/ 243792 w 271498"/>
              <a:gd name="connsiteY3" fmla="*/ 87617 h 87617"/>
              <a:gd name="connsiteX4" fmla="*/ 0 w 271498"/>
              <a:gd name="connsiteY4" fmla="*/ 83667 h 87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8" h="87617">
                <a:moveTo>
                  <a:pt x="0" y="83667"/>
                </a:moveTo>
                <a:lnTo>
                  <a:pt x="31478" y="1497"/>
                </a:lnTo>
                <a:lnTo>
                  <a:pt x="271498" y="0"/>
                </a:lnTo>
                <a:lnTo>
                  <a:pt x="243792" y="87617"/>
                </a:lnTo>
                <a:lnTo>
                  <a:pt x="0" y="83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85028" y="3166978"/>
            <a:ext cx="336597"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8" h="90883">
                <a:moveTo>
                  <a:pt x="0" y="86933"/>
                </a:moveTo>
                <a:lnTo>
                  <a:pt x="21954" y="0"/>
                </a:lnTo>
                <a:lnTo>
                  <a:pt x="252448"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43479" y="3020927"/>
            <a:ext cx="409621" cy="10212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216" h="76596">
                <a:moveTo>
                  <a:pt x="0" y="75027"/>
                </a:moveTo>
                <a:lnTo>
                  <a:pt x="81484" y="0"/>
                </a:lnTo>
                <a:lnTo>
                  <a:pt x="307216" y="3266"/>
                </a:lnTo>
                <a:lnTo>
                  <a:pt x="229505" y="76596"/>
                </a:lnTo>
                <a:lnTo>
                  <a:pt x="0" y="7502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724478" y="3018930"/>
            <a:ext cx="390572" cy="1041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29" h="78093">
                <a:moveTo>
                  <a:pt x="0" y="76524"/>
                </a:moveTo>
                <a:lnTo>
                  <a:pt x="81484" y="1497"/>
                </a:lnTo>
                <a:lnTo>
                  <a:pt x="292929" y="0"/>
                </a:lnTo>
                <a:lnTo>
                  <a:pt x="229505" y="78093"/>
                </a:lnTo>
                <a:lnTo>
                  <a:pt x="0" y="7652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099127" y="3020925"/>
            <a:ext cx="377872" cy="10212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76596">
                <a:moveTo>
                  <a:pt x="0" y="75027"/>
                </a:moveTo>
                <a:lnTo>
                  <a:pt x="67196" y="0"/>
                </a:lnTo>
                <a:lnTo>
                  <a:pt x="283404" y="885"/>
                </a:lnTo>
                <a:lnTo>
                  <a:pt x="229505" y="76596"/>
                </a:lnTo>
                <a:lnTo>
                  <a:pt x="0" y="7502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80126" y="3024101"/>
            <a:ext cx="365172" cy="989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879" h="74214">
                <a:moveTo>
                  <a:pt x="0" y="72645"/>
                </a:moveTo>
                <a:lnTo>
                  <a:pt x="52908" y="0"/>
                </a:lnTo>
                <a:lnTo>
                  <a:pt x="273879" y="884"/>
                </a:lnTo>
                <a:lnTo>
                  <a:pt x="229505" y="74214"/>
                </a:lnTo>
                <a:lnTo>
                  <a:pt x="0" y="7264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64301" y="3020926"/>
            <a:ext cx="349297"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73" h="76595">
                <a:moveTo>
                  <a:pt x="0" y="75026"/>
                </a:moveTo>
                <a:lnTo>
                  <a:pt x="33858" y="0"/>
                </a:lnTo>
                <a:lnTo>
                  <a:pt x="261973" y="884"/>
                </a:lnTo>
                <a:lnTo>
                  <a:pt x="229505"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48475"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623126"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0" name="平行四边形 8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1181825" y="5725297"/>
            <a:ext cx="1128584" cy="477795"/>
          </a:xfrm>
          <a:prstGeom prst="parallelogram">
            <a:avLst>
              <a:gd name="adj" fmla="val 1094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0448656" y="5700583"/>
            <a:ext cx="1037968" cy="50250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76" h="376881">
                <a:moveTo>
                  <a:pt x="0" y="376881"/>
                </a:moveTo>
                <a:lnTo>
                  <a:pt x="355257" y="0"/>
                </a:lnTo>
                <a:lnTo>
                  <a:pt x="778476" y="12357"/>
                </a:lnTo>
                <a:lnTo>
                  <a:pt x="491182" y="364524"/>
                </a:lnTo>
                <a:lnTo>
                  <a:pt x="0" y="3768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690776" y="5708822"/>
            <a:ext cx="947352" cy="47779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514" h="358345">
                <a:moveTo>
                  <a:pt x="0" y="352167"/>
                </a:moveTo>
                <a:lnTo>
                  <a:pt x="281117" y="0"/>
                </a:lnTo>
                <a:lnTo>
                  <a:pt x="710514" y="6178"/>
                </a:lnTo>
                <a:lnTo>
                  <a:pt x="454112" y="358345"/>
                </a:lnTo>
                <a:lnTo>
                  <a:pt x="0" y="3521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932895" y="5692347"/>
            <a:ext cx="864975" cy="49426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731" h="370701">
                <a:moveTo>
                  <a:pt x="0" y="364523"/>
                </a:moveTo>
                <a:lnTo>
                  <a:pt x="237868" y="0"/>
                </a:lnTo>
                <a:lnTo>
                  <a:pt x="648731" y="18534"/>
                </a:lnTo>
                <a:lnTo>
                  <a:pt x="454112" y="370701"/>
                </a:lnTo>
                <a:lnTo>
                  <a:pt x="0" y="36452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58538" y="5708821"/>
            <a:ext cx="807311" cy="47779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483" h="358346">
                <a:moveTo>
                  <a:pt x="0" y="352168"/>
                </a:moveTo>
                <a:lnTo>
                  <a:pt x="188441" y="2"/>
                </a:lnTo>
                <a:lnTo>
                  <a:pt x="605483" y="0"/>
                </a:lnTo>
                <a:lnTo>
                  <a:pt x="454112" y="358346"/>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400658" y="5708822"/>
            <a:ext cx="749645"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34" h="352168">
                <a:moveTo>
                  <a:pt x="0" y="352168"/>
                </a:moveTo>
                <a:lnTo>
                  <a:pt x="132836" y="12359"/>
                </a:lnTo>
                <a:lnTo>
                  <a:pt x="562234"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642777" y="5708822"/>
            <a:ext cx="667267"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50" h="352168">
                <a:moveTo>
                  <a:pt x="0" y="352168"/>
                </a:moveTo>
                <a:lnTo>
                  <a:pt x="89588" y="2"/>
                </a:lnTo>
                <a:lnTo>
                  <a:pt x="500450"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0662156" y="5149977"/>
            <a:ext cx="925600" cy="384900"/>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200" h="288675">
                <a:moveTo>
                  <a:pt x="0" y="279963"/>
                </a:moveTo>
                <a:lnTo>
                  <a:pt x="304691" y="0"/>
                </a:lnTo>
                <a:lnTo>
                  <a:pt x="694200" y="8143"/>
                </a:lnTo>
                <a:lnTo>
                  <a:pt x="419547" y="288675"/>
                </a:lnTo>
                <a:lnTo>
                  <a:pt x="0" y="27996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976707" y="5160835"/>
            <a:ext cx="880653" cy="37404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90" h="280532">
                <a:moveTo>
                  <a:pt x="0" y="271820"/>
                </a:moveTo>
                <a:lnTo>
                  <a:pt x="266767" y="4498"/>
                </a:lnTo>
                <a:lnTo>
                  <a:pt x="660490" y="0"/>
                </a:lnTo>
                <a:lnTo>
                  <a:pt x="419547" y="280532"/>
                </a:lnTo>
                <a:lnTo>
                  <a:pt x="0" y="2718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308113" y="5155216"/>
            <a:ext cx="813232"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924" h="284746">
                <a:moveTo>
                  <a:pt x="0" y="276034"/>
                </a:moveTo>
                <a:lnTo>
                  <a:pt x="224629" y="4498"/>
                </a:lnTo>
                <a:lnTo>
                  <a:pt x="609924"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645137" y="5155216"/>
            <a:ext cx="762667"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000" h="284746">
                <a:moveTo>
                  <a:pt x="0" y="276034"/>
                </a:moveTo>
                <a:lnTo>
                  <a:pt x="207774" y="284"/>
                </a:lnTo>
                <a:lnTo>
                  <a:pt x="572000"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948452" y="5149598"/>
            <a:ext cx="717720" cy="3852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290" h="288959">
                <a:moveTo>
                  <a:pt x="0" y="280247"/>
                </a:moveTo>
                <a:lnTo>
                  <a:pt x="161423" y="8711"/>
                </a:lnTo>
                <a:lnTo>
                  <a:pt x="538290" y="0"/>
                </a:lnTo>
                <a:lnTo>
                  <a:pt x="419547" y="288959"/>
                </a:lnTo>
                <a:lnTo>
                  <a:pt x="0" y="2802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269723" y="5161213"/>
            <a:ext cx="654875" cy="37366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156" h="280248">
                <a:moveTo>
                  <a:pt x="0" y="271536"/>
                </a:moveTo>
                <a:lnTo>
                  <a:pt x="109576" y="0"/>
                </a:lnTo>
                <a:lnTo>
                  <a:pt x="491156" y="715"/>
                </a:lnTo>
                <a:lnTo>
                  <a:pt x="419547" y="280248"/>
                </a:lnTo>
                <a:lnTo>
                  <a:pt x="0" y="27153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572139" y="5162167"/>
            <a:ext cx="610883" cy="372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62" h="279533">
                <a:moveTo>
                  <a:pt x="0" y="270821"/>
                </a:moveTo>
                <a:lnTo>
                  <a:pt x="76582" y="3998"/>
                </a:lnTo>
                <a:lnTo>
                  <a:pt x="458162" y="0"/>
                </a:lnTo>
                <a:lnTo>
                  <a:pt x="419547" y="279533"/>
                </a:lnTo>
                <a:lnTo>
                  <a:pt x="0" y="2708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10214701" y="4699193"/>
            <a:ext cx="809672" cy="31376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254" h="235325">
                <a:moveTo>
                  <a:pt x="0" y="226613"/>
                </a:moveTo>
                <a:lnTo>
                  <a:pt x="254241" y="0"/>
                </a:lnTo>
                <a:lnTo>
                  <a:pt x="607254" y="8028"/>
                </a:lnTo>
                <a:lnTo>
                  <a:pt x="394495" y="235325"/>
                </a:lnTo>
                <a:lnTo>
                  <a:pt x="0" y="22661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588400" y="4707544"/>
            <a:ext cx="776269" cy="305416"/>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202" h="229062">
                <a:moveTo>
                  <a:pt x="0" y="220350"/>
                </a:moveTo>
                <a:lnTo>
                  <a:pt x="222926" y="0"/>
                </a:lnTo>
                <a:lnTo>
                  <a:pt x="582202" y="1765"/>
                </a:lnTo>
                <a:lnTo>
                  <a:pt x="394495" y="229062"/>
                </a:lnTo>
                <a:lnTo>
                  <a:pt x="0" y="22035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982976" y="4711720"/>
            <a:ext cx="738691" cy="30124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018" h="225931">
                <a:moveTo>
                  <a:pt x="0" y="217219"/>
                </a:moveTo>
                <a:lnTo>
                  <a:pt x="201005" y="0"/>
                </a:lnTo>
                <a:lnTo>
                  <a:pt x="554018" y="1766"/>
                </a:lnTo>
                <a:lnTo>
                  <a:pt x="394495" y="225931"/>
                </a:lnTo>
                <a:lnTo>
                  <a:pt x="0" y="2172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369200" y="4701547"/>
            <a:ext cx="688587" cy="31141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440" h="233559">
                <a:moveTo>
                  <a:pt x="0" y="224847"/>
                </a:moveTo>
                <a:lnTo>
                  <a:pt x="147769" y="4497"/>
                </a:lnTo>
                <a:lnTo>
                  <a:pt x="516440" y="0"/>
                </a:lnTo>
                <a:lnTo>
                  <a:pt x="381969" y="233559"/>
                </a:lnTo>
                <a:lnTo>
                  <a:pt x="0" y="2248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759600" y="4709899"/>
            <a:ext cx="634307" cy="30397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0" h="227979">
                <a:moveTo>
                  <a:pt x="0" y="227979"/>
                </a:moveTo>
                <a:lnTo>
                  <a:pt x="119586" y="1365"/>
                </a:lnTo>
                <a:lnTo>
                  <a:pt x="475730" y="0"/>
                </a:lnTo>
                <a:lnTo>
                  <a:pt x="375706" y="227296"/>
                </a:lnTo>
                <a:lnTo>
                  <a:pt x="0" y="22797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154175" y="4711720"/>
            <a:ext cx="584203" cy="3021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2" h="226614">
                <a:moveTo>
                  <a:pt x="0" y="226614"/>
                </a:moveTo>
                <a:lnTo>
                  <a:pt x="82008" y="0"/>
                </a:lnTo>
                <a:lnTo>
                  <a:pt x="438152" y="1766"/>
                </a:lnTo>
                <a:lnTo>
                  <a:pt x="375706" y="225931"/>
                </a:lnTo>
                <a:lnTo>
                  <a:pt x="0" y="2266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544578" y="4699195"/>
            <a:ext cx="534097" cy="3146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 name="connsiteX0" fmla="*/ 0 w 438152"/>
              <a:gd name="connsiteY0" fmla="*/ 236008 h 236008"/>
              <a:gd name="connsiteX1" fmla="*/ 53824 w 438152"/>
              <a:gd name="connsiteY1" fmla="*/ 0 h 236008"/>
              <a:gd name="connsiteX2" fmla="*/ 438152 w 438152"/>
              <a:gd name="connsiteY2" fmla="*/ 11160 h 236008"/>
              <a:gd name="connsiteX3" fmla="*/ 375706 w 438152"/>
              <a:gd name="connsiteY3" fmla="*/ 235325 h 236008"/>
              <a:gd name="connsiteX4" fmla="*/ 0 w 438152"/>
              <a:gd name="connsiteY4" fmla="*/ 236008 h 236008"/>
              <a:gd name="connsiteX0" fmla="*/ 0 w 413099"/>
              <a:gd name="connsiteY0" fmla="*/ 236008 h 236008"/>
              <a:gd name="connsiteX1" fmla="*/ 53824 w 413099"/>
              <a:gd name="connsiteY1" fmla="*/ 0 h 236008"/>
              <a:gd name="connsiteX2" fmla="*/ 413099 w 413099"/>
              <a:gd name="connsiteY2" fmla="*/ 8029 h 236008"/>
              <a:gd name="connsiteX3" fmla="*/ 375706 w 413099"/>
              <a:gd name="connsiteY3" fmla="*/ 235325 h 236008"/>
              <a:gd name="connsiteX4" fmla="*/ 0 w 413099"/>
              <a:gd name="connsiteY4" fmla="*/ 236008 h 236008"/>
              <a:gd name="connsiteX0" fmla="*/ 0 w 400573"/>
              <a:gd name="connsiteY0" fmla="*/ 236008 h 236008"/>
              <a:gd name="connsiteX1" fmla="*/ 53824 w 400573"/>
              <a:gd name="connsiteY1" fmla="*/ 0 h 236008"/>
              <a:gd name="connsiteX2" fmla="*/ 400573 w 400573"/>
              <a:gd name="connsiteY2" fmla="*/ 4898 h 236008"/>
              <a:gd name="connsiteX3" fmla="*/ 375706 w 400573"/>
              <a:gd name="connsiteY3" fmla="*/ 235325 h 236008"/>
              <a:gd name="connsiteX4" fmla="*/ 0 w 400573"/>
              <a:gd name="connsiteY4" fmla="*/ 236008 h 236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573" h="236008">
                <a:moveTo>
                  <a:pt x="0" y="236008"/>
                </a:moveTo>
                <a:lnTo>
                  <a:pt x="53824" y="0"/>
                </a:lnTo>
                <a:lnTo>
                  <a:pt x="400573" y="4898"/>
                </a:lnTo>
                <a:lnTo>
                  <a:pt x="375706" y="235325"/>
                </a:lnTo>
                <a:lnTo>
                  <a:pt x="0" y="23600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838920" y="4334118"/>
            <a:ext cx="730341" cy="24551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6" h="184138">
                <a:moveTo>
                  <a:pt x="0" y="184138"/>
                </a:moveTo>
                <a:lnTo>
                  <a:pt x="213531" y="1366"/>
                </a:lnTo>
                <a:lnTo>
                  <a:pt x="547756" y="0"/>
                </a:lnTo>
                <a:lnTo>
                  <a:pt x="375706" y="183455"/>
                </a:lnTo>
                <a:lnTo>
                  <a:pt x="0" y="18413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275249" y="4331763"/>
            <a:ext cx="705289" cy="24787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967" h="185903">
                <a:moveTo>
                  <a:pt x="0" y="185903"/>
                </a:moveTo>
                <a:lnTo>
                  <a:pt x="191611" y="0"/>
                </a:lnTo>
                <a:lnTo>
                  <a:pt x="528967" y="4897"/>
                </a:lnTo>
                <a:lnTo>
                  <a:pt x="375706" y="185220"/>
                </a:lnTo>
                <a:lnTo>
                  <a:pt x="0" y="18590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732453" y="4334118"/>
            <a:ext cx="646836" cy="25713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127" h="192850">
                <a:moveTo>
                  <a:pt x="0" y="184138"/>
                </a:moveTo>
                <a:lnTo>
                  <a:pt x="150901" y="4498"/>
                </a:lnTo>
                <a:lnTo>
                  <a:pt x="485127" y="0"/>
                </a:lnTo>
                <a:lnTo>
                  <a:pt x="353785" y="192850"/>
                </a:lnTo>
                <a:lnTo>
                  <a:pt x="0" y="18413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68781" y="4329942"/>
            <a:ext cx="617609" cy="26130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207" h="195982">
                <a:moveTo>
                  <a:pt x="0" y="187270"/>
                </a:moveTo>
                <a:lnTo>
                  <a:pt x="132112" y="7630"/>
                </a:lnTo>
                <a:lnTo>
                  <a:pt x="463207" y="0"/>
                </a:lnTo>
                <a:lnTo>
                  <a:pt x="353785" y="195982"/>
                </a:lnTo>
                <a:lnTo>
                  <a:pt x="0" y="18727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613459" y="4325766"/>
            <a:ext cx="580032" cy="26548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24" h="199114">
                <a:moveTo>
                  <a:pt x="0" y="190402"/>
                </a:moveTo>
                <a:lnTo>
                  <a:pt x="107060" y="4499"/>
                </a:lnTo>
                <a:lnTo>
                  <a:pt x="435024" y="0"/>
                </a:lnTo>
                <a:lnTo>
                  <a:pt x="353785" y="199114"/>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049788" y="4325766"/>
            <a:ext cx="542453" cy="26548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40" h="199114">
                <a:moveTo>
                  <a:pt x="0" y="190402"/>
                </a:moveTo>
                <a:lnTo>
                  <a:pt x="63219" y="4500"/>
                </a:lnTo>
                <a:lnTo>
                  <a:pt x="406840" y="0"/>
                </a:lnTo>
                <a:lnTo>
                  <a:pt x="353785" y="199114"/>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90291" y="4334117"/>
            <a:ext cx="479824" cy="25713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41299 w 406840"/>
              <a:gd name="connsiteY1" fmla="*/ 7632 h 199114"/>
              <a:gd name="connsiteX2" fmla="*/ 406840 w 406840"/>
              <a:gd name="connsiteY2" fmla="*/ 0 h 199114"/>
              <a:gd name="connsiteX3" fmla="*/ 353785 w 406840"/>
              <a:gd name="connsiteY3" fmla="*/ 199114 h 199114"/>
              <a:gd name="connsiteX4" fmla="*/ 0 w 406840"/>
              <a:gd name="connsiteY4" fmla="*/ 190402 h 199114"/>
              <a:gd name="connsiteX0" fmla="*/ 0 w 372394"/>
              <a:gd name="connsiteY0" fmla="*/ 184139 h 192851"/>
              <a:gd name="connsiteX1" fmla="*/ 41299 w 372394"/>
              <a:gd name="connsiteY1" fmla="*/ 1369 h 192851"/>
              <a:gd name="connsiteX2" fmla="*/ 372394 w 372394"/>
              <a:gd name="connsiteY2" fmla="*/ 0 h 192851"/>
              <a:gd name="connsiteX3" fmla="*/ 353785 w 372394"/>
              <a:gd name="connsiteY3" fmla="*/ 192851 h 192851"/>
              <a:gd name="connsiteX4" fmla="*/ 0 w 372394"/>
              <a:gd name="connsiteY4" fmla="*/ 184139 h 192851"/>
              <a:gd name="connsiteX0" fmla="*/ 0 w 359868"/>
              <a:gd name="connsiteY0" fmla="*/ 190402 h 192851"/>
              <a:gd name="connsiteX1" fmla="*/ 28773 w 359868"/>
              <a:gd name="connsiteY1" fmla="*/ 1369 h 192851"/>
              <a:gd name="connsiteX2" fmla="*/ 359868 w 359868"/>
              <a:gd name="connsiteY2" fmla="*/ 0 h 192851"/>
              <a:gd name="connsiteX3" fmla="*/ 341259 w 359868"/>
              <a:gd name="connsiteY3" fmla="*/ 192851 h 192851"/>
              <a:gd name="connsiteX4" fmla="*/ 0 w 359868"/>
              <a:gd name="connsiteY4" fmla="*/ 190402 h 1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868" h="192851">
                <a:moveTo>
                  <a:pt x="0" y="190402"/>
                </a:moveTo>
                <a:lnTo>
                  <a:pt x="28773" y="1369"/>
                </a:lnTo>
                <a:lnTo>
                  <a:pt x="359868" y="0"/>
                </a:lnTo>
                <a:lnTo>
                  <a:pt x="341259" y="192851"/>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554996" y="4026963"/>
            <a:ext cx="630133" cy="21029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600" h="157719">
                <a:moveTo>
                  <a:pt x="0" y="157719"/>
                </a:moveTo>
                <a:lnTo>
                  <a:pt x="182216" y="0"/>
                </a:lnTo>
                <a:lnTo>
                  <a:pt x="472600" y="1765"/>
                </a:lnTo>
                <a:lnTo>
                  <a:pt x="322471" y="157036"/>
                </a:lnTo>
                <a:lnTo>
                  <a:pt x="0" y="1577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037256" y="4026963"/>
            <a:ext cx="605081" cy="21029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811" h="157719">
                <a:moveTo>
                  <a:pt x="0" y="157719"/>
                </a:moveTo>
                <a:lnTo>
                  <a:pt x="150901" y="0"/>
                </a:lnTo>
                <a:lnTo>
                  <a:pt x="453811" y="1765"/>
                </a:lnTo>
                <a:lnTo>
                  <a:pt x="322471" y="157036"/>
                </a:lnTo>
                <a:lnTo>
                  <a:pt x="0" y="15771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519510" y="4025140"/>
            <a:ext cx="57167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59" h="159086">
                <a:moveTo>
                  <a:pt x="0" y="159086"/>
                </a:moveTo>
                <a:lnTo>
                  <a:pt x="119586" y="4498"/>
                </a:lnTo>
                <a:lnTo>
                  <a:pt x="428759"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014294" y="4025140"/>
            <a:ext cx="538276"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707" h="159086">
                <a:moveTo>
                  <a:pt x="0" y="159086"/>
                </a:moveTo>
                <a:lnTo>
                  <a:pt x="100797" y="4498"/>
                </a:lnTo>
                <a:lnTo>
                  <a:pt x="403707"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492376" y="4026962"/>
            <a:ext cx="509048" cy="21029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86" h="157720">
                <a:moveTo>
                  <a:pt x="0" y="157720"/>
                </a:moveTo>
                <a:lnTo>
                  <a:pt x="75745" y="0"/>
                </a:lnTo>
                <a:lnTo>
                  <a:pt x="381786" y="1766"/>
                </a:lnTo>
                <a:lnTo>
                  <a:pt x="313076" y="157037"/>
                </a:lnTo>
                <a:lnTo>
                  <a:pt x="0" y="1577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987162" y="4025140"/>
            <a:ext cx="467295"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471" h="159086">
                <a:moveTo>
                  <a:pt x="0" y="159086"/>
                </a:moveTo>
                <a:lnTo>
                  <a:pt x="47561" y="4497"/>
                </a:lnTo>
                <a:lnTo>
                  <a:pt x="350471"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65244" y="4025140"/>
            <a:ext cx="44641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14" h="159086">
                <a:moveTo>
                  <a:pt x="0" y="159086"/>
                </a:moveTo>
                <a:lnTo>
                  <a:pt x="31903" y="1366"/>
                </a:lnTo>
                <a:lnTo>
                  <a:pt x="334814"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283601" y="3759743"/>
            <a:ext cx="571679" cy="18015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59" h="135116">
                <a:moveTo>
                  <a:pt x="0" y="132667"/>
                </a:moveTo>
                <a:lnTo>
                  <a:pt x="147769" y="0"/>
                </a:lnTo>
                <a:lnTo>
                  <a:pt x="428759" y="8028"/>
                </a:lnTo>
                <a:lnTo>
                  <a:pt x="294288" y="135116"/>
                </a:lnTo>
                <a:lnTo>
                  <a:pt x="0" y="132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807612" y="3763919"/>
            <a:ext cx="554977" cy="1759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33" h="131984">
                <a:moveTo>
                  <a:pt x="0" y="129535"/>
                </a:moveTo>
                <a:lnTo>
                  <a:pt x="125849" y="0"/>
                </a:lnTo>
                <a:lnTo>
                  <a:pt x="416233" y="1765"/>
                </a:lnTo>
                <a:lnTo>
                  <a:pt x="294288" y="131984"/>
                </a:lnTo>
                <a:lnTo>
                  <a:pt x="0" y="12953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339973" y="3762097"/>
            <a:ext cx="521575"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181" h="133351">
                <a:moveTo>
                  <a:pt x="0" y="130902"/>
                </a:moveTo>
                <a:lnTo>
                  <a:pt x="107060" y="4498"/>
                </a:lnTo>
                <a:lnTo>
                  <a:pt x="39118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868158" y="3762097"/>
            <a:ext cx="492348"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261" h="133351">
                <a:moveTo>
                  <a:pt x="0" y="130902"/>
                </a:moveTo>
                <a:lnTo>
                  <a:pt x="91402" y="4498"/>
                </a:lnTo>
                <a:lnTo>
                  <a:pt x="36926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396344" y="3762097"/>
            <a:ext cx="463121"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341" h="133351">
                <a:moveTo>
                  <a:pt x="0" y="130902"/>
                </a:moveTo>
                <a:lnTo>
                  <a:pt x="72613" y="1367"/>
                </a:lnTo>
                <a:lnTo>
                  <a:pt x="34734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928705" y="3762097"/>
            <a:ext cx="413017"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3" h="134033">
                <a:moveTo>
                  <a:pt x="0" y="134033"/>
                </a:moveTo>
                <a:lnTo>
                  <a:pt x="44430" y="1367"/>
                </a:lnTo>
                <a:lnTo>
                  <a:pt x="309763"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52715" y="3762097"/>
            <a:ext cx="396316"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237" h="134033">
                <a:moveTo>
                  <a:pt x="0" y="134033"/>
                </a:moveTo>
                <a:lnTo>
                  <a:pt x="25641" y="1367"/>
                </a:lnTo>
                <a:lnTo>
                  <a:pt x="297237"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9074833" y="3538452"/>
            <a:ext cx="504873" cy="1592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655" h="119458">
                <a:moveTo>
                  <a:pt x="0" y="110746"/>
                </a:moveTo>
                <a:lnTo>
                  <a:pt x="119586" y="0"/>
                </a:lnTo>
                <a:lnTo>
                  <a:pt x="378655" y="8028"/>
                </a:lnTo>
                <a:lnTo>
                  <a:pt x="272368" y="119458"/>
                </a:lnTo>
                <a:lnTo>
                  <a:pt x="0" y="11074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632247" y="3540806"/>
            <a:ext cx="488172"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9" h="117693">
                <a:moveTo>
                  <a:pt x="0" y="108981"/>
                </a:moveTo>
                <a:lnTo>
                  <a:pt x="107060" y="1366"/>
                </a:lnTo>
                <a:lnTo>
                  <a:pt x="366129" y="0"/>
                </a:lnTo>
                <a:lnTo>
                  <a:pt x="272368"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81310" y="3540806"/>
            <a:ext cx="488172"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129" h="117693">
                <a:moveTo>
                  <a:pt x="0" y="108981"/>
                </a:moveTo>
                <a:lnTo>
                  <a:pt x="107060" y="1366"/>
                </a:lnTo>
                <a:lnTo>
                  <a:pt x="366129" y="0"/>
                </a:lnTo>
                <a:lnTo>
                  <a:pt x="272368"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747075" y="3540806"/>
            <a:ext cx="442243"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682" h="117693">
                <a:moveTo>
                  <a:pt x="0" y="108981"/>
                </a:moveTo>
                <a:lnTo>
                  <a:pt x="75745" y="4497"/>
                </a:lnTo>
                <a:lnTo>
                  <a:pt x="331682" y="0"/>
                </a:lnTo>
                <a:lnTo>
                  <a:pt x="259842"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312839" y="3540806"/>
            <a:ext cx="413016" cy="15274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2" h="114562">
                <a:moveTo>
                  <a:pt x="0" y="108981"/>
                </a:moveTo>
                <a:lnTo>
                  <a:pt x="56956" y="1366"/>
                </a:lnTo>
                <a:lnTo>
                  <a:pt x="309762" y="0"/>
                </a:lnTo>
                <a:lnTo>
                  <a:pt x="266105" y="114562"/>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873603" y="3539451"/>
            <a:ext cx="387616"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12" h="115578">
                <a:moveTo>
                  <a:pt x="0" y="109997"/>
                </a:moveTo>
                <a:lnTo>
                  <a:pt x="42668" y="0"/>
                </a:lnTo>
                <a:lnTo>
                  <a:pt x="290712"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25930" y="3539451"/>
            <a:ext cx="368565"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90712"/>
              <a:gd name="connsiteY0" fmla="*/ 109997 h 115578"/>
              <a:gd name="connsiteX1" fmla="*/ 21237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76424"/>
              <a:gd name="connsiteY0" fmla="*/ 109997 h 115578"/>
              <a:gd name="connsiteX1" fmla="*/ 21237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24" h="115578">
                <a:moveTo>
                  <a:pt x="0" y="109997"/>
                </a:moveTo>
                <a:lnTo>
                  <a:pt x="21237" y="0"/>
                </a:lnTo>
                <a:lnTo>
                  <a:pt x="276424" y="3397"/>
                </a:lnTo>
                <a:lnTo>
                  <a:pt x="266105"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874808" y="3341602"/>
            <a:ext cx="473123"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42" h="102790">
                <a:moveTo>
                  <a:pt x="0" y="98840"/>
                </a:moveTo>
                <a:lnTo>
                  <a:pt x="107679" y="0"/>
                </a:lnTo>
                <a:lnTo>
                  <a:pt x="354842" y="885"/>
                </a:lnTo>
                <a:lnTo>
                  <a:pt x="260461" y="102790"/>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452532" y="3341602"/>
            <a:ext cx="473123"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42" h="102790">
                <a:moveTo>
                  <a:pt x="0" y="98840"/>
                </a:moveTo>
                <a:lnTo>
                  <a:pt x="107679" y="0"/>
                </a:lnTo>
                <a:lnTo>
                  <a:pt x="354842" y="885"/>
                </a:lnTo>
                <a:lnTo>
                  <a:pt x="260461" y="102790"/>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058831" y="3344776"/>
            <a:ext cx="431848"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86" h="98028">
                <a:moveTo>
                  <a:pt x="0" y="96459"/>
                </a:moveTo>
                <a:lnTo>
                  <a:pt x="83866" y="0"/>
                </a:lnTo>
                <a:lnTo>
                  <a:pt x="323886" y="886"/>
                </a:lnTo>
                <a:lnTo>
                  <a:pt x="258080" y="98028"/>
                </a:ln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630205" y="3344776"/>
            <a:ext cx="431848"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86" h="98028">
                <a:moveTo>
                  <a:pt x="0" y="96459"/>
                </a:moveTo>
                <a:lnTo>
                  <a:pt x="83866" y="0"/>
                </a:lnTo>
                <a:lnTo>
                  <a:pt x="323886" y="886"/>
                </a:lnTo>
                <a:lnTo>
                  <a:pt x="258080" y="98028"/>
                </a:ln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220632" y="3341601"/>
            <a:ext cx="403272"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454" h="100409">
                <a:moveTo>
                  <a:pt x="0" y="98840"/>
                </a:moveTo>
                <a:lnTo>
                  <a:pt x="60054" y="0"/>
                </a:lnTo>
                <a:lnTo>
                  <a:pt x="302454"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817407" y="3338426"/>
            <a:ext cx="377872" cy="13705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102790">
                <a:moveTo>
                  <a:pt x="0" y="101221"/>
                </a:moveTo>
                <a:lnTo>
                  <a:pt x="48148" y="0"/>
                </a:lnTo>
                <a:lnTo>
                  <a:pt x="283404" y="3266"/>
                </a:lnTo>
                <a:lnTo>
                  <a:pt x="258080" y="102790"/>
                </a:lnTo>
                <a:lnTo>
                  <a:pt x="0" y="1012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98310" y="3341601"/>
            <a:ext cx="361996"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 name="connsiteX0" fmla="*/ 0 w 283404"/>
              <a:gd name="connsiteY0" fmla="*/ 98840 h 100409"/>
              <a:gd name="connsiteX1" fmla="*/ 24336 w 283404"/>
              <a:gd name="connsiteY1" fmla="*/ 0 h 100409"/>
              <a:gd name="connsiteX2" fmla="*/ 283404 w 283404"/>
              <a:gd name="connsiteY2" fmla="*/ 885 h 100409"/>
              <a:gd name="connsiteX3" fmla="*/ 258080 w 283404"/>
              <a:gd name="connsiteY3" fmla="*/ 100409 h 100409"/>
              <a:gd name="connsiteX4" fmla="*/ 0 w 283404"/>
              <a:gd name="connsiteY4" fmla="*/ 98840 h 100409"/>
              <a:gd name="connsiteX0" fmla="*/ 0 w 271497"/>
              <a:gd name="connsiteY0" fmla="*/ 98840 h 100409"/>
              <a:gd name="connsiteX1" fmla="*/ 24336 w 271497"/>
              <a:gd name="connsiteY1" fmla="*/ 0 h 100409"/>
              <a:gd name="connsiteX2" fmla="*/ 271497 w 271497"/>
              <a:gd name="connsiteY2" fmla="*/ 885 h 100409"/>
              <a:gd name="connsiteX3" fmla="*/ 258080 w 271497"/>
              <a:gd name="connsiteY3" fmla="*/ 100409 h 100409"/>
              <a:gd name="connsiteX4" fmla="*/ 0 w 271497"/>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7" h="100409">
                <a:moveTo>
                  <a:pt x="0" y="98840"/>
                </a:moveTo>
                <a:lnTo>
                  <a:pt x="24336" y="0"/>
                </a:lnTo>
                <a:lnTo>
                  <a:pt x="271497"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706535" y="3166978"/>
            <a:ext cx="441372"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29" h="90883">
                <a:moveTo>
                  <a:pt x="0" y="86933"/>
                </a:moveTo>
                <a:lnTo>
                  <a:pt x="102916" y="0"/>
                </a:lnTo>
                <a:lnTo>
                  <a:pt x="331029"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328710" y="3166978"/>
            <a:ext cx="415972"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979" h="90883">
                <a:moveTo>
                  <a:pt x="0" y="86933"/>
                </a:moveTo>
                <a:lnTo>
                  <a:pt x="86247" y="0"/>
                </a:lnTo>
                <a:lnTo>
                  <a:pt x="311979"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931835" y="3170153"/>
            <a:ext cx="406447" cy="11800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4552 h 88502"/>
              <a:gd name="connsiteX1" fmla="*/ 71960 w 331029"/>
              <a:gd name="connsiteY1" fmla="*/ 0 h 88502"/>
              <a:gd name="connsiteX2" fmla="*/ 331029 w 331029"/>
              <a:gd name="connsiteY2" fmla="*/ 885 h 88502"/>
              <a:gd name="connsiteX3" fmla="*/ 243792 w 331029"/>
              <a:gd name="connsiteY3" fmla="*/ 88502 h 88502"/>
              <a:gd name="connsiteX4" fmla="*/ 0 w 331029"/>
              <a:gd name="connsiteY4" fmla="*/ 84552 h 88502"/>
              <a:gd name="connsiteX0" fmla="*/ 0 w 304835"/>
              <a:gd name="connsiteY0" fmla="*/ 84552 h 88502"/>
              <a:gd name="connsiteX1" fmla="*/ 71960 w 304835"/>
              <a:gd name="connsiteY1" fmla="*/ 0 h 88502"/>
              <a:gd name="connsiteX2" fmla="*/ 304835 w 304835"/>
              <a:gd name="connsiteY2" fmla="*/ 885 h 88502"/>
              <a:gd name="connsiteX3" fmla="*/ 243792 w 304835"/>
              <a:gd name="connsiteY3" fmla="*/ 88502 h 88502"/>
              <a:gd name="connsiteX4" fmla="*/ 0 w 304835"/>
              <a:gd name="connsiteY4" fmla="*/ 84552 h 88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35" h="88502">
                <a:moveTo>
                  <a:pt x="0" y="84552"/>
                </a:moveTo>
                <a:lnTo>
                  <a:pt x="71960" y="0"/>
                </a:lnTo>
                <a:lnTo>
                  <a:pt x="304835" y="885"/>
                </a:lnTo>
                <a:lnTo>
                  <a:pt x="243792" y="88502"/>
                </a:lnTo>
                <a:lnTo>
                  <a:pt x="0" y="8455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544486" y="3166978"/>
            <a:ext cx="387396"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648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23885"/>
              <a:gd name="connsiteY0" fmla="*/ 86933 h 90883"/>
              <a:gd name="connsiteX1" fmla="*/ 57672 w 323885"/>
              <a:gd name="connsiteY1" fmla="*/ 0 h 90883"/>
              <a:gd name="connsiteX2" fmla="*/ 323885 w 323885"/>
              <a:gd name="connsiteY2" fmla="*/ 3266 h 90883"/>
              <a:gd name="connsiteX3" fmla="*/ 236648 w 323885"/>
              <a:gd name="connsiteY3" fmla="*/ 90883 h 90883"/>
              <a:gd name="connsiteX4" fmla="*/ 0 w 323885"/>
              <a:gd name="connsiteY4" fmla="*/ 86933 h 90883"/>
              <a:gd name="connsiteX0" fmla="*/ 0 w 290547"/>
              <a:gd name="connsiteY0" fmla="*/ 86933 h 90883"/>
              <a:gd name="connsiteX1" fmla="*/ 57672 w 290547"/>
              <a:gd name="connsiteY1" fmla="*/ 0 h 90883"/>
              <a:gd name="connsiteX2" fmla="*/ 290547 w 290547"/>
              <a:gd name="connsiteY2" fmla="*/ 3266 h 90883"/>
              <a:gd name="connsiteX3" fmla="*/ 236648 w 290547"/>
              <a:gd name="connsiteY3" fmla="*/ 90883 h 90883"/>
              <a:gd name="connsiteX4" fmla="*/ 0 w 290547"/>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47" h="90883">
                <a:moveTo>
                  <a:pt x="0" y="86933"/>
                </a:moveTo>
                <a:lnTo>
                  <a:pt x="57672" y="0"/>
                </a:lnTo>
                <a:lnTo>
                  <a:pt x="290547" y="3266"/>
                </a:lnTo>
                <a:lnTo>
                  <a:pt x="236648"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157135" y="3163803"/>
            <a:ext cx="377872" cy="1243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9314 h 93264"/>
              <a:gd name="connsiteX1" fmla="*/ 55291 w 331029"/>
              <a:gd name="connsiteY1" fmla="*/ 0 h 93264"/>
              <a:gd name="connsiteX2" fmla="*/ 331029 w 331029"/>
              <a:gd name="connsiteY2" fmla="*/ 5647 h 93264"/>
              <a:gd name="connsiteX3" fmla="*/ 243792 w 331029"/>
              <a:gd name="connsiteY3" fmla="*/ 93264 h 93264"/>
              <a:gd name="connsiteX4" fmla="*/ 0 w 331029"/>
              <a:gd name="connsiteY4" fmla="*/ 89314 h 93264"/>
              <a:gd name="connsiteX0" fmla="*/ 0 w 283404"/>
              <a:gd name="connsiteY0" fmla="*/ 89314 h 93264"/>
              <a:gd name="connsiteX1" fmla="*/ 55291 w 283404"/>
              <a:gd name="connsiteY1" fmla="*/ 0 h 93264"/>
              <a:gd name="connsiteX2" fmla="*/ 283404 w 283404"/>
              <a:gd name="connsiteY2" fmla="*/ 5647 h 93264"/>
              <a:gd name="connsiteX3" fmla="*/ 243792 w 283404"/>
              <a:gd name="connsiteY3" fmla="*/ 93264 h 93264"/>
              <a:gd name="connsiteX4" fmla="*/ 0 w 283404"/>
              <a:gd name="connsiteY4" fmla="*/ 89314 h 9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93264">
                <a:moveTo>
                  <a:pt x="0" y="89314"/>
                </a:moveTo>
                <a:lnTo>
                  <a:pt x="55291" y="0"/>
                </a:lnTo>
                <a:lnTo>
                  <a:pt x="283404" y="5647"/>
                </a:lnTo>
                <a:lnTo>
                  <a:pt x="243792" y="93264"/>
                </a:lnTo>
                <a:lnTo>
                  <a:pt x="0" y="893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766610" y="3171333"/>
            <a:ext cx="361997" cy="11682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3667 h 87617"/>
              <a:gd name="connsiteX1" fmla="*/ 31478 w 331029"/>
              <a:gd name="connsiteY1" fmla="*/ 1497 h 87617"/>
              <a:gd name="connsiteX2" fmla="*/ 331029 w 331029"/>
              <a:gd name="connsiteY2" fmla="*/ 0 h 87617"/>
              <a:gd name="connsiteX3" fmla="*/ 243792 w 331029"/>
              <a:gd name="connsiteY3" fmla="*/ 87617 h 87617"/>
              <a:gd name="connsiteX4" fmla="*/ 0 w 331029"/>
              <a:gd name="connsiteY4" fmla="*/ 83667 h 87617"/>
              <a:gd name="connsiteX0" fmla="*/ 0 w 271498"/>
              <a:gd name="connsiteY0" fmla="*/ 83667 h 87617"/>
              <a:gd name="connsiteX1" fmla="*/ 31478 w 271498"/>
              <a:gd name="connsiteY1" fmla="*/ 1497 h 87617"/>
              <a:gd name="connsiteX2" fmla="*/ 271498 w 271498"/>
              <a:gd name="connsiteY2" fmla="*/ 0 h 87617"/>
              <a:gd name="connsiteX3" fmla="*/ 243792 w 271498"/>
              <a:gd name="connsiteY3" fmla="*/ 87617 h 87617"/>
              <a:gd name="connsiteX4" fmla="*/ 0 w 271498"/>
              <a:gd name="connsiteY4" fmla="*/ 83667 h 87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8" h="87617">
                <a:moveTo>
                  <a:pt x="0" y="83667"/>
                </a:moveTo>
                <a:lnTo>
                  <a:pt x="31478" y="1497"/>
                </a:lnTo>
                <a:lnTo>
                  <a:pt x="271498" y="0"/>
                </a:lnTo>
                <a:lnTo>
                  <a:pt x="243792" y="87617"/>
                </a:lnTo>
                <a:lnTo>
                  <a:pt x="0" y="83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88784" y="3166978"/>
            <a:ext cx="336597"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8" h="90883">
                <a:moveTo>
                  <a:pt x="0" y="86933"/>
                </a:moveTo>
                <a:lnTo>
                  <a:pt x="21954" y="0"/>
                </a:lnTo>
                <a:lnTo>
                  <a:pt x="252448"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557310" y="3020927"/>
            <a:ext cx="409621" cy="10212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216" h="76596">
                <a:moveTo>
                  <a:pt x="0" y="75027"/>
                </a:moveTo>
                <a:lnTo>
                  <a:pt x="81484" y="0"/>
                </a:lnTo>
                <a:lnTo>
                  <a:pt x="307216" y="3266"/>
                </a:lnTo>
                <a:lnTo>
                  <a:pt x="229505" y="76596"/>
                </a:lnTo>
                <a:lnTo>
                  <a:pt x="0" y="7502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95361" y="3018930"/>
            <a:ext cx="390572" cy="1041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29" h="78093">
                <a:moveTo>
                  <a:pt x="0" y="76524"/>
                </a:moveTo>
                <a:lnTo>
                  <a:pt x="81484" y="1497"/>
                </a:lnTo>
                <a:lnTo>
                  <a:pt x="292929" y="0"/>
                </a:lnTo>
                <a:lnTo>
                  <a:pt x="229505" y="78093"/>
                </a:lnTo>
                <a:lnTo>
                  <a:pt x="0" y="7652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833411" y="3020925"/>
            <a:ext cx="377872" cy="10212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76596">
                <a:moveTo>
                  <a:pt x="0" y="75027"/>
                </a:moveTo>
                <a:lnTo>
                  <a:pt x="67196" y="0"/>
                </a:lnTo>
                <a:lnTo>
                  <a:pt x="283404" y="885"/>
                </a:lnTo>
                <a:lnTo>
                  <a:pt x="229505" y="76596"/>
                </a:lnTo>
                <a:lnTo>
                  <a:pt x="0" y="7502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465113" y="3024101"/>
            <a:ext cx="365172" cy="989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879" h="74214">
                <a:moveTo>
                  <a:pt x="0" y="72645"/>
                </a:moveTo>
                <a:lnTo>
                  <a:pt x="52908" y="0"/>
                </a:lnTo>
                <a:lnTo>
                  <a:pt x="273879" y="884"/>
                </a:lnTo>
                <a:lnTo>
                  <a:pt x="229505" y="74214"/>
                </a:lnTo>
                <a:lnTo>
                  <a:pt x="0" y="7264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096813" y="3020926"/>
            <a:ext cx="349297"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73" h="76595">
                <a:moveTo>
                  <a:pt x="0" y="75026"/>
                </a:moveTo>
                <a:lnTo>
                  <a:pt x="33858" y="0"/>
                </a:lnTo>
                <a:lnTo>
                  <a:pt x="261973" y="884"/>
                </a:lnTo>
                <a:lnTo>
                  <a:pt x="229505"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750737"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76086"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25866" y="5708822"/>
            <a:ext cx="654309"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 name="connsiteX0" fmla="*/ 0 w 500450"/>
              <a:gd name="connsiteY0" fmla="*/ 352168 h 352168"/>
              <a:gd name="connsiteX1" fmla="*/ 20532 w 500450"/>
              <a:gd name="connsiteY1" fmla="*/ 2383 h 352168"/>
              <a:gd name="connsiteX2" fmla="*/ 500450 w 500450"/>
              <a:gd name="connsiteY2" fmla="*/ 0 h 352168"/>
              <a:gd name="connsiteX3" fmla="*/ 478826 w 500450"/>
              <a:gd name="connsiteY3" fmla="*/ 352168 h 352168"/>
              <a:gd name="connsiteX4" fmla="*/ 0 w 500450"/>
              <a:gd name="connsiteY4" fmla="*/ 352168 h 352168"/>
              <a:gd name="connsiteX0" fmla="*/ 0 w 478826"/>
              <a:gd name="connsiteY0" fmla="*/ 352168 h 352168"/>
              <a:gd name="connsiteX1" fmla="*/ 20532 w 478826"/>
              <a:gd name="connsiteY1" fmla="*/ 2383 h 352168"/>
              <a:gd name="connsiteX2" fmla="*/ 469494 w 478826"/>
              <a:gd name="connsiteY2" fmla="*/ 0 h 352168"/>
              <a:gd name="connsiteX3" fmla="*/ 478826 w 478826"/>
              <a:gd name="connsiteY3" fmla="*/ 352168 h 352168"/>
              <a:gd name="connsiteX4" fmla="*/ 0 w 478826"/>
              <a:gd name="connsiteY4" fmla="*/ 352168 h 352168"/>
              <a:gd name="connsiteX0" fmla="*/ 0 w 490732"/>
              <a:gd name="connsiteY0" fmla="*/ 352168 h 352168"/>
              <a:gd name="connsiteX1" fmla="*/ 20532 w 490732"/>
              <a:gd name="connsiteY1" fmla="*/ 2383 h 352168"/>
              <a:gd name="connsiteX2" fmla="*/ 469494 w 490732"/>
              <a:gd name="connsiteY2" fmla="*/ 0 h 352168"/>
              <a:gd name="connsiteX3" fmla="*/ 490732 w 490732"/>
              <a:gd name="connsiteY3" fmla="*/ 352168 h 352168"/>
              <a:gd name="connsiteX4" fmla="*/ 0 w 490732"/>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2" h="352168">
                <a:moveTo>
                  <a:pt x="0" y="352168"/>
                </a:moveTo>
                <a:lnTo>
                  <a:pt x="20532" y="2383"/>
                </a:lnTo>
                <a:lnTo>
                  <a:pt x="469494" y="0"/>
                </a:lnTo>
                <a:lnTo>
                  <a:pt x="490732"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63989" y="5149467"/>
            <a:ext cx="584796" cy="3854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 name="connsiteX0" fmla="*/ 0 w 458162"/>
              <a:gd name="connsiteY0" fmla="*/ 273967 h 282679"/>
              <a:gd name="connsiteX1" fmla="*/ 21813 w 458162"/>
              <a:gd name="connsiteY1" fmla="*/ 0 h 282679"/>
              <a:gd name="connsiteX2" fmla="*/ 458162 w 458162"/>
              <a:gd name="connsiteY2" fmla="*/ 3146 h 282679"/>
              <a:gd name="connsiteX3" fmla="*/ 419547 w 458162"/>
              <a:gd name="connsiteY3" fmla="*/ 282679 h 282679"/>
              <a:gd name="connsiteX4" fmla="*/ 0 w 458162"/>
              <a:gd name="connsiteY4" fmla="*/ 273967 h 282679"/>
              <a:gd name="connsiteX0" fmla="*/ 0 w 424824"/>
              <a:gd name="connsiteY0" fmla="*/ 280346 h 289058"/>
              <a:gd name="connsiteX1" fmla="*/ 21813 w 424824"/>
              <a:gd name="connsiteY1" fmla="*/ 6379 h 289058"/>
              <a:gd name="connsiteX2" fmla="*/ 424824 w 424824"/>
              <a:gd name="connsiteY2" fmla="*/ 0 h 289058"/>
              <a:gd name="connsiteX3" fmla="*/ 419547 w 424824"/>
              <a:gd name="connsiteY3" fmla="*/ 289058 h 289058"/>
              <a:gd name="connsiteX4" fmla="*/ 0 w 424824"/>
              <a:gd name="connsiteY4" fmla="*/ 280346 h 289058"/>
              <a:gd name="connsiteX0" fmla="*/ 0 w 438597"/>
              <a:gd name="connsiteY0" fmla="*/ 280346 h 289058"/>
              <a:gd name="connsiteX1" fmla="*/ 21813 w 438597"/>
              <a:gd name="connsiteY1" fmla="*/ 6379 h 289058"/>
              <a:gd name="connsiteX2" fmla="*/ 424824 w 438597"/>
              <a:gd name="connsiteY2" fmla="*/ 0 h 289058"/>
              <a:gd name="connsiteX3" fmla="*/ 438597 w 438597"/>
              <a:gd name="connsiteY3" fmla="*/ 289058 h 289058"/>
              <a:gd name="connsiteX4" fmla="*/ 0 w 438597"/>
              <a:gd name="connsiteY4" fmla="*/ 280346 h 289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597" h="289058">
                <a:moveTo>
                  <a:pt x="0" y="280346"/>
                </a:moveTo>
                <a:lnTo>
                  <a:pt x="21813" y="6379"/>
                </a:lnTo>
                <a:lnTo>
                  <a:pt x="424824" y="0"/>
                </a:lnTo>
                <a:lnTo>
                  <a:pt x="438597" y="289058"/>
                </a:lnTo>
                <a:lnTo>
                  <a:pt x="0" y="28034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88960" y="4705546"/>
            <a:ext cx="526341" cy="31059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75730"/>
              <a:gd name="connsiteY0" fmla="*/ 227979 h 227979"/>
              <a:gd name="connsiteX1" fmla="*/ 82008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 name="connsiteX0" fmla="*/ 0 w 438152"/>
              <a:gd name="connsiteY0" fmla="*/ 226614 h 226614"/>
              <a:gd name="connsiteX1" fmla="*/ 82008 w 438152"/>
              <a:gd name="connsiteY1" fmla="*/ 0 h 226614"/>
              <a:gd name="connsiteX2" fmla="*/ 438152 w 438152"/>
              <a:gd name="connsiteY2" fmla="*/ 1766 h 226614"/>
              <a:gd name="connsiteX3" fmla="*/ 375706 w 438152"/>
              <a:gd name="connsiteY3" fmla="*/ 225931 h 226614"/>
              <a:gd name="connsiteX4" fmla="*/ 0 w 438152"/>
              <a:gd name="connsiteY4" fmla="*/ 226614 h 226614"/>
              <a:gd name="connsiteX0" fmla="*/ 0 w 438152"/>
              <a:gd name="connsiteY0" fmla="*/ 236008 h 236008"/>
              <a:gd name="connsiteX1" fmla="*/ 53824 w 438152"/>
              <a:gd name="connsiteY1" fmla="*/ 0 h 236008"/>
              <a:gd name="connsiteX2" fmla="*/ 438152 w 438152"/>
              <a:gd name="connsiteY2" fmla="*/ 11160 h 236008"/>
              <a:gd name="connsiteX3" fmla="*/ 375706 w 438152"/>
              <a:gd name="connsiteY3" fmla="*/ 235325 h 236008"/>
              <a:gd name="connsiteX4" fmla="*/ 0 w 438152"/>
              <a:gd name="connsiteY4" fmla="*/ 236008 h 236008"/>
              <a:gd name="connsiteX0" fmla="*/ 0 w 413099"/>
              <a:gd name="connsiteY0" fmla="*/ 236008 h 236008"/>
              <a:gd name="connsiteX1" fmla="*/ 53824 w 413099"/>
              <a:gd name="connsiteY1" fmla="*/ 0 h 236008"/>
              <a:gd name="connsiteX2" fmla="*/ 413099 w 413099"/>
              <a:gd name="connsiteY2" fmla="*/ 8029 h 236008"/>
              <a:gd name="connsiteX3" fmla="*/ 375706 w 413099"/>
              <a:gd name="connsiteY3" fmla="*/ 235325 h 236008"/>
              <a:gd name="connsiteX4" fmla="*/ 0 w 413099"/>
              <a:gd name="connsiteY4" fmla="*/ 236008 h 236008"/>
              <a:gd name="connsiteX0" fmla="*/ 0 w 400573"/>
              <a:gd name="connsiteY0" fmla="*/ 236008 h 236008"/>
              <a:gd name="connsiteX1" fmla="*/ 53824 w 400573"/>
              <a:gd name="connsiteY1" fmla="*/ 0 h 236008"/>
              <a:gd name="connsiteX2" fmla="*/ 400573 w 400573"/>
              <a:gd name="connsiteY2" fmla="*/ 4898 h 236008"/>
              <a:gd name="connsiteX3" fmla="*/ 375706 w 400573"/>
              <a:gd name="connsiteY3" fmla="*/ 235325 h 236008"/>
              <a:gd name="connsiteX4" fmla="*/ 0 w 400573"/>
              <a:gd name="connsiteY4" fmla="*/ 236008 h 236008"/>
              <a:gd name="connsiteX0" fmla="*/ 0 w 400573"/>
              <a:gd name="connsiteY0" fmla="*/ 231245 h 231245"/>
              <a:gd name="connsiteX1" fmla="*/ 22868 w 400573"/>
              <a:gd name="connsiteY1" fmla="*/ 0 h 231245"/>
              <a:gd name="connsiteX2" fmla="*/ 400573 w 400573"/>
              <a:gd name="connsiteY2" fmla="*/ 135 h 231245"/>
              <a:gd name="connsiteX3" fmla="*/ 375706 w 400573"/>
              <a:gd name="connsiteY3" fmla="*/ 230562 h 231245"/>
              <a:gd name="connsiteX4" fmla="*/ 0 w 400573"/>
              <a:gd name="connsiteY4" fmla="*/ 231245 h 231245"/>
              <a:gd name="connsiteX0" fmla="*/ 0 w 383904"/>
              <a:gd name="connsiteY0" fmla="*/ 231245 h 231245"/>
              <a:gd name="connsiteX1" fmla="*/ 22868 w 383904"/>
              <a:gd name="connsiteY1" fmla="*/ 0 h 231245"/>
              <a:gd name="connsiteX2" fmla="*/ 383904 w 383904"/>
              <a:gd name="connsiteY2" fmla="*/ 135 h 231245"/>
              <a:gd name="connsiteX3" fmla="*/ 375706 w 383904"/>
              <a:gd name="connsiteY3" fmla="*/ 230562 h 231245"/>
              <a:gd name="connsiteX4" fmla="*/ 0 w 383904"/>
              <a:gd name="connsiteY4" fmla="*/ 231245 h 231245"/>
              <a:gd name="connsiteX0" fmla="*/ 0 w 394756"/>
              <a:gd name="connsiteY0" fmla="*/ 231245 h 232943"/>
              <a:gd name="connsiteX1" fmla="*/ 22868 w 394756"/>
              <a:gd name="connsiteY1" fmla="*/ 0 h 232943"/>
              <a:gd name="connsiteX2" fmla="*/ 383904 w 394756"/>
              <a:gd name="connsiteY2" fmla="*/ 135 h 232943"/>
              <a:gd name="connsiteX3" fmla="*/ 394756 w 394756"/>
              <a:gd name="connsiteY3" fmla="*/ 232943 h 232943"/>
              <a:gd name="connsiteX4" fmla="*/ 0 w 394756"/>
              <a:gd name="connsiteY4" fmla="*/ 231245 h 232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56" h="232943">
                <a:moveTo>
                  <a:pt x="0" y="231245"/>
                </a:moveTo>
                <a:lnTo>
                  <a:pt x="22868" y="0"/>
                </a:lnTo>
                <a:lnTo>
                  <a:pt x="383904" y="135"/>
                </a:lnTo>
                <a:lnTo>
                  <a:pt x="394756" y="232943"/>
                </a:lnTo>
                <a:lnTo>
                  <a:pt x="0" y="23124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14970" y="4326417"/>
            <a:ext cx="480412" cy="26800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 name="connsiteX0" fmla="*/ 0 w 435024"/>
              <a:gd name="connsiteY0" fmla="*/ 190402 h 199114"/>
              <a:gd name="connsiteX1" fmla="*/ 72613 w 435024"/>
              <a:gd name="connsiteY1" fmla="*/ 7631 h 199114"/>
              <a:gd name="connsiteX2" fmla="*/ 435024 w 435024"/>
              <a:gd name="connsiteY2" fmla="*/ 0 h 199114"/>
              <a:gd name="connsiteX3" fmla="*/ 353785 w 435024"/>
              <a:gd name="connsiteY3" fmla="*/ 199114 h 199114"/>
              <a:gd name="connsiteX4" fmla="*/ 0 w 435024"/>
              <a:gd name="connsiteY4" fmla="*/ 190402 h 199114"/>
              <a:gd name="connsiteX0" fmla="*/ 0 w 406840"/>
              <a:gd name="connsiteY0" fmla="*/ 190402 h 199114"/>
              <a:gd name="connsiteX1" fmla="*/ 72613 w 406840"/>
              <a:gd name="connsiteY1" fmla="*/ 7631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63219 w 406840"/>
              <a:gd name="connsiteY1" fmla="*/ 4500 h 199114"/>
              <a:gd name="connsiteX2" fmla="*/ 406840 w 406840"/>
              <a:gd name="connsiteY2" fmla="*/ 0 h 199114"/>
              <a:gd name="connsiteX3" fmla="*/ 353785 w 406840"/>
              <a:gd name="connsiteY3" fmla="*/ 199114 h 199114"/>
              <a:gd name="connsiteX4" fmla="*/ 0 w 406840"/>
              <a:gd name="connsiteY4" fmla="*/ 190402 h 199114"/>
              <a:gd name="connsiteX0" fmla="*/ 0 w 406840"/>
              <a:gd name="connsiteY0" fmla="*/ 190402 h 199114"/>
              <a:gd name="connsiteX1" fmla="*/ 41299 w 406840"/>
              <a:gd name="connsiteY1" fmla="*/ 7632 h 199114"/>
              <a:gd name="connsiteX2" fmla="*/ 406840 w 406840"/>
              <a:gd name="connsiteY2" fmla="*/ 0 h 199114"/>
              <a:gd name="connsiteX3" fmla="*/ 353785 w 406840"/>
              <a:gd name="connsiteY3" fmla="*/ 199114 h 199114"/>
              <a:gd name="connsiteX4" fmla="*/ 0 w 406840"/>
              <a:gd name="connsiteY4" fmla="*/ 190402 h 199114"/>
              <a:gd name="connsiteX0" fmla="*/ 0 w 372394"/>
              <a:gd name="connsiteY0" fmla="*/ 184139 h 192851"/>
              <a:gd name="connsiteX1" fmla="*/ 41299 w 372394"/>
              <a:gd name="connsiteY1" fmla="*/ 1369 h 192851"/>
              <a:gd name="connsiteX2" fmla="*/ 372394 w 372394"/>
              <a:gd name="connsiteY2" fmla="*/ 0 h 192851"/>
              <a:gd name="connsiteX3" fmla="*/ 353785 w 372394"/>
              <a:gd name="connsiteY3" fmla="*/ 192851 h 192851"/>
              <a:gd name="connsiteX4" fmla="*/ 0 w 372394"/>
              <a:gd name="connsiteY4" fmla="*/ 184139 h 192851"/>
              <a:gd name="connsiteX0" fmla="*/ 0 w 359868"/>
              <a:gd name="connsiteY0" fmla="*/ 190402 h 192851"/>
              <a:gd name="connsiteX1" fmla="*/ 28773 w 359868"/>
              <a:gd name="connsiteY1" fmla="*/ 1369 h 192851"/>
              <a:gd name="connsiteX2" fmla="*/ 359868 w 359868"/>
              <a:gd name="connsiteY2" fmla="*/ 0 h 192851"/>
              <a:gd name="connsiteX3" fmla="*/ 341259 w 359868"/>
              <a:gd name="connsiteY3" fmla="*/ 192851 h 192851"/>
              <a:gd name="connsiteX4" fmla="*/ 0 w 359868"/>
              <a:gd name="connsiteY4" fmla="*/ 190402 h 192851"/>
              <a:gd name="connsiteX0" fmla="*/ 0 w 359868"/>
              <a:gd name="connsiteY0" fmla="*/ 196177 h 198626"/>
              <a:gd name="connsiteX1" fmla="*/ 14485 w 359868"/>
              <a:gd name="connsiteY1" fmla="*/ 0 h 198626"/>
              <a:gd name="connsiteX2" fmla="*/ 359868 w 359868"/>
              <a:gd name="connsiteY2" fmla="*/ 5775 h 198626"/>
              <a:gd name="connsiteX3" fmla="*/ 341259 w 359868"/>
              <a:gd name="connsiteY3" fmla="*/ 198626 h 198626"/>
              <a:gd name="connsiteX4" fmla="*/ 0 w 359868"/>
              <a:gd name="connsiteY4" fmla="*/ 196177 h 198626"/>
              <a:gd name="connsiteX0" fmla="*/ 0 w 360309"/>
              <a:gd name="connsiteY0" fmla="*/ 196177 h 201007"/>
              <a:gd name="connsiteX1" fmla="*/ 14485 w 360309"/>
              <a:gd name="connsiteY1" fmla="*/ 0 h 201007"/>
              <a:gd name="connsiteX2" fmla="*/ 359868 w 360309"/>
              <a:gd name="connsiteY2" fmla="*/ 5775 h 201007"/>
              <a:gd name="connsiteX3" fmla="*/ 360309 w 360309"/>
              <a:gd name="connsiteY3" fmla="*/ 201007 h 201007"/>
              <a:gd name="connsiteX4" fmla="*/ 0 w 360309"/>
              <a:gd name="connsiteY4" fmla="*/ 196177 h 201007"/>
              <a:gd name="connsiteX0" fmla="*/ 0 w 360309"/>
              <a:gd name="connsiteY0" fmla="*/ 196177 h 201007"/>
              <a:gd name="connsiteX1" fmla="*/ 14485 w 360309"/>
              <a:gd name="connsiteY1" fmla="*/ 0 h 201007"/>
              <a:gd name="connsiteX2" fmla="*/ 343199 w 360309"/>
              <a:gd name="connsiteY2" fmla="*/ 3394 h 201007"/>
              <a:gd name="connsiteX3" fmla="*/ 360309 w 360309"/>
              <a:gd name="connsiteY3" fmla="*/ 201007 h 201007"/>
              <a:gd name="connsiteX4" fmla="*/ 0 w 360309"/>
              <a:gd name="connsiteY4" fmla="*/ 196177 h 201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309" h="201007">
                <a:moveTo>
                  <a:pt x="0" y="196177"/>
                </a:moveTo>
                <a:lnTo>
                  <a:pt x="14485" y="0"/>
                </a:lnTo>
                <a:lnTo>
                  <a:pt x="343199" y="3394"/>
                </a:lnTo>
                <a:lnTo>
                  <a:pt x="360309" y="201007"/>
                </a:lnTo>
                <a:lnTo>
                  <a:pt x="0" y="19617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35321" y="4026962"/>
            <a:ext cx="439659" cy="21573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 name="connsiteX0" fmla="*/ 0 w 334814"/>
              <a:gd name="connsiteY0" fmla="*/ 159086 h 159086"/>
              <a:gd name="connsiteX1" fmla="*/ 15234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 name="connsiteX0" fmla="*/ 0 w 315764"/>
              <a:gd name="connsiteY0" fmla="*/ 157720 h 157720"/>
              <a:gd name="connsiteX1" fmla="*/ 15234 w 315764"/>
              <a:gd name="connsiteY1" fmla="*/ 0 h 157720"/>
              <a:gd name="connsiteX2" fmla="*/ 315764 w 315764"/>
              <a:gd name="connsiteY2" fmla="*/ 1015 h 157720"/>
              <a:gd name="connsiteX3" fmla="*/ 313076 w 315764"/>
              <a:gd name="connsiteY3" fmla="*/ 157037 h 157720"/>
              <a:gd name="connsiteX4" fmla="*/ 0 w 315764"/>
              <a:gd name="connsiteY4" fmla="*/ 157720 h 157720"/>
              <a:gd name="connsiteX0" fmla="*/ 0 w 329744"/>
              <a:gd name="connsiteY0" fmla="*/ 157720 h 161800"/>
              <a:gd name="connsiteX1" fmla="*/ 15234 w 329744"/>
              <a:gd name="connsiteY1" fmla="*/ 0 h 161800"/>
              <a:gd name="connsiteX2" fmla="*/ 315764 w 329744"/>
              <a:gd name="connsiteY2" fmla="*/ 1015 h 161800"/>
              <a:gd name="connsiteX3" fmla="*/ 329744 w 329744"/>
              <a:gd name="connsiteY3" fmla="*/ 161800 h 161800"/>
              <a:gd name="connsiteX4" fmla="*/ 0 w 329744"/>
              <a:gd name="connsiteY4" fmla="*/ 157720 h 16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44" h="161800">
                <a:moveTo>
                  <a:pt x="0" y="157720"/>
                </a:moveTo>
                <a:lnTo>
                  <a:pt x="15234" y="0"/>
                </a:lnTo>
                <a:lnTo>
                  <a:pt x="315764" y="1015"/>
                </a:lnTo>
                <a:lnTo>
                  <a:pt x="329744" y="161800"/>
                </a:lnTo>
                <a:lnTo>
                  <a:pt x="0" y="1577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59854" y="3763920"/>
            <a:ext cx="397908" cy="17688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 name="connsiteX0" fmla="*/ 0 w 297237"/>
              <a:gd name="connsiteY0" fmla="*/ 134033 h 134033"/>
              <a:gd name="connsiteX1" fmla="*/ 1828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 name="connsiteX0" fmla="*/ 0 w 281762"/>
              <a:gd name="connsiteY0" fmla="*/ 132666 h 132666"/>
              <a:gd name="connsiteX1" fmla="*/ 1828 w 281762"/>
              <a:gd name="connsiteY1" fmla="*/ 0 h 132666"/>
              <a:gd name="connsiteX2" fmla="*/ 280568 w 281762"/>
              <a:gd name="connsiteY2" fmla="*/ 1014 h 132666"/>
              <a:gd name="connsiteX3" fmla="*/ 281762 w 281762"/>
              <a:gd name="connsiteY3" fmla="*/ 131984 h 132666"/>
              <a:gd name="connsiteX4" fmla="*/ 0 w 281762"/>
              <a:gd name="connsiteY4" fmla="*/ 132666 h 132666"/>
              <a:gd name="connsiteX0" fmla="*/ 0 w 291287"/>
              <a:gd name="connsiteY0" fmla="*/ 132666 h 132666"/>
              <a:gd name="connsiteX1" fmla="*/ 1828 w 291287"/>
              <a:gd name="connsiteY1" fmla="*/ 0 h 132666"/>
              <a:gd name="connsiteX2" fmla="*/ 280568 w 291287"/>
              <a:gd name="connsiteY2" fmla="*/ 1014 h 132666"/>
              <a:gd name="connsiteX3" fmla="*/ 291287 w 291287"/>
              <a:gd name="connsiteY3" fmla="*/ 131984 h 132666"/>
              <a:gd name="connsiteX4" fmla="*/ 0 w 291287"/>
              <a:gd name="connsiteY4" fmla="*/ 132666 h 132666"/>
              <a:gd name="connsiteX0" fmla="*/ 0 w 298431"/>
              <a:gd name="connsiteY0" fmla="*/ 132666 h 132666"/>
              <a:gd name="connsiteX1" fmla="*/ 8972 w 298431"/>
              <a:gd name="connsiteY1" fmla="*/ 0 h 132666"/>
              <a:gd name="connsiteX2" fmla="*/ 287712 w 298431"/>
              <a:gd name="connsiteY2" fmla="*/ 1014 h 132666"/>
              <a:gd name="connsiteX3" fmla="*/ 298431 w 298431"/>
              <a:gd name="connsiteY3" fmla="*/ 131984 h 132666"/>
              <a:gd name="connsiteX4" fmla="*/ 0 w 298431"/>
              <a:gd name="connsiteY4" fmla="*/ 132666 h 13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431" h="132666">
                <a:moveTo>
                  <a:pt x="0" y="132666"/>
                </a:moveTo>
                <a:cubicBezTo>
                  <a:pt x="609" y="88444"/>
                  <a:pt x="8363" y="44222"/>
                  <a:pt x="8972" y="0"/>
                </a:cubicBezTo>
                <a:lnTo>
                  <a:pt x="287712" y="1014"/>
                </a:lnTo>
                <a:lnTo>
                  <a:pt x="298431" y="131984"/>
                </a:lnTo>
                <a:lnTo>
                  <a:pt x="0" y="13266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69940" y="3539451"/>
            <a:ext cx="373857" cy="1541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 name="connsiteX0" fmla="*/ 0 w 309762"/>
              <a:gd name="connsiteY0" fmla="*/ 108981 h 114562"/>
              <a:gd name="connsiteX1" fmla="*/ 40287 w 309762"/>
              <a:gd name="connsiteY1" fmla="*/ 6128 h 114562"/>
              <a:gd name="connsiteX2" fmla="*/ 309762 w 309762"/>
              <a:gd name="connsiteY2" fmla="*/ 0 h 114562"/>
              <a:gd name="connsiteX3" fmla="*/ 266105 w 309762"/>
              <a:gd name="connsiteY3" fmla="*/ 114562 h 114562"/>
              <a:gd name="connsiteX4" fmla="*/ 0 w 309762"/>
              <a:gd name="connsiteY4" fmla="*/ 108981 h 114562"/>
              <a:gd name="connsiteX0" fmla="*/ 0 w 290712"/>
              <a:gd name="connsiteY0" fmla="*/ 106600 h 112181"/>
              <a:gd name="connsiteX1" fmla="*/ 40287 w 290712"/>
              <a:gd name="connsiteY1" fmla="*/ 3747 h 112181"/>
              <a:gd name="connsiteX2" fmla="*/ 290712 w 290712"/>
              <a:gd name="connsiteY2" fmla="*/ 0 h 112181"/>
              <a:gd name="connsiteX3" fmla="*/ 266105 w 290712"/>
              <a:gd name="connsiteY3" fmla="*/ 112181 h 112181"/>
              <a:gd name="connsiteX4" fmla="*/ 0 w 290712"/>
              <a:gd name="connsiteY4" fmla="*/ 106600 h 112181"/>
              <a:gd name="connsiteX0" fmla="*/ 0 w 290712"/>
              <a:gd name="connsiteY0" fmla="*/ 109997 h 115578"/>
              <a:gd name="connsiteX1" fmla="*/ 42668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90712"/>
              <a:gd name="connsiteY0" fmla="*/ 109997 h 115578"/>
              <a:gd name="connsiteX1" fmla="*/ 21237 w 290712"/>
              <a:gd name="connsiteY1" fmla="*/ 0 h 115578"/>
              <a:gd name="connsiteX2" fmla="*/ 290712 w 290712"/>
              <a:gd name="connsiteY2" fmla="*/ 3397 h 115578"/>
              <a:gd name="connsiteX3" fmla="*/ 266105 w 290712"/>
              <a:gd name="connsiteY3" fmla="*/ 115578 h 115578"/>
              <a:gd name="connsiteX4" fmla="*/ 0 w 290712"/>
              <a:gd name="connsiteY4" fmla="*/ 109997 h 115578"/>
              <a:gd name="connsiteX0" fmla="*/ 0 w 276424"/>
              <a:gd name="connsiteY0" fmla="*/ 109997 h 115578"/>
              <a:gd name="connsiteX1" fmla="*/ 21237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 name="connsiteX0" fmla="*/ 0 w 276424"/>
              <a:gd name="connsiteY0" fmla="*/ 109997 h 115578"/>
              <a:gd name="connsiteX1" fmla="*/ 11712 w 276424"/>
              <a:gd name="connsiteY1" fmla="*/ 0 h 115578"/>
              <a:gd name="connsiteX2" fmla="*/ 276424 w 276424"/>
              <a:gd name="connsiteY2" fmla="*/ 3397 h 115578"/>
              <a:gd name="connsiteX3" fmla="*/ 266105 w 276424"/>
              <a:gd name="connsiteY3" fmla="*/ 115578 h 115578"/>
              <a:gd name="connsiteX4" fmla="*/ 0 w 276424"/>
              <a:gd name="connsiteY4" fmla="*/ 109997 h 115578"/>
              <a:gd name="connsiteX0" fmla="*/ 0 w 280393"/>
              <a:gd name="connsiteY0" fmla="*/ 109997 h 115578"/>
              <a:gd name="connsiteX1" fmla="*/ 11712 w 280393"/>
              <a:gd name="connsiteY1" fmla="*/ 0 h 115578"/>
              <a:gd name="connsiteX2" fmla="*/ 276424 w 280393"/>
              <a:gd name="connsiteY2" fmla="*/ 3397 h 115578"/>
              <a:gd name="connsiteX3" fmla="*/ 280393 w 280393"/>
              <a:gd name="connsiteY3" fmla="*/ 115578 h 115578"/>
              <a:gd name="connsiteX4" fmla="*/ 0 w 280393"/>
              <a:gd name="connsiteY4" fmla="*/ 109997 h 115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393" h="115578">
                <a:moveTo>
                  <a:pt x="0" y="109997"/>
                </a:moveTo>
                <a:lnTo>
                  <a:pt x="11712" y="0"/>
                </a:lnTo>
                <a:lnTo>
                  <a:pt x="276424" y="3397"/>
                </a:lnTo>
                <a:lnTo>
                  <a:pt x="280393" y="115578"/>
                </a:lnTo>
                <a:lnTo>
                  <a:pt x="0" y="10999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81904" y="3344776"/>
            <a:ext cx="344107"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 name="connsiteX0" fmla="*/ 0 w 302454"/>
              <a:gd name="connsiteY0" fmla="*/ 101221 h 102790"/>
              <a:gd name="connsiteX1" fmla="*/ 48148 w 302454"/>
              <a:gd name="connsiteY1" fmla="*/ 0 h 102790"/>
              <a:gd name="connsiteX2" fmla="*/ 302454 w 302454"/>
              <a:gd name="connsiteY2" fmla="*/ 3266 h 102790"/>
              <a:gd name="connsiteX3" fmla="*/ 258080 w 302454"/>
              <a:gd name="connsiteY3" fmla="*/ 102790 h 102790"/>
              <a:gd name="connsiteX4" fmla="*/ 0 w 302454"/>
              <a:gd name="connsiteY4" fmla="*/ 101221 h 102790"/>
              <a:gd name="connsiteX0" fmla="*/ 0 w 283404"/>
              <a:gd name="connsiteY0" fmla="*/ 101221 h 102790"/>
              <a:gd name="connsiteX1" fmla="*/ 48148 w 283404"/>
              <a:gd name="connsiteY1" fmla="*/ 0 h 102790"/>
              <a:gd name="connsiteX2" fmla="*/ 283404 w 283404"/>
              <a:gd name="connsiteY2" fmla="*/ 3266 h 102790"/>
              <a:gd name="connsiteX3" fmla="*/ 258080 w 283404"/>
              <a:gd name="connsiteY3" fmla="*/ 102790 h 102790"/>
              <a:gd name="connsiteX4" fmla="*/ 0 w 283404"/>
              <a:gd name="connsiteY4" fmla="*/ 101221 h 102790"/>
              <a:gd name="connsiteX0" fmla="*/ 0 w 283404"/>
              <a:gd name="connsiteY0" fmla="*/ 98840 h 100409"/>
              <a:gd name="connsiteX1" fmla="*/ 24336 w 283404"/>
              <a:gd name="connsiteY1" fmla="*/ 0 h 100409"/>
              <a:gd name="connsiteX2" fmla="*/ 283404 w 283404"/>
              <a:gd name="connsiteY2" fmla="*/ 885 h 100409"/>
              <a:gd name="connsiteX3" fmla="*/ 258080 w 283404"/>
              <a:gd name="connsiteY3" fmla="*/ 100409 h 100409"/>
              <a:gd name="connsiteX4" fmla="*/ 0 w 283404"/>
              <a:gd name="connsiteY4" fmla="*/ 98840 h 100409"/>
              <a:gd name="connsiteX0" fmla="*/ 0 w 271497"/>
              <a:gd name="connsiteY0" fmla="*/ 98840 h 100409"/>
              <a:gd name="connsiteX1" fmla="*/ 24336 w 271497"/>
              <a:gd name="connsiteY1" fmla="*/ 0 h 100409"/>
              <a:gd name="connsiteX2" fmla="*/ 271497 w 271497"/>
              <a:gd name="connsiteY2" fmla="*/ 885 h 100409"/>
              <a:gd name="connsiteX3" fmla="*/ 258080 w 271497"/>
              <a:gd name="connsiteY3" fmla="*/ 100409 h 100409"/>
              <a:gd name="connsiteX4" fmla="*/ 0 w 271497"/>
              <a:gd name="connsiteY4" fmla="*/ 98840 h 100409"/>
              <a:gd name="connsiteX0" fmla="*/ 0 w 271497"/>
              <a:gd name="connsiteY0" fmla="*/ 97955 h 99524"/>
              <a:gd name="connsiteX1" fmla="*/ 7667 w 271497"/>
              <a:gd name="connsiteY1" fmla="*/ 1496 h 99524"/>
              <a:gd name="connsiteX2" fmla="*/ 271497 w 271497"/>
              <a:gd name="connsiteY2" fmla="*/ 0 h 99524"/>
              <a:gd name="connsiteX3" fmla="*/ 258080 w 271497"/>
              <a:gd name="connsiteY3" fmla="*/ 99524 h 99524"/>
              <a:gd name="connsiteX4" fmla="*/ 0 w 271497"/>
              <a:gd name="connsiteY4" fmla="*/ 97955 h 99524"/>
              <a:gd name="connsiteX0" fmla="*/ 0 w 258080"/>
              <a:gd name="connsiteY0" fmla="*/ 96459 h 98028"/>
              <a:gd name="connsiteX1" fmla="*/ 7667 w 258080"/>
              <a:gd name="connsiteY1" fmla="*/ 0 h 98028"/>
              <a:gd name="connsiteX2" fmla="*/ 257209 w 258080"/>
              <a:gd name="connsiteY2" fmla="*/ 885 h 98028"/>
              <a:gd name="connsiteX3" fmla="*/ 258080 w 258080"/>
              <a:gd name="connsiteY3" fmla="*/ 98028 h 98028"/>
              <a:gd name="connsiteX4" fmla="*/ 0 w 258080"/>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080" h="98028">
                <a:moveTo>
                  <a:pt x="0" y="96459"/>
                </a:moveTo>
                <a:lnTo>
                  <a:pt x="7667" y="0"/>
                </a:lnTo>
                <a:lnTo>
                  <a:pt x="257209" y="885"/>
                </a:lnTo>
                <a:cubicBezTo>
                  <a:pt x="257499" y="33266"/>
                  <a:pt x="257790" y="65647"/>
                  <a:pt x="258080" y="98028"/>
                </a:cubicBez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94603" y="3168157"/>
            <a:ext cx="325056" cy="11999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 name="connsiteX0" fmla="*/ 0 w 252448"/>
              <a:gd name="connsiteY0" fmla="*/ 84552 h 88502"/>
              <a:gd name="connsiteX1" fmla="*/ 7666 w 252448"/>
              <a:gd name="connsiteY1" fmla="*/ 0 h 88502"/>
              <a:gd name="connsiteX2" fmla="*/ 252448 w 252448"/>
              <a:gd name="connsiteY2" fmla="*/ 885 h 88502"/>
              <a:gd name="connsiteX3" fmla="*/ 243792 w 252448"/>
              <a:gd name="connsiteY3" fmla="*/ 88502 h 88502"/>
              <a:gd name="connsiteX4" fmla="*/ 0 w 252448"/>
              <a:gd name="connsiteY4" fmla="*/ 84552 h 88502"/>
              <a:gd name="connsiteX0" fmla="*/ 0 w 243792"/>
              <a:gd name="connsiteY0" fmla="*/ 86049 h 89999"/>
              <a:gd name="connsiteX1" fmla="*/ 7666 w 243792"/>
              <a:gd name="connsiteY1" fmla="*/ 1497 h 89999"/>
              <a:gd name="connsiteX2" fmla="*/ 240541 w 243792"/>
              <a:gd name="connsiteY2" fmla="*/ 0 h 89999"/>
              <a:gd name="connsiteX3" fmla="*/ 243792 w 243792"/>
              <a:gd name="connsiteY3" fmla="*/ 89999 h 89999"/>
              <a:gd name="connsiteX4" fmla="*/ 0 w 243792"/>
              <a:gd name="connsiteY4" fmla="*/ 86049 h 8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92" h="89999">
                <a:moveTo>
                  <a:pt x="0" y="86049"/>
                </a:moveTo>
                <a:lnTo>
                  <a:pt x="7666" y="1497"/>
                </a:lnTo>
                <a:lnTo>
                  <a:pt x="240541" y="0"/>
                </a:lnTo>
                <a:lnTo>
                  <a:pt x="243792" y="89999"/>
                </a:lnTo>
                <a:lnTo>
                  <a:pt x="0" y="8604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4125" y="3025279"/>
            <a:ext cx="296483" cy="9777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 name="connsiteX0" fmla="*/ 0 w 233399"/>
              <a:gd name="connsiteY0" fmla="*/ 77407 h 78976"/>
              <a:gd name="connsiteX1" fmla="*/ 12428 w 233399"/>
              <a:gd name="connsiteY1" fmla="*/ 0 h 78976"/>
              <a:gd name="connsiteX2" fmla="*/ 233399 w 233399"/>
              <a:gd name="connsiteY2" fmla="*/ 3265 h 78976"/>
              <a:gd name="connsiteX3" fmla="*/ 222362 w 233399"/>
              <a:gd name="connsiteY3" fmla="*/ 78976 h 78976"/>
              <a:gd name="connsiteX4" fmla="*/ 0 w 233399"/>
              <a:gd name="connsiteY4" fmla="*/ 77407 h 78976"/>
              <a:gd name="connsiteX0" fmla="*/ 0 w 222362"/>
              <a:gd name="connsiteY0" fmla="*/ 77407 h 78976"/>
              <a:gd name="connsiteX1" fmla="*/ 12428 w 222362"/>
              <a:gd name="connsiteY1" fmla="*/ 0 h 78976"/>
              <a:gd name="connsiteX2" fmla="*/ 214349 w 222362"/>
              <a:gd name="connsiteY2" fmla="*/ 5646 h 78976"/>
              <a:gd name="connsiteX3" fmla="*/ 222362 w 222362"/>
              <a:gd name="connsiteY3" fmla="*/ 78976 h 78976"/>
              <a:gd name="connsiteX4" fmla="*/ 0 w 222362"/>
              <a:gd name="connsiteY4" fmla="*/ 77407 h 78976"/>
              <a:gd name="connsiteX0" fmla="*/ 0 w 222362"/>
              <a:gd name="connsiteY0" fmla="*/ 71761 h 73330"/>
              <a:gd name="connsiteX1" fmla="*/ 12428 w 222362"/>
              <a:gd name="connsiteY1" fmla="*/ 1498 h 73330"/>
              <a:gd name="connsiteX2" fmla="*/ 214349 w 222362"/>
              <a:gd name="connsiteY2" fmla="*/ 0 h 73330"/>
              <a:gd name="connsiteX3" fmla="*/ 222362 w 222362"/>
              <a:gd name="connsiteY3" fmla="*/ 73330 h 73330"/>
              <a:gd name="connsiteX4" fmla="*/ 0 w 222362"/>
              <a:gd name="connsiteY4" fmla="*/ 71761 h 7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62" h="73330">
                <a:moveTo>
                  <a:pt x="0" y="71761"/>
                </a:moveTo>
                <a:lnTo>
                  <a:pt x="12428" y="1498"/>
                </a:lnTo>
                <a:lnTo>
                  <a:pt x="214349" y="0"/>
                </a:lnTo>
                <a:lnTo>
                  <a:pt x="222362" y="73330"/>
                </a:lnTo>
                <a:lnTo>
                  <a:pt x="0" y="7176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0" name="矩形 1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1" name="矩形 1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7754" y="7069556"/>
            <a:ext cx="1010653" cy="7218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1s</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2" name="矩形 1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3" name="矩形 17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591613279"/>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135"/>
                                        <p:tgtEl>
                                          <p:spTgt spid="4"/>
                                        </p:tgtEl>
                                      </p:cBhvr>
                                    </p:animEffect>
                                    <p:set>
                                      <p:cBhvr>
                                        <p:cTn id="7" dur="1" fill="hold">
                                          <p:stCondLst>
                                            <p:cond delay="134"/>
                                          </p:stCondLst>
                                        </p:cTn>
                                        <p:tgtEl>
                                          <p:spTgt spid="4"/>
                                        </p:tgtEl>
                                        <p:attrNameLst>
                                          <p:attrName>style.visibility</p:attrName>
                                        </p:attrNameLst>
                                      </p:cBhvr>
                                      <p:to>
                                        <p:strVal val="hidden"/>
                                      </p:to>
                                    </p:set>
                                  </p:childTnLst>
                                </p:cTn>
                              </p:par>
                              <p:par>
                                <p:cTn id="8" presetID="10" presetClass="exit" presetSubtype="0" fill="hold" grpId="0" nodeType="withEffect">
                                  <p:stCondLst>
                                    <p:cond delay="45"/>
                                  </p:stCondLst>
                                  <p:childTnLst>
                                    <p:animEffect transition="out" filter="fade">
                                      <p:cBhvr>
                                        <p:cTn id="9" dur="135"/>
                                        <p:tgtEl>
                                          <p:spTgt spid="5"/>
                                        </p:tgtEl>
                                      </p:cBhvr>
                                    </p:animEffect>
                                    <p:set>
                                      <p:cBhvr>
                                        <p:cTn id="10" dur="1" fill="hold">
                                          <p:stCondLst>
                                            <p:cond delay="134"/>
                                          </p:stCondLst>
                                        </p:cTn>
                                        <p:tgtEl>
                                          <p:spTgt spid="5"/>
                                        </p:tgtEl>
                                        <p:attrNameLst>
                                          <p:attrName>style.visibility</p:attrName>
                                        </p:attrNameLst>
                                      </p:cBhvr>
                                      <p:to>
                                        <p:strVal val="hidden"/>
                                      </p:to>
                                    </p:set>
                                  </p:childTnLst>
                                </p:cTn>
                              </p:par>
                              <p:par>
                                <p:cTn id="11" presetID="10" presetClass="exit" presetSubtype="0" fill="hold" grpId="0" nodeType="withEffect">
                                  <p:stCondLst>
                                    <p:cond delay="45"/>
                                  </p:stCondLst>
                                  <p:childTnLst>
                                    <p:animEffect transition="out" filter="fade">
                                      <p:cBhvr>
                                        <p:cTn id="12" dur="135"/>
                                        <p:tgtEl>
                                          <p:spTgt spid="6"/>
                                        </p:tgtEl>
                                      </p:cBhvr>
                                    </p:animEffect>
                                    <p:set>
                                      <p:cBhvr>
                                        <p:cTn id="13" dur="1" fill="hold">
                                          <p:stCondLst>
                                            <p:cond delay="134"/>
                                          </p:stCondLst>
                                        </p:cTn>
                                        <p:tgtEl>
                                          <p:spTgt spid="6"/>
                                        </p:tgtEl>
                                        <p:attrNameLst>
                                          <p:attrName>style.visibility</p:attrName>
                                        </p:attrNameLst>
                                      </p:cBhvr>
                                      <p:to>
                                        <p:strVal val="hidden"/>
                                      </p:to>
                                    </p:set>
                                  </p:childTnLst>
                                </p:cTn>
                              </p:par>
                              <p:par>
                                <p:cTn id="14" presetID="10" presetClass="exit" presetSubtype="0" fill="hold" grpId="0" nodeType="withEffect">
                                  <p:stCondLst>
                                    <p:cond delay="135"/>
                                  </p:stCondLst>
                                  <p:childTnLst>
                                    <p:animEffect transition="out" filter="fade">
                                      <p:cBhvr>
                                        <p:cTn id="15" dur="135"/>
                                        <p:tgtEl>
                                          <p:spTgt spid="19"/>
                                        </p:tgtEl>
                                      </p:cBhvr>
                                    </p:animEffect>
                                    <p:set>
                                      <p:cBhvr>
                                        <p:cTn id="16" dur="1" fill="hold">
                                          <p:stCondLst>
                                            <p:cond delay="134"/>
                                          </p:stCondLst>
                                        </p:cTn>
                                        <p:tgtEl>
                                          <p:spTgt spid="19"/>
                                        </p:tgtEl>
                                        <p:attrNameLst>
                                          <p:attrName>style.visibility</p:attrName>
                                        </p:attrNameLst>
                                      </p:cBhvr>
                                      <p:to>
                                        <p:strVal val="hidden"/>
                                      </p:to>
                                    </p:set>
                                  </p:childTnLst>
                                </p:cTn>
                              </p:par>
                              <p:par>
                                <p:cTn id="17" presetID="10" presetClass="exit" presetSubtype="0" fill="hold" grpId="0" nodeType="withEffect">
                                  <p:stCondLst>
                                    <p:cond delay="135"/>
                                  </p:stCondLst>
                                  <p:childTnLst>
                                    <p:animEffect transition="out" filter="fade">
                                      <p:cBhvr>
                                        <p:cTn id="18" dur="135"/>
                                        <p:tgtEl>
                                          <p:spTgt spid="18"/>
                                        </p:tgtEl>
                                      </p:cBhvr>
                                    </p:animEffect>
                                    <p:set>
                                      <p:cBhvr>
                                        <p:cTn id="19" dur="1" fill="hold">
                                          <p:stCondLst>
                                            <p:cond delay="134"/>
                                          </p:stCondLst>
                                        </p:cTn>
                                        <p:tgtEl>
                                          <p:spTgt spid="18"/>
                                        </p:tgtEl>
                                        <p:attrNameLst>
                                          <p:attrName>style.visibility</p:attrName>
                                        </p:attrNameLst>
                                      </p:cBhvr>
                                      <p:to>
                                        <p:strVal val="hidden"/>
                                      </p:to>
                                    </p:set>
                                  </p:childTnLst>
                                </p:cTn>
                              </p:par>
                              <p:par>
                                <p:cTn id="20" presetID="10" presetClass="exit" presetSubtype="0" fill="hold" grpId="0" nodeType="withEffect">
                                  <p:stCondLst>
                                    <p:cond delay="135"/>
                                  </p:stCondLst>
                                  <p:childTnLst>
                                    <p:animEffect transition="out" filter="fade">
                                      <p:cBhvr>
                                        <p:cTn id="21" dur="135"/>
                                        <p:tgtEl>
                                          <p:spTgt spid="17"/>
                                        </p:tgtEl>
                                      </p:cBhvr>
                                    </p:animEffect>
                                    <p:set>
                                      <p:cBhvr>
                                        <p:cTn id="22" dur="1" fill="hold">
                                          <p:stCondLst>
                                            <p:cond delay="134"/>
                                          </p:stCondLst>
                                        </p:cTn>
                                        <p:tgtEl>
                                          <p:spTgt spid="17"/>
                                        </p:tgtEl>
                                        <p:attrNameLst>
                                          <p:attrName>style.visibility</p:attrName>
                                        </p:attrNameLst>
                                      </p:cBhvr>
                                      <p:to>
                                        <p:strVal val="hidden"/>
                                      </p:to>
                                    </p:set>
                                  </p:childTnLst>
                                </p:cTn>
                              </p:par>
                              <p:par>
                                <p:cTn id="23" presetID="10" presetClass="exit" presetSubtype="0" fill="hold" grpId="0" nodeType="withEffect">
                                  <p:stCondLst>
                                    <p:cond delay="90"/>
                                  </p:stCondLst>
                                  <p:childTnLst>
                                    <p:animEffect transition="out" filter="fade">
                                      <p:cBhvr>
                                        <p:cTn id="24" dur="135"/>
                                        <p:tgtEl>
                                          <p:spTgt spid="28"/>
                                        </p:tgtEl>
                                      </p:cBhvr>
                                    </p:animEffect>
                                    <p:set>
                                      <p:cBhvr>
                                        <p:cTn id="25" dur="1" fill="hold">
                                          <p:stCondLst>
                                            <p:cond delay="134"/>
                                          </p:stCondLst>
                                        </p:cTn>
                                        <p:tgtEl>
                                          <p:spTgt spid="28"/>
                                        </p:tgtEl>
                                        <p:attrNameLst>
                                          <p:attrName>style.visibility</p:attrName>
                                        </p:attrNameLst>
                                      </p:cBhvr>
                                      <p:to>
                                        <p:strVal val="hidden"/>
                                      </p:to>
                                    </p:set>
                                  </p:childTnLst>
                                </p:cTn>
                              </p:par>
                              <p:par>
                                <p:cTn id="26" presetID="10" presetClass="exit" presetSubtype="0" fill="hold" grpId="0" nodeType="withEffect">
                                  <p:stCondLst>
                                    <p:cond delay="90"/>
                                  </p:stCondLst>
                                  <p:childTnLst>
                                    <p:animEffect transition="out" filter="fade">
                                      <p:cBhvr>
                                        <p:cTn id="27" dur="135"/>
                                        <p:tgtEl>
                                          <p:spTgt spid="29"/>
                                        </p:tgtEl>
                                      </p:cBhvr>
                                    </p:animEffect>
                                    <p:set>
                                      <p:cBhvr>
                                        <p:cTn id="28" dur="1" fill="hold">
                                          <p:stCondLst>
                                            <p:cond delay="134"/>
                                          </p:stCondLst>
                                        </p:cTn>
                                        <p:tgtEl>
                                          <p:spTgt spid="29"/>
                                        </p:tgtEl>
                                        <p:attrNameLst>
                                          <p:attrName>style.visibility</p:attrName>
                                        </p:attrNameLst>
                                      </p:cBhvr>
                                      <p:to>
                                        <p:strVal val="hidden"/>
                                      </p:to>
                                    </p:set>
                                  </p:childTnLst>
                                </p:cTn>
                              </p:par>
                              <p:par>
                                <p:cTn id="29" presetID="10" presetClass="exit" presetSubtype="0" fill="hold" grpId="0" nodeType="withEffect">
                                  <p:stCondLst>
                                    <p:cond delay="90"/>
                                  </p:stCondLst>
                                  <p:childTnLst>
                                    <p:animEffect transition="out" filter="fade">
                                      <p:cBhvr>
                                        <p:cTn id="30" dur="135"/>
                                        <p:tgtEl>
                                          <p:spTgt spid="30"/>
                                        </p:tgtEl>
                                      </p:cBhvr>
                                    </p:animEffect>
                                    <p:set>
                                      <p:cBhvr>
                                        <p:cTn id="31" dur="1" fill="hold">
                                          <p:stCondLst>
                                            <p:cond delay="134"/>
                                          </p:stCondLst>
                                        </p:cTn>
                                        <p:tgtEl>
                                          <p:spTgt spid="30"/>
                                        </p:tgtEl>
                                        <p:attrNameLst>
                                          <p:attrName>style.visibility</p:attrName>
                                        </p:attrNameLst>
                                      </p:cBhvr>
                                      <p:to>
                                        <p:strVal val="hidden"/>
                                      </p:to>
                                    </p:set>
                                  </p:childTnLst>
                                </p:cTn>
                              </p:par>
                              <p:par>
                                <p:cTn id="32" presetID="10" presetClass="exit" presetSubtype="0" fill="hold" grpId="0" nodeType="withEffect">
                                  <p:stCondLst>
                                    <p:cond delay="90"/>
                                  </p:stCondLst>
                                  <p:childTnLst>
                                    <p:animEffect transition="out" filter="fade">
                                      <p:cBhvr>
                                        <p:cTn id="33" dur="135"/>
                                        <p:tgtEl>
                                          <p:spTgt spid="37"/>
                                        </p:tgtEl>
                                      </p:cBhvr>
                                    </p:animEffect>
                                    <p:set>
                                      <p:cBhvr>
                                        <p:cTn id="34" dur="1" fill="hold">
                                          <p:stCondLst>
                                            <p:cond delay="134"/>
                                          </p:stCondLst>
                                        </p:cTn>
                                        <p:tgtEl>
                                          <p:spTgt spid="37"/>
                                        </p:tgtEl>
                                        <p:attrNameLst>
                                          <p:attrName>style.visibility</p:attrName>
                                        </p:attrNameLst>
                                      </p:cBhvr>
                                      <p:to>
                                        <p:strVal val="hidden"/>
                                      </p:to>
                                    </p:set>
                                  </p:childTnLst>
                                </p:cTn>
                              </p:par>
                              <p:par>
                                <p:cTn id="35" presetID="10" presetClass="exit" presetSubtype="0" fill="hold" grpId="0" nodeType="withEffect">
                                  <p:stCondLst>
                                    <p:cond delay="180"/>
                                  </p:stCondLst>
                                  <p:childTnLst>
                                    <p:animEffect transition="out" filter="fade">
                                      <p:cBhvr>
                                        <p:cTn id="36" dur="135"/>
                                        <p:tgtEl>
                                          <p:spTgt spid="36"/>
                                        </p:tgtEl>
                                      </p:cBhvr>
                                    </p:animEffect>
                                    <p:set>
                                      <p:cBhvr>
                                        <p:cTn id="37" dur="1" fill="hold">
                                          <p:stCondLst>
                                            <p:cond delay="134"/>
                                          </p:stCondLst>
                                        </p:cTn>
                                        <p:tgtEl>
                                          <p:spTgt spid="36"/>
                                        </p:tgtEl>
                                        <p:attrNameLst>
                                          <p:attrName>style.visibility</p:attrName>
                                        </p:attrNameLst>
                                      </p:cBhvr>
                                      <p:to>
                                        <p:strVal val="hidden"/>
                                      </p:to>
                                    </p:set>
                                  </p:childTnLst>
                                </p:cTn>
                              </p:par>
                              <p:par>
                                <p:cTn id="38" presetID="10" presetClass="exit" presetSubtype="0" fill="hold" grpId="0" nodeType="withEffect">
                                  <p:stCondLst>
                                    <p:cond delay="180"/>
                                  </p:stCondLst>
                                  <p:childTnLst>
                                    <p:animEffect transition="out" filter="fade">
                                      <p:cBhvr>
                                        <p:cTn id="39" dur="135"/>
                                        <p:tgtEl>
                                          <p:spTgt spid="35"/>
                                        </p:tgtEl>
                                      </p:cBhvr>
                                    </p:animEffect>
                                    <p:set>
                                      <p:cBhvr>
                                        <p:cTn id="40" dur="1" fill="hold">
                                          <p:stCondLst>
                                            <p:cond delay="134"/>
                                          </p:stCondLst>
                                        </p:cTn>
                                        <p:tgtEl>
                                          <p:spTgt spid="35"/>
                                        </p:tgtEl>
                                        <p:attrNameLst>
                                          <p:attrName>style.visibility</p:attrName>
                                        </p:attrNameLst>
                                      </p:cBhvr>
                                      <p:to>
                                        <p:strVal val="hidden"/>
                                      </p:to>
                                    </p:set>
                                  </p:childTnLst>
                                </p:cTn>
                              </p:par>
                              <p:par>
                                <p:cTn id="41" presetID="10" presetClass="exit" presetSubtype="0" fill="hold" grpId="0" nodeType="withEffect">
                                  <p:stCondLst>
                                    <p:cond delay="180"/>
                                  </p:stCondLst>
                                  <p:childTnLst>
                                    <p:animEffect transition="out" filter="fade">
                                      <p:cBhvr>
                                        <p:cTn id="42" dur="135"/>
                                        <p:tgtEl>
                                          <p:spTgt spid="42"/>
                                        </p:tgtEl>
                                      </p:cBhvr>
                                    </p:animEffect>
                                    <p:set>
                                      <p:cBhvr>
                                        <p:cTn id="43" dur="1" fill="hold">
                                          <p:stCondLst>
                                            <p:cond delay="134"/>
                                          </p:stCondLst>
                                        </p:cTn>
                                        <p:tgtEl>
                                          <p:spTgt spid="42"/>
                                        </p:tgtEl>
                                        <p:attrNameLst>
                                          <p:attrName>style.visibility</p:attrName>
                                        </p:attrNameLst>
                                      </p:cBhvr>
                                      <p:to>
                                        <p:strVal val="hidden"/>
                                      </p:to>
                                    </p:set>
                                  </p:childTnLst>
                                </p:cTn>
                              </p:par>
                              <p:par>
                                <p:cTn id="44" presetID="10" presetClass="exit" presetSubtype="0" fill="hold" grpId="0" nodeType="withEffect">
                                  <p:stCondLst>
                                    <p:cond delay="180"/>
                                  </p:stCondLst>
                                  <p:childTnLst>
                                    <p:animEffect transition="out" filter="fade">
                                      <p:cBhvr>
                                        <p:cTn id="45" dur="135"/>
                                        <p:tgtEl>
                                          <p:spTgt spid="43"/>
                                        </p:tgtEl>
                                      </p:cBhvr>
                                    </p:animEffect>
                                    <p:set>
                                      <p:cBhvr>
                                        <p:cTn id="46" dur="1" fill="hold">
                                          <p:stCondLst>
                                            <p:cond delay="134"/>
                                          </p:stCondLst>
                                        </p:cTn>
                                        <p:tgtEl>
                                          <p:spTgt spid="43"/>
                                        </p:tgtEl>
                                        <p:attrNameLst>
                                          <p:attrName>style.visibility</p:attrName>
                                        </p:attrNameLst>
                                      </p:cBhvr>
                                      <p:to>
                                        <p:strVal val="hidden"/>
                                      </p:to>
                                    </p:set>
                                  </p:childTnLst>
                                </p:cTn>
                              </p:par>
                              <p:par>
                                <p:cTn id="47" presetID="10" presetClass="exit" presetSubtype="0" fill="hold" grpId="0" nodeType="withEffect">
                                  <p:stCondLst>
                                    <p:cond delay="45"/>
                                  </p:stCondLst>
                                  <p:childTnLst>
                                    <p:animEffect transition="out" filter="fade">
                                      <p:cBhvr>
                                        <p:cTn id="48" dur="135"/>
                                        <p:tgtEl>
                                          <p:spTgt spid="44"/>
                                        </p:tgtEl>
                                      </p:cBhvr>
                                    </p:animEffect>
                                    <p:set>
                                      <p:cBhvr>
                                        <p:cTn id="49" dur="1" fill="hold">
                                          <p:stCondLst>
                                            <p:cond delay="134"/>
                                          </p:stCondLst>
                                        </p:cTn>
                                        <p:tgtEl>
                                          <p:spTgt spid="44"/>
                                        </p:tgtEl>
                                        <p:attrNameLst>
                                          <p:attrName>style.visibility</p:attrName>
                                        </p:attrNameLst>
                                      </p:cBhvr>
                                      <p:to>
                                        <p:strVal val="hidden"/>
                                      </p:to>
                                    </p:set>
                                  </p:childTnLst>
                                </p:cTn>
                              </p:par>
                              <p:par>
                                <p:cTn id="50" presetID="10" presetClass="exit" presetSubtype="0" fill="hold" grpId="0" nodeType="withEffect">
                                  <p:stCondLst>
                                    <p:cond delay="45"/>
                                  </p:stCondLst>
                                  <p:childTnLst>
                                    <p:animEffect transition="out" filter="fade">
                                      <p:cBhvr>
                                        <p:cTn id="51" dur="135"/>
                                        <p:tgtEl>
                                          <p:spTgt spid="51"/>
                                        </p:tgtEl>
                                      </p:cBhvr>
                                    </p:animEffect>
                                    <p:set>
                                      <p:cBhvr>
                                        <p:cTn id="52" dur="1" fill="hold">
                                          <p:stCondLst>
                                            <p:cond delay="134"/>
                                          </p:stCondLst>
                                        </p:cTn>
                                        <p:tgtEl>
                                          <p:spTgt spid="51"/>
                                        </p:tgtEl>
                                        <p:attrNameLst>
                                          <p:attrName>style.visibility</p:attrName>
                                        </p:attrNameLst>
                                      </p:cBhvr>
                                      <p:to>
                                        <p:strVal val="hidden"/>
                                      </p:to>
                                    </p:set>
                                  </p:childTnLst>
                                </p:cTn>
                              </p:par>
                              <p:par>
                                <p:cTn id="53" presetID="10" presetClass="exit" presetSubtype="0" fill="hold" grpId="0" nodeType="withEffect">
                                  <p:stCondLst>
                                    <p:cond delay="45"/>
                                  </p:stCondLst>
                                  <p:childTnLst>
                                    <p:animEffect transition="out" filter="fade">
                                      <p:cBhvr>
                                        <p:cTn id="54" dur="135"/>
                                        <p:tgtEl>
                                          <p:spTgt spid="50"/>
                                        </p:tgtEl>
                                      </p:cBhvr>
                                    </p:animEffect>
                                    <p:set>
                                      <p:cBhvr>
                                        <p:cTn id="55" dur="1" fill="hold">
                                          <p:stCondLst>
                                            <p:cond delay="134"/>
                                          </p:stCondLst>
                                        </p:cTn>
                                        <p:tgtEl>
                                          <p:spTgt spid="50"/>
                                        </p:tgtEl>
                                        <p:attrNameLst>
                                          <p:attrName>style.visibility</p:attrName>
                                        </p:attrNameLst>
                                      </p:cBhvr>
                                      <p:to>
                                        <p:strVal val="hidden"/>
                                      </p:to>
                                    </p:set>
                                  </p:childTnLst>
                                </p:cTn>
                              </p:par>
                              <p:par>
                                <p:cTn id="56" presetID="10" presetClass="exit" presetSubtype="0" fill="hold" grpId="0" nodeType="withEffect">
                                  <p:stCondLst>
                                    <p:cond delay="45"/>
                                  </p:stCondLst>
                                  <p:childTnLst>
                                    <p:animEffect transition="out" filter="fade">
                                      <p:cBhvr>
                                        <p:cTn id="57" dur="135"/>
                                        <p:tgtEl>
                                          <p:spTgt spid="49"/>
                                        </p:tgtEl>
                                      </p:cBhvr>
                                    </p:animEffect>
                                    <p:set>
                                      <p:cBhvr>
                                        <p:cTn id="58" dur="1" fill="hold">
                                          <p:stCondLst>
                                            <p:cond delay="134"/>
                                          </p:stCondLst>
                                        </p:cTn>
                                        <p:tgtEl>
                                          <p:spTgt spid="49"/>
                                        </p:tgtEl>
                                        <p:attrNameLst>
                                          <p:attrName>style.visibility</p:attrName>
                                        </p:attrNameLst>
                                      </p:cBhvr>
                                      <p:to>
                                        <p:strVal val="hidden"/>
                                      </p:to>
                                    </p:set>
                                  </p:childTnLst>
                                </p:cTn>
                              </p:par>
                              <p:par>
                                <p:cTn id="59" presetID="10" presetClass="exit" presetSubtype="0" fill="hold" grpId="0" nodeType="withEffect">
                                  <p:stCondLst>
                                    <p:cond delay="45"/>
                                  </p:stCondLst>
                                  <p:childTnLst>
                                    <p:animEffect transition="out" filter="fade">
                                      <p:cBhvr>
                                        <p:cTn id="60" dur="135"/>
                                        <p:tgtEl>
                                          <p:spTgt spid="59"/>
                                        </p:tgtEl>
                                      </p:cBhvr>
                                    </p:animEffect>
                                    <p:set>
                                      <p:cBhvr>
                                        <p:cTn id="61" dur="1" fill="hold">
                                          <p:stCondLst>
                                            <p:cond delay="134"/>
                                          </p:stCondLst>
                                        </p:cTn>
                                        <p:tgtEl>
                                          <p:spTgt spid="59"/>
                                        </p:tgtEl>
                                        <p:attrNameLst>
                                          <p:attrName>style.visibility</p:attrName>
                                        </p:attrNameLst>
                                      </p:cBhvr>
                                      <p:to>
                                        <p:strVal val="hidden"/>
                                      </p:to>
                                    </p:set>
                                  </p:childTnLst>
                                </p:cTn>
                              </p:par>
                              <p:par>
                                <p:cTn id="62" presetID="10" presetClass="exit" presetSubtype="0" fill="hold" grpId="0" nodeType="withEffect">
                                  <p:stCondLst>
                                    <p:cond delay="45"/>
                                  </p:stCondLst>
                                  <p:childTnLst>
                                    <p:animEffect transition="out" filter="fade">
                                      <p:cBhvr>
                                        <p:cTn id="63" dur="135"/>
                                        <p:tgtEl>
                                          <p:spTgt spid="58"/>
                                        </p:tgtEl>
                                      </p:cBhvr>
                                    </p:animEffect>
                                    <p:set>
                                      <p:cBhvr>
                                        <p:cTn id="64" dur="1" fill="hold">
                                          <p:stCondLst>
                                            <p:cond delay="134"/>
                                          </p:stCondLst>
                                        </p:cTn>
                                        <p:tgtEl>
                                          <p:spTgt spid="58"/>
                                        </p:tgtEl>
                                        <p:attrNameLst>
                                          <p:attrName>style.visibility</p:attrName>
                                        </p:attrNameLst>
                                      </p:cBhvr>
                                      <p:to>
                                        <p:strVal val="hidden"/>
                                      </p:to>
                                    </p:set>
                                  </p:childTnLst>
                                </p:cTn>
                              </p:par>
                              <p:par>
                                <p:cTn id="65" presetID="10" presetClass="exit" presetSubtype="0" fill="hold" grpId="0" nodeType="withEffect">
                                  <p:stCondLst>
                                    <p:cond delay="45"/>
                                  </p:stCondLst>
                                  <p:childTnLst>
                                    <p:animEffect transition="out" filter="fade">
                                      <p:cBhvr>
                                        <p:cTn id="66" dur="135"/>
                                        <p:tgtEl>
                                          <p:spTgt spid="57"/>
                                        </p:tgtEl>
                                      </p:cBhvr>
                                    </p:animEffect>
                                    <p:set>
                                      <p:cBhvr>
                                        <p:cTn id="67" dur="1" fill="hold">
                                          <p:stCondLst>
                                            <p:cond delay="134"/>
                                          </p:stCondLst>
                                        </p:cTn>
                                        <p:tgtEl>
                                          <p:spTgt spid="57"/>
                                        </p:tgtEl>
                                        <p:attrNameLst>
                                          <p:attrName>style.visibility</p:attrName>
                                        </p:attrNameLst>
                                      </p:cBhvr>
                                      <p:to>
                                        <p:strVal val="hidden"/>
                                      </p:to>
                                    </p:set>
                                  </p:childTnLst>
                                </p:cTn>
                              </p:par>
                              <p:par>
                                <p:cTn id="68" presetID="10" presetClass="exit" presetSubtype="0" fill="hold" grpId="0" nodeType="withEffect">
                                  <p:stCondLst>
                                    <p:cond delay="45"/>
                                  </p:stCondLst>
                                  <p:childTnLst>
                                    <p:animEffect transition="out" filter="fade">
                                      <p:cBhvr>
                                        <p:cTn id="69" dur="135"/>
                                        <p:tgtEl>
                                          <p:spTgt spid="64"/>
                                        </p:tgtEl>
                                      </p:cBhvr>
                                    </p:animEffect>
                                    <p:set>
                                      <p:cBhvr>
                                        <p:cTn id="70" dur="1" fill="hold">
                                          <p:stCondLst>
                                            <p:cond delay="134"/>
                                          </p:stCondLst>
                                        </p:cTn>
                                        <p:tgtEl>
                                          <p:spTgt spid="64"/>
                                        </p:tgtEl>
                                        <p:attrNameLst>
                                          <p:attrName>style.visibility</p:attrName>
                                        </p:attrNameLst>
                                      </p:cBhvr>
                                      <p:to>
                                        <p:strVal val="hidden"/>
                                      </p:to>
                                    </p:set>
                                  </p:childTnLst>
                                </p:cTn>
                              </p:par>
                              <p:par>
                                <p:cTn id="71" presetID="10" presetClass="exit" presetSubtype="0" fill="hold" grpId="0" nodeType="withEffect">
                                  <p:stCondLst>
                                    <p:cond delay="63"/>
                                  </p:stCondLst>
                                  <p:childTnLst>
                                    <p:animEffect transition="out" filter="fade">
                                      <p:cBhvr>
                                        <p:cTn id="72" dur="135"/>
                                        <p:tgtEl>
                                          <p:spTgt spid="65"/>
                                        </p:tgtEl>
                                      </p:cBhvr>
                                    </p:animEffect>
                                    <p:set>
                                      <p:cBhvr>
                                        <p:cTn id="73" dur="1" fill="hold">
                                          <p:stCondLst>
                                            <p:cond delay="134"/>
                                          </p:stCondLst>
                                        </p:cTn>
                                        <p:tgtEl>
                                          <p:spTgt spid="65"/>
                                        </p:tgtEl>
                                        <p:attrNameLst>
                                          <p:attrName>style.visibility</p:attrName>
                                        </p:attrNameLst>
                                      </p:cBhvr>
                                      <p:to>
                                        <p:strVal val="hidden"/>
                                      </p:to>
                                    </p:set>
                                  </p:childTnLst>
                                </p:cTn>
                              </p:par>
                              <p:par>
                                <p:cTn id="74" presetID="10" presetClass="exit" presetSubtype="0" fill="hold" grpId="0" nodeType="withEffect">
                                  <p:stCondLst>
                                    <p:cond delay="63"/>
                                  </p:stCondLst>
                                  <p:childTnLst>
                                    <p:animEffect transition="out" filter="fade">
                                      <p:cBhvr>
                                        <p:cTn id="75" dur="135"/>
                                        <p:tgtEl>
                                          <p:spTgt spid="66"/>
                                        </p:tgtEl>
                                      </p:cBhvr>
                                    </p:animEffect>
                                    <p:set>
                                      <p:cBhvr>
                                        <p:cTn id="76" dur="1" fill="hold">
                                          <p:stCondLst>
                                            <p:cond delay="134"/>
                                          </p:stCondLst>
                                        </p:cTn>
                                        <p:tgtEl>
                                          <p:spTgt spid="66"/>
                                        </p:tgtEl>
                                        <p:attrNameLst>
                                          <p:attrName>style.visibility</p:attrName>
                                        </p:attrNameLst>
                                      </p:cBhvr>
                                      <p:to>
                                        <p:strVal val="hidden"/>
                                      </p:to>
                                    </p:set>
                                  </p:childTnLst>
                                </p:cTn>
                              </p:par>
                              <p:par>
                                <p:cTn id="77" presetID="10" presetClass="exit" presetSubtype="0" fill="hold" grpId="0" nodeType="withEffect">
                                  <p:stCondLst>
                                    <p:cond delay="63"/>
                                  </p:stCondLst>
                                  <p:childTnLst>
                                    <p:animEffect transition="out" filter="fade">
                                      <p:cBhvr>
                                        <p:cTn id="78" dur="135"/>
                                        <p:tgtEl>
                                          <p:spTgt spid="75"/>
                                        </p:tgtEl>
                                      </p:cBhvr>
                                    </p:animEffect>
                                    <p:set>
                                      <p:cBhvr>
                                        <p:cTn id="79" dur="1" fill="hold">
                                          <p:stCondLst>
                                            <p:cond delay="134"/>
                                          </p:stCondLst>
                                        </p:cTn>
                                        <p:tgtEl>
                                          <p:spTgt spid="75"/>
                                        </p:tgtEl>
                                        <p:attrNameLst>
                                          <p:attrName>style.visibility</p:attrName>
                                        </p:attrNameLst>
                                      </p:cBhvr>
                                      <p:to>
                                        <p:strVal val="hidden"/>
                                      </p:to>
                                    </p:set>
                                  </p:childTnLst>
                                </p:cTn>
                              </p:par>
                              <p:par>
                                <p:cTn id="80" presetID="10" presetClass="exit" presetSubtype="0" fill="hold" grpId="0" nodeType="withEffect">
                                  <p:stCondLst>
                                    <p:cond delay="63"/>
                                  </p:stCondLst>
                                  <p:childTnLst>
                                    <p:animEffect transition="out" filter="fade">
                                      <p:cBhvr>
                                        <p:cTn id="81" dur="135"/>
                                        <p:tgtEl>
                                          <p:spTgt spid="72"/>
                                        </p:tgtEl>
                                      </p:cBhvr>
                                    </p:animEffect>
                                    <p:set>
                                      <p:cBhvr>
                                        <p:cTn id="82" dur="1" fill="hold">
                                          <p:stCondLst>
                                            <p:cond delay="134"/>
                                          </p:stCondLst>
                                        </p:cTn>
                                        <p:tgtEl>
                                          <p:spTgt spid="72"/>
                                        </p:tgtEl>
                                        <p:attrNameLst>
                                          <p:attrName>style.visibility</p:attrName>
                                        </p:attrNameLst>
                                      </p:cBhvr>
                                      <p:to>
                                        <p:strVal val="hidden"/>
                                      </p:to>
                                    </p:set>
                                  </p:childTnLst>
                                </p:cTn>
                              </p:par>
                              <p:par>
                                <p:cTn id="83" presetID="10" presetClass="exit" presetSubtype="0" fill="hold" grpId="0" nodeType="withEffect">
                                  <p:stCondLst>
                                    <p:cond delay="63"/>
                                  </p:stCondLst>
                                  <p:childTnLst>
                                    <p:animEffect transition="out" filter="fade">
                                      <p:cBhvr>
                                        <p:cTn id="84" dur="135"/>
                                        <p:tgtEl>
                                          <p:spTgt spid="71"/>
                                        </p:tgtEl>
                                      </p:cBhvr>
                                    </p:animEffect>
                                    <p:set>
                                      <p:cBhvr>
                                        <p:cTn id="85" dur="1" fill="hold">
                                          <p:stCondLst>
                                            <p:cond delay="134"/>
                                          </p:stCondLst>
                                        </p:cTn>
                                        <p:tgtEl>
                                          <p:spTgt spid="71"/>
                                        </p:tgtEl>
                                        <p:attrNameLst>
                                          <p:attrName>style.visibility</p:attrName>
                                        </p:attrNameLst>
                                      </p:cBhvr>
                                      <p:to>
                                        <p:strVal val="hidden"/>
                                      </p:to>
                                    </p:set>
                                  </p:childTnLst>
                                </p:cTn>
                              </p:par>
                              <p:par>
                                <p:cTn id="86" presetID="10" presetClass="exit" presetSubtype="0" fill="hold" grpId="0" nodeType="withEffect">
                                  <p:stCondLst>
                                    <p:cond delay="63"/>
                                  </p:stCondLst>
                                  <p:childTnLst>
                                    <p:animEffect transition="out" filter="fade">
                                      <p:cBhvr>
                                        <p:cTn id="87" dur="135"/>
                                        <p:tgtEl>
                                          <p:spTgt spid="80"/>
                                        </p:tgtEl>
                                      </p:cBhvr>
                                    </p:animEffect>
                                    <p:set>
                                      <p:cBhvr>
                                        <p:cTn id="88" dur="1" fill="hold">
                                          <p:stCondLst>
                                            <p:cond delay="134"/>
                                          </p:stCondLst>
                                        </p:cTn>
                                        <p:tgtEl>
                                          <p:spTgt spid="80"/>
                                        </p:tgtEl>
                                        <p:attrNameLst>
                                          <p:attrName>style.visibility</p:attrName>
                                        </p:attrNameLst>
                                      </p:cBhvr>
                                      <p:to>
                                        <p:strVal val="hidden"/>
                                      </p:to>
                                    </p:set>
                                  </p:childTnLst>
                                </p:cTn>
                              </p:par>
                              <p:par>
                                <p:cTn id="89" presetID="10" presetClass="exit" presetSubtype="0" fill="hold" grpId="0" nodeType="withEffect">
                                  <p:stCondLst>
                                    <p:cond delay="63"/>
                                  </p:stCondLst>
                                  <p:childTnLst>
                                    <p:animEffect transition="out" filter="fade">
                                      <p:cBhvr>
                                        <p:cTn id="90" dur="135"/>
                                        <p:tgtEl>
                                          <p:spTgt spid="82"/>
                                        </p:tgtEl>
                                      </p:cBhvr>
                                    </p:animEffect>
                                    <p:set>
                                      <p:cBhvr>
                                        <p:cTn id="91" dur="1" fill="hold">
                                          <p:stCondLst>
                                            <p:cond delay="134"/>
                                          </p:stCondLst>
                                        </p:cTn>
                                        <p:tgtEl>
                                          <p:spTgt spid="82"/>
                                        </p:tgtEl>
                                        <p:attrNameLst>
                                          <p:attrName>style.visibility</p:attrName>
                                        </p:attrNameLst>
                                      </p:cBhvr>
                                      <p:to>
                                        <p:strVal val="hidden"/>
                                      </p:to>
                                    </p:set>
                                  </p:childTnLst>
                                </p:cTn>
                              </p:par>
                              <p:par>
                                <p:cTn id="92" presetID="10" presetClass="exit" presetSubtype="0" fill="hold" grpId="0" nodeType="withEffect">
                                  <p:stCondLst>
                                    <p:cond delay="63"/>
                                  </p:stCondLst>
                                  <p:childTnLst>
                                    <p:animEffect transition="out" filter="fade">
                                      <p:cBhvr>
                                        <p:cTn id="93" dur="135"/>
                                        <p:tgtEl>
                                          <p:spTgt spid="83"/>
                                        </p:tgtEl>
                                      </p:cBhvr>
                                    </p:animEffect>
                                    <p:set>
                                      <p:cBhvr>
                                        <p:cTn id="94" dur="1" fill="hold">
                                          <p:stCondLst>
                                            <p:cond delay="134"/>
                                          </p:stCondLst>
                                        </p:cTn>
                                        <p:tgtEl>
                                          <p:spTgt spid="83"/>
                                        </p:tgtEl>
                                        <p:attrNameLst>
                                          <p:attrName>style.visibility</p:attrName>
                                        </p:attrNameLst>
                                      </p:cBhvr>
                                      <p:to>
                                        <p:strVal val="hidden"/>
                                      </p:to>
                                    </p:set>
                                  </p:childTnLst>
                                </p:cTn>
                              </p:par>
                              <p:par>
                                <p:cTn id="95" presetID="10" presetClass="exit" presetSubtype="0" fill="hold" grpId="0" nodeType="withEffect">
                                  <p:stCondLst>
                                    <p:cond delay="63"/>
                                  </p:stCondLst>
                                  <p:childTnLst>
                                    <p:animEffect transition="out" filter="fade">
                                      <p:cBhvr>
                                        <p:cTn id="96" dur="135"/>
                                        <p:tgtEl>
                                          <p:spTgt spid="38"/>
                                        </p:tgtEl>
                                      </p:cBhvr>
                                    </p:animEffect>
                                    <p:set>
                                      <p:cBhvr>
                                        <p:cTn id="97" dur="1" fill="hold">
                                          <p:stCondLst>
                                            <p:cond delay="134"/>
                                          </p:stCondLst>
                                        </p:cTn>
                                        <p:tgtEl>
                                          <p:spTgt spid="38"/>
                                        </p:tgtEl>
                                        <p:attrNameLst>
                                          <p:attrName>style.visibility</p:attrName>
                                        </p:attrNameLst>
                                      </p:cBhvr>
                                      <p:to>
                                        <p:strVal val="hidden"/>
                                      </p:to>
                                    </p:set>
                                  </p:childTnLst>
                                </p:cTn>
                              </p:par>
                              <p:par>
                                <p:cTn id="98" presetID="10" presetClass="exit" presetSubtype="0" fill="hold" grpId="0" nodeType="withEffect">
                                  <p:stCondLst>
                                    <p:cond delay="63"/>
                                  </p:stCondLst>
                                  <p:childTnLst>
                                    <p:animEffect transition="out" filter="fade">
                                      <p:cBhvr>
                                        <p:cTn id="99" dur="135"/>
                                        <p:tgtEl>
                                          <p:spTgt spid="31"/>
                                        </p:tgtEl>
                                      </p:cBhvr>
                                    </p:animEffect>
                                    <p:set>
                                      <p:cBhvr>
                                        <p:cTn id="100" dur="1" fill="hold">
                                          <p:stCondLst>
                                            <p:cond delay="134"/>
                                          </p:stCondLst>
                                        </p:cTn>
                                        <p:tgtEl>
                                          <p:spTgt spid="31"/>
                                        </p:tgtEl>
                                        <p:attrNameLst>
                                          <p:attrName>style.visibility</p:attrName>
                                        </p:attrNameLst>
                                      </p:cBhvr>
                                      <p:to>
                                        <p:strVal val="hidden"/>
                                      </p:to>
                                    </p:set>
                                  </p:childTnLst>
                                </p:cTn>
                              </p:par>
                              <p:par>
                                <p:cTn id="101" presetID="10" presetClass="exit" presetSubtype="0" fill="hold" grpId="0" nodeType="withEffect">
                                  <p:stCondLst>
                                    <p:cond delay="117"/>
                                  </p:stCondLst>
                                  <p:childTnLst>
                                    <p:animEffect transition="out" filter="fade">
                                      <p:cBhvr>
                                        <p:cTn id="102" dur="135"/>
                                        <p:tgtEl>
                                          <p:spTgt spid="32"/>
                                        </p:tgtEl>
                                      </p:cBhvr>
                                    </p:animEffect>
                                    <p:set>
                                      <p:cBhvr>
                                        <p:cTn id="103" dur="1" fill="hold">
                                          <p:stCondLst>
                                            <p:cond delay="134"/>
                                          </p:stCondLst>
                                        </p:cTn>
                                        <p:tgtEl>
                                          <p:spTgt spid="32"/>
                                        </p:tgtEl>
                                        <p:attrNameLst>
                                          <p:attrName>style.visibility</p:attrName>
                                        </p:attrNameLst>
                                      </p:cBhvr>
                                      <p:to>
                                        <p:strVal val="hidden"/>
                                      </p:to>
                                    </p:set>
                                  </p:childTnLst>
                                </p:cTn>
                              </p:par>
                              <p:par>
                                <p:cTn id="104" presetID="10" presetClass="exit" presetSubtype="0" fill="hold" grpId="0" nodeType="withEffect">
                                  <p:stCondLst>
                                    <p:cond delay="117"/>
                                  </p:stCondLst>
                                  <p:childTnLst>
                                    <p:animEffect transition="out" filter="fade">
                                      <p:cBhvr>
                                        <p:cTn id="105" dur="135"/>
                                        <p:tgtEl>
                                          <p:spTgt spid="39"/>
                                        </p:tgtEl>
                                      </p:cBhvr>
                                    </p:animEffect>
                                    <p:set>
                                      <p:cBhvr>
                                        <p:cTn id="106" dur="1" fill="hold">
                                          <p:stCondLst>
                                            <p:cond delay="134"/>
                                          </p:stCondLst>
                                        </p:cTn>
                                        <p:tgtEl>
                                          <p:spTgt spid="39"/>
                                        </p:tgtEl>
                                        <p:attrNameLst>
                                          <p:attrName>style.visibility</p:attrName>
                                        </p:attrNameLst>
                                      </p:cBhvr>
                                      <p:to>
                                        <p:strVal val="hidden"/>
                                      </p:to>
                                    </p:set>
                                  </p:childTnLst>
                                </p:cTn>
                              </p:par>
                              <p:par>
                                <p:cTn id="107" presetID="10" presetClass="exit" presetSubtype="0" fill="hold" grpId="0" nodeType="withEffect">
                                  <p:stCondLst>
                                    <p:cond delay="117"/>
                                  </p:stCondLst>
                                  <p:childTnLst>
                                    <p:animEffect transition="out" filter="fade">
                                      <p:cBhvr>
                                        <p:cTn id="108" dur="135"/>
                                        <p:tgtEl>
                                          <p:spTgt spid="40"/>
                                        </p:tgtEl>
                                      </p:cBhvr>
                                    </p:animEffect>
                                    <p:set>
                                      <p:cBhvr>
                                        <p:cTn id="109" dur="1" fill="hold">
                                          <p:stCondLst>
                                            <p:cond delay="134"/>
                                          </p:stCondLst>
                                        </p:cTn>
                                        <p:tgtEl>
                                          <p:spTgt spid="40"/>
                                        </p:tgtEl>
                                        <p:attrNameLst>
                                          <p:attrName>style.visibility</p:attrName>
                                        </p:attrNameLst>
                                      </p:cBhvr>
                                      <p:to>
                                        <p:strVal val="hidden"/>
                                      </p:to>
                                    </p:set>
                                  </p:childTnLst>
                                </p:cTn>
                              </p:par>
                              <p:par>
                                <p:cTn id="110" presetID="10" presetClass="exit" presetSubtype="0" fill="hold" grpId="0" nodeType="withEffect">
                                  <p:stCondLst>
                                    <p:cond delay="117"/>
                                  </p:stCondLst>
                                  <p:childTnLst>
                                    <p:animEffect transition="out" filter="fade">
                                      <p:cBhvr>
                                        <p:cTn id="111" dur="135"/>
                                        <p:tgtEl>
                                          <p:spTgt spid="33"/>
                                        </p:tgtEl>
                                      </p:cBhvr>
                                    </p:animEffect>
                                    <p:set>
                                      <p:cBhvr>
                                        <p:cTn id="112" dur="1" fill="hold">
                                          <p:stCondLst>
                                            <p:cond delay="134"/>
                                          </p:stCondLst>
                                        </p:cTn>
                                        <p:tgtEl>
                                          <p:spTgt spid="33"/>
                                        </p:tgtEl>
                                        <p:attrNameLst>
                                          <p:attrName>style.visibility</p:attrName>
                                        </p:attrNameLst>
                                      </p:cBhvr>
                                      <p:to>
                                        <p:strVal val="hidden"/>
                                      </p:to>
                                    </p:set>
                                  </p:childTnLst>
                                </p:cTn>
                              </p:par>
                              <p:par>
                                <p:cTn id="113" presetID="10" presetClass="exit" presetSubtype="0" fill="hold" grpId="0" nodeType="withEffect">
                                  <p:stCondLst>
                                    <p:cond delay="117"/>
                                  </p:stCondLst>
                                  <p:childTnLst>
                                    <p:animEffect transition="out" filter="fade">
                                      <p:cBhvr>
                                        <p:cTn id="114" dur="135"/>
                                        <p:tgtEl>
                                          <p:spTgt spid="34"/>
                                        </p:tgtEl>
                                      </p:cBhvr>
                                    </p:animEffect>
                                    <p:set>
                                      <p:cBhvr>
                                        <p:cTn id="115" dur="1" fill="hold">
                                          <p:stCondLst>
                                            <p:cond delay="134"/>
                                          </p:stCondLst>
                                        </p:cTn>
                                        <p:tgtEl>
                                          <p:spTgt spid="34"/>
                                        </p:tgtEl>
                                        <p:attrNameLst>
                                          <p:attrName>style.visibility</p:attrName>
                                        </p:attrNameLst>
                                      </p:cBhvr>
                                      <p:to>
                                        <p:strVal val="hidden"/>
                                      </p:to>
                                    </p:set>
                                  </p:childTnLst>
                                </p:cTn>
                              </p:par>
                              <p:par>
                                <p:cTn id="116" presetID="10" presetClass="exit" presetSubtype="0" fill="hold" grpId="0" nodeType="withEffect">
                                  <p:stCondLst>
                                    <p:cond delay="117"/>
                                  </p:stCondLst>
                                  <p:childTnLst>
                                    <p:animEffect transition="out" filter="fade">
                                      <p:cBhvr>
                                        <p:cTn id="117" dur="135"/>
                                        <p:tgtEl>
                                          <p:spTgt spid="41"/>
                                        </p:tgtEl>
                                      </p:cBhvr>
                                    </p:animEffect>
                                    <p:set>
                                      <p:cBhvr>
                                        <p:cTn id="118" dur="1" fill="hold">
                                          <p:stCondLst>
                                            <p:cond delay="134"/>
                                          </p:stCondLst>
                                        </p:cTn>
                                        <p:tgtEl>
                                          <p:spTgt spid="41"/>
                                        </p:tgtEl>
                                        <p:attrNameLst>
                                          <p:attrName>style.visibility</p:attrName>
                                        </p:attrNameLst>
                                      </p:cBhvr>
                                      <p:to>
                                        <p:strVal val="hidden"/>
                                      </p:to>
                                    </p:set>
                                  </p:childTnLst>
                                </p:cTn>
                              </p:par>
                              <p:par>
                                <p:cTn id="119" presetID="10" presetClass="exit" presetSubtype="0" fill="hold" grpId="0" nodeType="withEffect">
                                  <p:stCondLst>
                                    <p:cond delay="153"/>
                                  </p:stCondLst>
                                  <p:childTnLst>
                                    <p:animEffect transition="out" filter="fade">
                                      <p:cBhvr>
                                        <p:cTn id="120" dur="135"/>
                                        <p:tgtEl>
                                          <p:spTgt spid="163"/>
                                        </p:tgtEl>
                                      </p:cBhvr>
                                    </p:animEffect>
                                    <p:set>
                                      <p:cBhvr>
                                        <p:cTn id="121" dur="1" fill="hold">
                                          <p:stCondLst>
                                            <p:cond delay="134"/>
                                          </p:stCondLst>
                                        </p:cTn>
                                        <p:tgtEl>
                                          <p:spTgt spid="163"/>
                                        </p:tgtEl>
                                        <p:attrNameLst>
                                          <p:attrName>style.visibility</p:attrName>
                                        </p:attrNameLst>
                                      </p:cBhvr>
                                      <p:to>
                                        <p:strVal val="hidden"/>
                                      </p:to>
                                    </p:set>
                                  </p:childTnLst>
                                </p:cTn>
                              </p:par>
                              <p:par>
                                <p:cTn id="122" presetID="10" presetClass="exit" presetSubtype="0" fill="hold" grpId="0" nodeType="withEffect">
                                  <p:stCondLst>
                                    <p:cond delay="153"/>
                                  </p:stCondLst>
                                  <p:childTnLst>
                                    <p:animEffect transition="out" filter="fade">
                                      <p:cBhvr>
                                        <p:cTn id="123" dur="135"/>
                                        <p:tgtEl>
                                          <p:spTgt spid="162"/>
                                        </p:tgtEl>
                                      </p:cBhvr>
                                    </p:animEffect>
                                    <p:set>
                                      <p:cBhvr>
                                        <p:cTn id="124" dur="1" fill="hold">
                                          <p:stCondLst>
                                            <p:cond delay="134"/>
                                          </p:stCondLst>
                                        </p:cTn>
                                        <p:tgtEl>
                                          <p:spTgt spid="162"/>
                                        </p:tgtEl>
                                        <p:attrNameLst>
                                          <p:attrName>style.visibility</p:attrName>
                                        </p:attrNameLst>
                                      </p:cBhvr>
                                      <p:to>
                                        <p:strVal val="hidden"/>
                                      </p:to>
                                    </p:set>
                                  </p:childTnLst>
                                </p:cTn>
                              </p:par>
                              <p:par>
                                <p:cTn id="125" presetID="10" presetClass="exit" presetSubtype="0" fill="hold" grpId="0" nodeType="withEffect">
                                  <p:stCondLst>
                                    <p:cond delay="153"/>
                                  </p:stCondLst>
                                  <p:childTnLst>
                                    <p:animEffect transition="out" filter="fade">
                                      <p:cBhvr>
                                        <p:cTn id="126" dur="135"/>
                                        <p:tgtEl>
                                          <p:spTgt spid="110"/>
                                        </p:tgtEl>
                                      </p:cBhvr>
                                    </p:animEffect>
                                    <p:set>
                                      <p:cBhvr>
                                        <p:cTn id="127" dur="1" fill="hold">
                                          <p:stCondLst>
                                            <p:cond delay="134"/>
                                          </p:stCondLst>
                                        </p:cTn>
                                        <p:tgtEl>
                                          <p:spTgt spid="110"/>
                                        </p:tgtEl>
                                        <p:attrNameLst>
                                          <p:attrName>style.visibility</p:attrName>
                                        </p:attrNameLst>
                                      </p:cBhvr>
                                      <p:to>
                                        <p:strVal val="hidden"/>
                                      </p:to>
                                    </p:set>
                                  </p:childTnLst>
                                </p:cTn>
                              </p:par>
                              <p:par>
                                <p:cTn id="128" presetID="10" presetClass="exit" presetSubtype="0" fill="hold" grpId="0" nodeType="withEffect">
                                  <p:stCondLst>
                                    <p:cond delay="153"/>
                                  </p:stCondLst>
                                  <p:childTnLst>
                                    <p:animEffect transition="out" filter="fade">
                                      <p:cBhvr>
                                        <p:cTn id="129" dur="135"/>
                                        <p:tgtEl>
                                          <p:spTgt spid="117"/>
                                        </p:tgtEl>
                                      </p:cBhvr>
                                    </p:animEffect>
                                    <p:set>
                                      <p:cBhvr>
                                        <p:cTn id="130" dur="1" fill="hold">
                                          <p:stCondLst>
                                            <p:cond delay="134"/>
                                          </p:stCondLst>
                                        </p:cTn>
                                        <p:tgtEl>
                                          <p:spTgt spid="117"/>
                                        </p:tgtEl>
                                        <p:attrNameLst>
                                          <p:attrName>style.visibility</p:attrName>
                                        </p:attrNameLst>
                                      </p:cBhvr>
                                      <p:to>
                                        <p:strVal val="hidden"/>
                                      </p:to>
                                    </p:set>
                                  </p:childTnLst>
                                </p:cTn>
                              </p:par>
                              <p:par>
                                <p:cTn id="131" presetID="10" presetClass="exit" presetSubtype="0" fill="hold" grpId="0" nodeType="withEffect">
                                  <p:stCondLst>
                                    <p:cond delay="153"/>
                                  </p:stCondLst>
                                  <p:childTnLst>
                                    <p:animEffect transition="out" filter="fade">
                                      <p:cBhvr>
                                        <p:cTn id="132" dur="135"/>
                                        <p:tgtEl>
                                          <p:spTgt spid="116"/>
                                        </p:tgtEl>
                                      </p:cBhvr>
                                    </p:animEffect>
                                    <p:set>
                                      <p:cBhvr>
                                        <p:cTn id="133" dur="1" fill="hold">
                                          <p:stCondLst>
                                            <p:cond delay="134"/>
                                          </p:stCondLst>
                                        </p:cTn>
                                        <p:tgtEl>
                                          <p:spTgt spid="116"/>
                                        </p:tgtEl>
                                        <p:attrNameLst>
                                          <p:attrName>style.visibility</p:attrName>
                                        </p:attrNameLst>
                                      </p:cBhvr>
                                      <p:to>
                                        <p:strVal val="hidden"/>
                                      </p:to>
                                    </p:set>
                                  </p:childTnLst>
                                </p:cTn>
                              </p:par>
                              <p:par>
                                <p:cTn id="134" presetID="10" presetClass="exit" presetSubtype="0" fill="hold" grpId="0" nodeType="withEffect">
                                  <p:stCondLst>
                                    <p:cond delay="153"/>
                                  </p:stCondLst>
                                  <p:childTnLst>
                                    <p:animEffect transition="out" filter="fade">
                                      <p:cBhvr>
                                        <p:cTn id="135" dur="135"/>
                                        <p:tgtEl>
                                          <p:spTgt spid="109"/>
                                        </p:tgtEl>
                                      </p:cBhvr>
                                    </p:animEffect>
                                    <p:set>
                                      <p:cBhvr>
                                        <p:cTn id="136" dur="1" fill="hold">
                                          <p:stCondLst>
                                            <p:cond delay="134"/>
                                          </p:stCondLst>
                                        </p:cTn>
                                        <p:tgtEl>
                                          <p:spTgt spid="109"/>
                                        </p:tgtEl>
                                        <p:attrNameLst>
                                          <p:attrName>style.visibility</p:attrName>
                                        </p:attrNameLst>
                                      </p:cBhvr>
                                      <p:to>
                                        <p:strVal val="hidden"/>
                                      </p:to>
                                    </p:set>
                                  </p:childTnLst>
                                </p:cTn>
                              </p:par>
                              <p:par>
                                <p:cTn id="137" presetID="10" presetClass="exit" presetSubtype="0" fill="hold" grpId="0" nodeType="withEffect">
                                  <p:stCondLst>
                                    <p:cond delay="153"/>
                                  </p:stCondLst>
                                  <p:childTnLst>
                                    <p:animEffect transition="out" filter="fade">
                                      <p:cBhvr>
                                        <p:cTn id="138" dur="135"/>
                                        <p:tgtEl>
                                          <p:spTgt spid="69"/>
                                        </p:tgtEl>
                                      </p:cBhvr>
                                    </p:animEffect>
                                    <p:set>
                                      <p:cBhvr>
                                        <p:cTn id="139" dur="1" fill="hold">
                                          <p:stCondLst>
                                            <p:cond delay="134"/>
                                          </p:stCondLst>
                                        </p:cTn>
                                        <p:tgtEl>
                                          <p:spTgt spid="69"/>
                                        </p:tgtEl>
                                        <p:attrNameLst>
                                          <p:attrName>style.visibility</p:attrName>
                                        </p:attrNameLst>
                                      </p:cBhvr>
                                      <p:to>
                                        <p:strVal val="hidden"/>
                                      </p:to>
                                    </p:set>
                                  </p:childTnLst>
                                </p:cTn>
                              </p:par>
                              <p:par>
                                <p:cTn id="140" presetID="10" presetClass="exit" presetSubtype="0" fill="hold" grpId="0" nodeType="withEffect">
                                  <p:stCondLst>
                                    <p:cond delay="63"/>
                                  </p:stCondLst>
                                  <p:childTnLst>
                                    <p:animEffect transition="out" filter="fade">
                                      <p:cBhvr>
                                        <p:cTn id="141" dur="135"/>
                                        <p:tgtEl>
                                          <p:spTgt spid="62"/>
                                        </p:tgtEl>
                                      </p:cBhvr>
                                    </p:animEffect>
                                    <p:set>
                                      <p:cBhvr>
                                        <p:cTn id="142" dur="1" fill="hold">
                                          <p:stCondLst>
                                            <p:cond delay="134"/>
                                          </p:stCondLst>
                                        </p:cTn>
                                        <p:tgtEl>
                                          <p:spTgt spid="62"/>
                                        </p:tgtEl>
                                        <p:attrNameLst>
                                          <p:attrName>style.visibility</p:attrName>
                                        </p:attrNameLst>
                                      </p:cBhvr>
                                      <p:to>
                                        <p:strVal val="hidden"/>
                                      </p:to>
                                    </p:set>
                                  </p:childTnLst>
                                </p:cTn>
                              </p:par>
                              <p:par>
                                <p:cTn id="143" presetID="10" presetClass="exit" presetSubtype="0" fill="hold" grpId="0" nodeType="withEffect">
                                  <p:stCondLst>
                                    <p:cond delay="63"/>
                                  </p:stCondLst>
                                  <p:childTnLst>
                                    <p:animEffect transition="out" filter="fade">
                                      <p:cBhvr>
                                        <p:cTn id="144" dur="135"/>
                                        <p:tgtEl>
                                          <p:spTgt spid="70"/>
                                        </p:tgtEl>
                                      </p:cBhvr>
                                    </p:animEffect>
                                    <p:set>
                                      <p:cBhvr>
                                        <p:cTn id="145" dur="1" fill="hold">
                                          <p:stCondLst>
                                            <p:cond delay="134"/>
                                          </p:stCondLst>
                                        </p:cTn>
                                        <p:tgtEl>
                                          <p:spTgt spid="70"/>
                                        </p:tgtEl>
                                        <p:attrNameLst>
                                          <p:attrName>style.visibility</p:attrName>
                                        </p:attrNameLst>
                                      </p:cBhvr>
                                      <p:to>
                                        <p:strVal val="hidden"/>
                                      </p:to>
                                    </p:set>
                                  </p:childTnLst>
                                </p:cTn>
                              </p:par>
                              <p:par>
                                <p:cTn id="146" presetID="10" presetClass="exit" presetSubtype="0" fill="hold" grpId="0" nodeType="withEffect">
                                  <p:stCondLst>
                                    <p:cond delay="63"/>
                                  </p:stCondLst>
                                  <p:childTnLst>
                                    <p:animEffect transition="out" filter="fade">
                                      <p:cBhvr>
                                        <p:cTn id="147" dur="135"/>
                                        <p:tgtEl>
                                          <p:spTgt spid="63"/>
                                        </p:tgtEl>
                                      </p:cBhvr>
                                    </p:animEffect>
                                    <p:set>
                                      <p:cBhvr>
                                        <p:cTn id="148" dur="1" fill="hold">
                                          <p:stCondLst>
                                            <p:cond delay="134"/>
                                          </p:stCondLst>
                                        </p:cTn>
                                        <p:tgtEl>
                                          <p:spTgt spid="63"/>
                                        </p:tgtEl>
                                        <p:attrNameLst>
                                          <p:attrName>style.visibility</p:attrName>
                                        </p:attrNameLst>
                                      </p:cBhvr>
                                      <p:to>
                                        <p:strVal val="hidden"/>
                                      </p:to>
                                    </p:set>
                                  </p:childTnLst>
                                </p:cTn>
                              </p:par>
                              <p:par>
                                <p:cTn id="149" presetID="10" presetClass="exit" presetSubtype="0" fill="hold" grpId="0" nodeType="withEffect">
                                  <p:stCondLst>
                                    <p:cond delay="63"/>
                                  </p:stCondLst>
                                  <p:childTnLst>
                                    <p:animEffect transition="out" filter="fade">
                                      <p:cBhvr>
                                        <p:cTn id="150" dur="135"/>
                                        <p:tgtEl>
                                          <p:spTgt spid="167"/>
                                        </p:tgtEl>
                                      </p:cBhvr>
                                    </p:animEffect>
                                    <p:set>
                                      <p:cBhvr>
                                        <p:cTn id="151" dur="1" fill="hold">
                                          <p:stCondLst>
                                            <p:cond delay="134"/>
                                          </p:stCondLst>
                                        </p:cTn>
                                        <p:tgtEl>
                                          <p:spTgt spid="167"/>
                                        </p:tgtEl>
                                        <p:attrNameLst>
                                          <p:attrName>style.visibility</p:attrName>
                                        </p:attrNameLst>
                                      </p:cBhvr>
                                      <p:to>
                                        <p:strVal val="hidden"/>
                                      </p:to>
                                    </p:set>
                                  </p:childTnLst>
                                </p:cTn>
                              </p:par>
                              <p:par>
                                <p:cTn id="152" presetID="10" presetClass="exit" presetSubtype="0" fill="hold" grpId="0" nodeType="withEffect">
                                  <p:stCondLst>
                                    <p:cond delay="63"/>
                                  </p:stCondLst>
                                  <p:childTnLst>
                                    <p:animEffect transition="out" filter="fade">
                                      <p:cBhvr>
                                        <p:cTn id="153" dur="135"/>
                                        <p:tgtEl>
                                          <p:spTgt spid="166"/>
                                        </p:tgtEl>
                                      </p:cBhvr>
                                    </p:animEffect>
                                    <p:set>
                                      <p:cBhvr>
                                        <p:cTn id="154" dur="1" fill="hold">
                                          <p:stCondLst>
                                            <p:cond delay="134"/>
                                          </p:stCondLst>
                                        </p:cTn>
                                        <p:tgtEl>
                                          <p:spTgt spid="166"/>
                                        </p:tgtEl>
                                        <p:attrNameLst>
                                          <p:attrName>style.visibility</p:attrName>
                                        </p:attrNameLst>
                                      </p:cBhvr>
                                      <p:to>
                                        <p:strVal val="hidden"/>
                                      </p:to>
                                    </p:set>
                                  </p:childTnLst>
                                </p:cTn>
                              </p:par>
                              <p:par>
                                <p:cTn id="155" presetID="10" presetClass="exit" presetSubtype="0" fill="hold" grpId="0" nodeType="withEffect">
                                  <p:stCondLst>
                                    <p:cond delay="63"/>
                                  </p:stCondLst>
                                  <p:childTnLst>
                                    <p:animEffect transition="out" filter="fade">
                                      <p:cBhvr>
                                        <p:cTn id="156" dur="135"/>
                                        <p:tgtEl>
                                          <p:spTgt spid="145"/>
                                        </p:tgtEl>
                                      </p:cBhvr>
                                    </p:animEffect>
                                    <p:set>
                                      <p:cBhvr>
                                        <p:cTn id="157" dur="1" fill="hold">
                                          <p:stCondLst>
                                            <p:cond delay="134"/>
                                          </p:stCondLst>
                                        </p:cTn>
                                        <p:tgtEl>
                                          <p:spTgt spid="145"/>
                                        </p:tgtEl>
                                        <p:attrNameLst>
                                          <p:attrName>style.visibility</p:attrName>
                                        </p:attrNameLst>
                                      </p:cBhvr>
                                      <p:to>
                                        <p:strVal val="hidden"/>
                                      </p:to>
                                    </p:set>
                                  </p:childTnLst>
                                </p:cTn>
                              </p:par>
                              <p:par>
                                <p:cTn id="158" presetID="10" presetClass="exit" presetSubtype="0" fill="hold" grpId="0" nodeType="withEffect">
                                  <p:stCondLst>
                                    <p:cond delay="63"/>
                                  </p:stCondLst>
                                  <p:childTnLst>
                                    <p:animEffect transition="out" filter="fade">
                                      <p:cBhvr>
                                        <p:cTn id="159" dur="135"/>
                                        <p:tgtEl>
                                          <p:spTgt spid="138"/>
                                        </p:tgtEl>
                                      </p:cBhvr>
                                    </p:animEffect>
                                    <p:set>
                                      <p:cBhvr>
                                        <p:cTn id="160" dur="1" fill="hold">
                                          <p:stCondLst>
                                            <p:cond delay="134"/>
                                          </p:stCondLst>
                                        </p:cTn>
                                        <p:tgtEl>
                                          <p:spTgt spid="138"/>
                                        </p:tgtEl>
                                        <p:attrNameLst>
                                          <p:attrName>style.visibility</p:attrName>
                                        </p:attrNameLst>
                                      </p:cBhvr>
                                      <p:to>
                                        <p:strVal val="hidden"/>
                                      </p:to>
                                    </p:set>
                                  </p:childTnLst>
                                </p:cTn>
                              </p:par>
                              <p:par>
                                <p:cTn id="161" presetID="10" presetClass="exit" presetSubtype="0" fill="hold" grpId="0" nodeType="withEffect">
                                  <p:stCondLst>
                                    <p:cond delay="63"/>
                                  </p:stCondLst>
                                  <p:childTnLst>
                                    <p:animEffect transition="out" filter="fade">
                                      <p:cBhvr>
                                        <p:cTn id="162" dur="135"/>
                                        <p:tgtEl>
                                          <p:spTgt spid="144"/>
                                        </p:tgtEl>
                                      </p:cBhvr>
                                    </p:animEffect>
                                    <p:set>
                                      <p:cBhvr>
                                        <p:cTn id="163" dur="1" fill="hold">
                                          <p:stCondLst>
                                            <p:cond delay="134"/>
                                          </p:stCondLst>
                                        </p:cTn>
                                        <p:tgtEl>
                                          <p:spTgt spid="144"/>
                                        </p:tgtEl>
                                        <p:attrNameLst>
                                          <p:attrName>style.visibility</p:attrName>
                                        </p:attrNameLst>
                                      </p:cBhvr>
                                      <p:to>
                                        <p:strVal val="hidden"/>
                                      </p:to>
                                    </p:set>
                                  </p:childTnLst>
                                </p:cTn>
                              </p:par>
                              <p:par>
                                <p:cTn id="164" presetID="10" presetClass="exit" presetSubtype="0" fill="hold" grpId="0" nodeType="withEffect">
                                  <p:stCondLst>
                                    <p:cond delay="63"/>
                                  </p:stCondLst>
                                  <p:childTnLst>
                                    <p:animEffect transition="out" filter="fade">
                                      <p:cBhvr>
                                        <p:cTn id="165" dur="135"/>
                                        <p:tgtEl>
                                          <p:spTgt spid="137"/>
                                        </p:tgtEl>
                                      </p:cBhvr>
                                    </p:animEffect>
                                    <p:set>
                                      <p:cBhvr>
                                        <p:cTn id="166" dur="1" fill="hold">
                                          <p:stCondLst>
                                            <p:cond delay="134"/>
                                          </p:stCondLst>
                                        </p:cTn>
                                        <p:tgtEl>
                                          <p:spTgt spid="137"/>
                                        </p:tgtEl>
                                        <p:attrNameLst>
                                          <p:attrName>style.visibility</p:attrName>
                                        </p:attrNameLst>
                                      </p:cBhvr>
                                      <p:to>
                                        <p:strVal val="hidden"/>
                                      </p:to>
                                    </p:set>
                                  </p:childTnLst>
                                </p:cTn>
                              </p:par>
                              <p:par>
                                <p:cTn id="167" presetID="10" presetClass="exit" presetSubtype="0" fill="hold" grpId="0" nodeType="withEffect">
                                  <p:stCondLst>
                                    <p:cond delay="18"/>
                                  </p:stCondLst>
                                  <p:childTnLst>
                                    <p:animEffect transition="out" filter="fade">
                                      <p:cBhvr>
                                        <p:cTn id="168" dur="135"/>
                                        <p:tgtEl>
                                          <p:spTgt spid="143"/>
                                        </p:tgtEl>
                                      </p:cBhvr>
                                    </p:animEffect>
                                    <p:set>
                                      <p:cBhvr>
                                        <p:cTn id="169" dur="1" fill="hold">
                                          <p:stCondLst>
                                            <p:cond delay="134"/>
                                          </p:stCondLst>
                                        </p:cTn>
                                        <p:tgtEl>
                                          <p:spTgt spid="143"/>
                                        </p:tgtEl>
                                        <p:attrNameLst>
                                          <p:attrName>style.visibility</p:attrName>
                                        </p:attrNameLst>
                                      </p:cBhvr>
                                      <p:to>
                                        <p:strVal val="hidden"/>
                                      </p:to>
                                    </p:set>
                                  </p:childTnLst>
                                </p:cTn>
                              </p:par>
                              <p:par>
                                <p:cTn id="170" presetID="10" presetClass="exit" presetSubtype="0" fill="hold" grpId="0" nodeType="withEffect">
                                  <p:stCondLst>
                                    <p:cond delay="18"/>
                                  </p:stCondLst>
                                  <p:childTnLst>
                                    <p:animEffect transition="out" filter="fade">
                                      <p:cBhvr>
                                        <p:cTn id="171" dur="135"/>
                                        <p:tgtEl>
                                          <p:spTgt spid="136"/>
                                        </p:tgtEl>
                                      </p:cBhvr>
                                    </p:animEffect>
                                    <p:set>
                                      <p:cBhvr>
                                        <p:cTn id="172" dur="1" fill="hold">
                                          <p:stCondLst>
                                            <p:cond delay="134"/>
                                          </p:stCondLst>
                                        </p:cTn>
                                        <p:tgtEl>
                                          <p:spTgt spid="136"/>
                                        </p:tgtEl>
                                        <p:attrNameLst>
                                          <p:attrName>style.visibility</p:attrName>
                                        </p:attrNameLst>
                                      </p:cBhvr>
                                      <p:to>
                                        <p:strVal val="hidden"/>
                                      </p:to>
                                    </p:set>
                                  </p:childTnLst>
                                </p:cTn>
                              </p:par>
                              <p:par>
                                <p:cTn id="173" presetID="10" presetClass="exit" presetSubtype="0" fill="hold" grpId="0" nodeType="withEffect">
                                  <p:stCondLst>
                                    <p:cond delay="18"/>
                                  </p:stCondLst>
                                  <p:childTnLst>
                                    <p:animEffect transition="out" filter="fade">
                                      <p:cBhvr>
                                        <p:cTn id="174" dur="135"/>
                                        <p:tgtEl>
                                          <p:spTgt spid="142"/>
                                        </p:tgtEl>
                                      </p:cBhvr>
                                    </p:animEffect>
                                    <p:set>
                                      <p:cBhvr>
                                        <p:cTn id="175" dur="1" fill="hold">
                                          <p:stCondLst>
                                            <p:cond delay="134"/>
                                          </p:stCondLst>
                                        </p:cTn>
                                        <p:tgtEl>
                                          <p:spTgt spid="142"/>
                                        </p:tgtEl>
                                        <p:attrNameLst>
                                          <p:attrName>style.visibility</p:attrName>
                                        </p:attrNameLst>
                                      </p:cBhvr>
                                      <p:to>
                                        <p:strVal val="hidden"/>
                                      </p:to>
                                    </p:set>
                                  </p:childTnLst>
                                </p:cTn>
                              </p:par>
                              <p:par>
                                <p:cTn id="176" presetID="10" presetClass="exit" presetSubtype="0" fill="hold" grpId="0" nodeType="withEffect">
                                  <p:stCondLst>
                                    <p:cond delay="18"/>
                                  </p:stCondLst>
                                  <p:childTnLst>
                                    <p:animEffect transition="out" filter="fade">
                                      <p:cBhvr>
                                        <p:cTn id="177" dur="135"/>
                                        <p:tgtEl>
                                          <p:spTgt spid="135"/>
                                        </p:tgtEl>
                                      </p:cBhvr>
                                    </p:animEffect>
                                    <p:set>
                                      <p:cBhvr>
                                        <p:cTn id="178" dur="1" fill="hold">
                                          <p:stCondLst>
                                            <p:cond delay="134"/>
                                          </p:stCondLst>
                                        </p:cTn>
                                        <p:tgtEl>
                                          <p:spTgt spid="135"/>
                                        </p:tgtEl>
                                        <p:attrNameLst>
                                          <p:attrName>style.visibility</p:attrName>
                                        </p:attrNameLst>
                                      </p:cBhvr>
                                      <p:to>
                                        <p:strVal val="hidden"/>
                                      </p:to>
                                    </p:set>
                                  </p:childTnLst>
                                </p:cTn>
                              </p:par>
                              <p:par>
                                <p:cTn id="179" presetID="10" presetClass="exit" presetSubtype="0" fill="hold" grpId="0" nodeType="withEffect">
                                  <p:stCondLst>
                                    <p:cond delay="18"/>
                                  </p:stCondLst>
                                  <p:childTnLst>
                                    <p:animEffect transition="out" filter="fade">
                                      <p:cBhvr>
                                        <p:cTn id="180" dur="135"/>
                                        <p:tgtEl>
                                          <p:spTgt spid="155"/>
                                        </p:tgtEl>
                                      </p:cBhvr>
                                    </p:animEffect>
                                    <p:set>
                                      <p:cBhvr>
                                        <p:cTn id="181" dur="1" fill="hold">
                                          <p:stCondLst>
                                            <p:cond delay="134"/>
                                          </p:stCondLst>
                                        </p:cTn>
                                        <p:tgtEl>
                                          <p:spTgt spid="155"/>
                                        </p:tgtEl>
                                        <p:attrNameLst>
                                          <p:attrName>style.visibility</p:attrName>
                                        </p:attrNameLst>
                                      </p:cBhvr>
                                      <p:to>
                                        <p:strVal val="hidden"/>
                                      </p:to>
                                    </p:set>
                                  </p:childTnLst>
                                </p:cTn>
                              </p:par>
                              <p:par>
                                <p:cTn id="182" presetID="10" presetClass="exit" presetSubtype="0" fill="hold" grpId="0" nodeType="withEffect">
                                  <p:stCondLst>
                                    <p:cond delay="18"/>
                                  </p:stCondLst>
                                  <p:childTnLst>
                                    <p:animEffect transition="out" filter="fade">
                                      <p:cBhvr>
                                        <p:cTn id="183" dur="135"/>
                                        <p:tgtEl>
                                          <p:spTgt spid="154"/>
                                        </p:tgtEl>
                                      </p:cBhvr>
                                    </p:animEffect>
                                    <p:set>
                                      <p:cBhvr>
                                        <p:cTn id="184" dur="1" fill="hold">
                                          <p:stCondLst>
                                            <p:cond delay="134"/>
                                          </p:stCondLst>
                                        </p:cTn>
                                        <p:tgtEl>
                                          <p:spTgt spid="154"/>
                                        </p:tgtEl>
                                        <p:attrNameLst>
                                          <p:attrName>style.visibility</p:attrName>
                                        </p:attrNameLst>
                                      </p:cBhvr>
                                      <p:to>
                                        <p:strVal val="hidden"/>
                                      </p:to>
                                    </p:set>
                                  </p:childTnLst>
                                </p:cTn>
                              </p:par>
                              <p:par>
                                <p:cTn id="185" presetID="10" presetClass="exit" presetSubtype="0" fill="hold" grpId="0" nodeType="withEffect">
                                  <p:stCondLst>
                                    <p:cond delay="18"/>
                                  </p:stCondLst>
                                  <p:childTnLst>
                                    <p:animEffect transition="out" filter="fade">
                                      <p:cBhvr>
                                        <p:cTn id="186" dur="135"/>
                                        <p:tgtEl>
                                          <p:spTgt spid="153"/>
                                        </p:tgtEl>
                                      </p:cBhvr>
                                    </p:animEffect>
                                    <p:set>
                                      <p:cBhvr>
                                        <p:cTn id="187" dur="1" fill="hold">
                                          <p:stCondLst>
                                            <p:cond delay="134"/>
                                          </p:stCondLst>
                                        </p:cTn>
                                        <p:tgtEl>
                                          <p:spTgt spid="153"/>
                                        </p:tgtEl>
                                        <p:attrNameLst>
                                          <p:attrName>style.visibility</p:attrName>
                                        </p:attrNameLst>
                                      </p:cBhvr>
                                      <p:to>
                                        <p:strVal val="hidden"/>
                                      </p:to>
                                    </p:set>
                                  </p:childTnLst>
                                </p:cTn>
                              </p:par>
                              <p:par>
                                <p:cTn id="188" presetID="10" presetClass="exit" presetSubtype="0" fill="hold" grpId="0" nodeType="withEffect">
                                  <p:stCondLst>
                                    <p:cond delay="18"/>
                                  </p:stCondLst>
                                  <p:childTnLst>
                                    <p:animEffect transition="out" filter="fade">
                                      <p:cBhvr>
                                        <p:cTn id="189" dur="135"/>
                                        <p:tgtEl>
                                          <p:spTgt spid="148"/>
                                        </p:tgtEl>
                                      </p:cBhvr>
                                    </p:animEffect>
                                    <p:set>
                                      <p:cBhvr>
                                        <p:cTn id="190" dur="1" fill="hold">
                                          <p:stCondLst>
                                            <p:cond delay="134"/>
                                          </p:stCondLst>
                                        </p:cTn>
                                        <p:tgtEl>
                                          <p:spTgt spid="148"/>
                                        </p:tgtEl>
                                        <p:attrNameLst>
                                          <p:attrName>style.visibility</p:attrName>
                                        </p:attrNameLst>
                                      </p:cBhvr>
                                      <p:to>
                                        <p:strVal val="hidden"/>
                                      </p:to>
                                    </p:set>
                                  </p:childTnLst>
                                </p:cTn>
                              </p:par>
                              <p:par>
                                <p:cTn id="191" presetID="10" presetClass="exit" presetSubtype="0" fill="hold" grpId="0" nodeType="withEffect">
                                  <p:stCondLst>
                                    <p:cond delay="72"/>
                                  </p:stCondLst>
                                  <p:childTnLst>
                                    <p:animEffect transition="out" filter="fade">
                                      <p:cBhvr>
                                        <p:cTn id="192" dur="135"/>
                                        <p:tgtEl>
                                          <p:spTgt spid="147"/>
                                        </p:tgtEl>
                                      </p:cBhvr>
                                    </p:animEffect>
                                    <p:set>
                                      <p:cBhvr>
                                        <p:cTn id="193" dur="1" fill="hold">
                                          <p:stCondLst>
                                            <p:cond delay="134"/>
                                          </p:stCondLst>
                                        </p:cTn>
                                        <p:tgtEl>
                                          <p:spTgt spid="147"/>
                                        </p:tgtEl>
                                        <p:attrNameLst>
                                          <p:attrName>style.visibility</p:attrName>
                                        </p:attrNameLst>
                                      </p:cBhvr>
                                      <p:to>
                                        <p:strVal val="hidden"/>
                                      </p:to>
                                    </p:set>
                                  </p:childTnLst>
                                </p:cTn>
                              </p:par>
                              <p:par>
                                <p:cTn id="194" presetID="10" presetClass="exit" presetSubtype="0" fill="hold" grpId="0" nodeType="withEffect">
                                  <p:stCondLst>
                                    <p:cond delay="72"/>
                                  </p:stCondLst>
                                  <p:childTnLst>
                                    <p:animEffect transition="out" filter="fade">
                                      <p:cBhvr>
                                        <p:cTn id="195" dur="135"/>
                                        <p:tgtEl>
                                          <p:spTgt spid="146"/>
                                        </p:tgtEl>
                                      </p:cBhvr>
                                    </p:animEffect>
                                    <p:set>
                                      <p:cBhvr>
                                        <p:cTn id="196" dur="1" fill="hold">
                                          <p:stCondLst>
                                            <p:cond delay="134"/>
                                          </p:stCondLst>
                                        </p:cTn>
                                        <p:tgtEl>
                                          <p:spTgt spid="146"/>
                                        </p:tgtEl>
                                        <p:attrNameLst>
                                          <p:attrName>style.visibility</p:attrName>
                                        </p:attrNameLst>
                                      </p:cBhvr>
                                      <p:to>
                                        <p:strVal val="hidden"/>
                                      </p:to>
                                    </p:set>
                                  </p:childTnLst>
                                </p:cTn>
                              </p:par>
                              <p:par>
                                <p:cTn id="197" presetID="10" presetClass="exit" presetSubtype="0" fill="hold" grpId="0" nodeType="withEffect">
                                  <p:stCondLst>
                                    <p:cond delay="72"/>
                                  </p:stCondLst>
                                  <p:childTnLst>
                                    <p:animEffect transition="out" filter="fade">
                                      <p:cBhvr>
                                        <p:cTn id="198" dur="135"/>
                                        <p:tgtEl>
                                          <p:spTgt spid="141"/>
                                        </p:tgtEl>
                                      </p:cBhvr>
                                    </p:animEffect>
                                    <p:set>
                                      <p:cBhvr>
                                        <p:cTn id="199" dur="1" fill="hold">
                                          <p:stCondLst>
                                            <p:cond delay="134"/>
                                          </p:stCondLst>
                                        </p:cTn>
                                        <p:tgtEl>
                                          <p:spTgt spid="141"/>
                                        </p:tgtEl>
                                        <p:attrNameLst>
                                          <p:attrName>style.visibility</p:attrName>
                                        </p:attrNameLst>
                                      </p:cBhvr>
                                      <p:to>
                                        <p:strVal val="hidden"/>
                                      </p:to>
                                    </p:set>
                                  </p:childTnLst>
                                </p:cTn>
                              </p:par>
                              <p:par>
                                <p:cTn id="200" presetID="10" presetClass="exit" presetSubtype="0" fill="hold" grpId="0" nodeType="withEffect">
                                  <p:stCondLst>
                                    <p:cond delay="72"/>
                                  </p:stCondLst>
                                  <p:childTnLst>
                                    <p:animEffect transition="out" filter="fade">
                                      <p:cBhvr>
                                        <p:cTn id="201" dur="135"/>
                                        <p:tgtEl>
                                          <p:spTgt spid="140"/>
                                        </p:tgtEl>
                                      </p:cBhvr>
                                    </p:animEffect>
                                    <p:set>
                                      <p:cBhvr>
                                        <p:cTn id="202" dur="1" fill="hold">
                                          <p:stCondLst>
                                            <p:cond delay="134"/>
                                          </p:stCondLst>
                                        </p:cTn>
                                        <p:tgtEl>
                                          <p:spTgt spid="140"/>
                                        </p:tgtEl>
                                        <p:attrNameLst>
                                          <p:attrName>style.visibility</p:attrName>
                                        </p:attrNameLst>
                                      </p:cBhvr>
                                      <p:to>
                                        <p:strVal val="hidden"/>
                                      </p:to>
                                    </p:set>
                                  </p:childTnLst>
                                </p:cTn>
                              </p:par>
                              <p:par>
                                <p:cTn id="203" presetID="10" presetClass="exit" presetSubtype="0" fill="hold" grpId="0" nodeType="withEffect">
                                  <p:stCondLst>
                                    <p:cond delay="72"/>
                                  </p:stCondLst>
                                  <p:childTnLst>
                                    <p:animEffect transition="out" filter="fade">
                                      <p:cBhvr>
                                        <p:cTn id="204" dur="135"/>
                                        <p:tgtEl>
                                          <p:spTgt spid="139"/>
                                        </p:tgtEl>
                                      </p:cBhvr>
                                    </p:animEffect>
                                    <p:set>
                                      <p:cBhvr>
                                        <p:cTn id="205" dur="1" fill="hold">
                                          <p:stCondLst>
                                            <p:cond delay="134"/>
                                          </p:stCondLst>
                                        </p:cTn>
                                        <p:tgtEl>
                                          <p:spTgt spid="139"/>
                                        </p:tgtEl>
                                        <p:attrNameLst>
                                          <p:attrName>style.visibility</p:attrName>
                                        </p:attrNameLst>
                                      </p:cBhvr>
                                      <p:to>
                                        <p:strVal val="hidden"/>
                                      </p:to>
                                    </p:set>
                                  </p:childTnLst>
                                </p:cTn>
                              </p:par>
                              <p:par>
                                <p:cTn id="206" presetID="10" presetClass="exit" presetSubtype="0" fill="hold" grpId="0" nodeType="withEffect">
                                  <p:stCondLst>
                                    <p:cond delay="72"/>
                                  </p:stCondLst>
                                  <p:childTnLst>
                                    <p:animEffect transition="out" filter="fade">
                                      <p:cBhvr>
                                        <p:cTn id="207" dur="135"/>
                                        <p:tgtEl>
                                          <p:spTgt spid="134"/>
                                        </p:tgtEl>
                                      </p:cBhvr>
                                    </p:animEffect>
                                    <p:set>
                                      <p:cBhvr>
                                        <p:cTn id="208" dur="1" fill="hold">
                                          <p:stCondLst>
                                            <p:cond delay="134"/>
                                          </p:stCondLst>
                                        </p:cTn>
                                        <p:tgtEl>
                                          <p:spTgt spid="134"/>
                                        </p:tgtEl>
                                        <p:attrNameLst>
                                          <p:attrName>style.visibility</p:attrName>
                                        </p:attrNameLst>
                                      </p:cBhvr>
                                      <p:to>
                                        <p:strVal val="hidden"/>
                                      </p:to>
                                    </p:set>
                                  </p:childTnLst>
                                </p:cTn>
                              </p:par>
                              <p:par>
                                <p:cTn id="209" presetID="10" presetClass="exit" presetSubtype="0" fill="hold" grpId="0" nodeType="withEffect">
                                  <p:stCondLst>
                                    <p:cond delay="72"/>
                                  </p:stCondLst>
                                  <p:childTnLst>
                                    <p:animEffect transition="out" filter="fade">
                                      <p:cBhvr>
                                        <p:cTn id="210" dur="135"/>
                                        <p:tgtEl>
                                          <p:spTgt spid="133"/>
                                        </p:tgtEl>
                                      </p:cBhvr>
                                    </p:animEffect>
                                    <p:set>
                                      <p:cBhvr>
                                        <p:cTn id="211" dur="1" fill="hold">
                                          <p:stCondLst>
                                            <p:cond delay="134"/>
                                          </p:stCondLst>
                                        </p:cTn>
                                        <p:tgtEl>
                                          <p:spTgt spid="133"/>
                                        </p:tgtEl>
                                        <p:attrNameLst>
                                          <p:attrName>style.visibility</p:attrName>
                                        </p:attrNameLst>
                                      </p:cBhvr>
                                      <p:to>
                                        <p:strVal val="hidden"/>
                                      </p:to>
                                    </p:set>
                                  </p:childTnLst>
                                </p:cTn>
                              </p:par>
                              <p:par>
                                <p:cTn id="212" presetID="10" presetClass="exit" presetSubtype="0" fill="hold" grpId="0" nodeType="withEffect">
                                  <p:stCondLst>
                                    <p:cond delay="126"/>
                                  </p:stCondLst>
                                  <p:childTnLst>
                                    <p:animEffect transition="out" filter="fade">
                                      <p:cBhvr>
                                        <p:cTn id="213" dur="135"/>
                                        <p:tgtEl>
                                          <p:spTgt spid="132"/>
                                        </p:tgtEl>
                                      </p:cBhvr>
                                    </p:animEffect>
                                    <p:set>
                                      <p:cBhvr>
                                        <p:cTn id="214" dur="1" fill="hold">
                                          <p:stCondLst>
                                            <p:cond delay="134"/>
                                          </p:stCondLst>
                                        </p:cTn>
                                        <p:tgtEl>
                                          <p:spTgt spid="132"/>
                                        </p:tgtEl>
                                        <p:attrNameLst>
                                          <p:attrName>style.visibility</p:attrName>
                                        </p:attrNameLst>
                                      </p:cBhvr>
                                      <p:to>
                                        <p:strVal val="hidden"/>
                                      </p:to>
                                    </p:set>
                                  </p:childTnLst>
                                </p:cTn>
                              </p:par>
                              <p:par>
                                <p:cTn id="215" presetID="10" presetClass="exit" presetSubtype="0" fill="hold" grpId="0" nodeType="withEffect">
                                  <p:stCondLst>
                                    <p:cond delay="126"/>
                                  </p:stCondLst>
                                  <p:childTnLst>
                                    <p:animEffect transition="out" filter="fade">
                                      <p:cBhvr>
                                        <p:cTn id="216" dur="135"/>
                                        <p:tgtEl>
                                          <p:spTgt spid="127"/>
                                        </p:tgtEl>
                                      </p:cBhvr>
                                    </p:animEffect>
                                    <p:set>
                                      <p:cBhvr>
                                        <p:cTn id="217" dur="1" fill="hold">
                                          <p:stCondLst>
                                            <p:cond delay="134"/>
                                          </p:stCondLst>
                                        </p:cTn>
                                        <p:tgtEl>
                                          <p:spTgt spid="127"/>
                                        </p:tgtEl>
                                        <p:attrNameLst>
                                          <p:attrName>style.visibility</p:attrName>
                                        </p:attrNameLst>
                                      </p:cBhvr>
                                      <p:to>
                                        <p:strVal val="hidden"/>
                                      </p:to>
                                    </p:set>
                                  </p:childTnLst>
                                </p:cTn>
                              </p:par>
                              <p:par>
                                <p:cTn id="218" presetID="10" presetClass="exit" presetSubtype="0" fill="hold" grpId="0" nodeType="withEffect">
                                  <p:stCondLst>
                                    <p:cond delay="126"/>
                                  </p:stCondLst>
                                  <p:childTnLst>
                                    <p:animEffect transition="out" filter="fade">
                                      <p:cBhvr>
                                        <p:cTn id="219" dur="135"/>
                                        <p:tgtEl>
                                          <p:spTgt spid="126"/>
                                        </p:tgtEl>
                                      </p:cBhvr>
                                    </p:animEffect>
                                    <p:set>
                                      <p:cBhvr>
                                        <p:cTn id="220" dur="1" fill="hold">
                                          <p:stCondLst>
                                            <p:cond delay="134"/>
                                          </p:stCondLst>
                                        </p:cTn>
                                        <p:tgtEl>
                                          <p:spTgt spid="126"/>
                                        </p:tgtEl>
                                        <p:attrNameLst>
                                          <p:attrName>style.visibility</p:attrName>
                                        </p:attrNameLst>
                                      </p:cBhvr>
                                      <p:to>
                                        <p:strVal val="hidden"/>
                                      </p:to>
                                    </p:set>
                                  </p:childTnLst>
                                </p:cTn>
                              </p:par>
                              <p:par>
                                <p:cTn id="221" presetID="10" presetClass="exit" presetSubtype="0" fill="hold" grpId="0" nodeType="withEffect">
                                  <p:stCondLst>
                                    <p:cond delay="126"/>
                                  </p:stCondLst>
                                  <p:childTnLst>
                                    <p:animEffect transition="out" filter="fade">
                                      <p:cBhvr>
                                        <p:cTn id="222" dur="135"/>
                                        <p:tgtEl>
                                          <p:spTgt spid="125"/>
                                        </p:tgtEl>
                                      </p:cBhvr>
                                    </p:animEffect>
                                    <p:set>
                                      <p:cBhvr>
                                        <p:cTn id="223" dur="1" fill="hold">
                                          <p:stCondLst>
                                            <p:cond delay="134"/>
                                          </p:stCondLst>
                                        </p:cTn>
                                        <p:tgtEl>
                                          <p:spTgt spid="125"/>
                                        </p:tgtEl>
                                        <p:attrNameLst>
                                          <p:attrName>style.visibility</p:attrName>
                                        </p:attrNameLst>
                                      </p:cBhvr>
                                      <p:to>
                                        <p:strVal val="hidden"/>
                                      </p:to>
                                    </p:set>
                                  </p:childTnLst>
                                </p:cTn>
                              </p:par>
                              <p:par>
                                <p:cTn id="224" presetID="10" presetClass="exit" presetSubtype="0" fill="hold" grpId="0" nodeType="withEffect">
                                  <p:stCondLst>
                                    <p:cond delay="126"/>
                                  </p:stCondLst>
                                  <p:childTnLst>
                                    <p:animEffect transition="out" filter="fade">
                                      <p:cBhvr>
                                        <p:cTn id="225" dur="135"/>
                                        <p:tgtEl>
                                          <p:spTgt spid="120"/>
                                        </p:tgtEl>
                                      </p:cBhvr>
                                    </p:animEffect>
                                    <p:set>
                                      <p:cBhvr>
                                        <p:cTn id="226" dur="1" fill="hold">
                                          <p:stCondLst>
                                            <p:cond delay="134"/>
                                          </p:stCondLst>
                                        </p:cTn>
                                        <p:tgtEl>
                                          <p:spTgt spid="120"/>
                                        </p:tgtEl>
                                        <p:attrNameLst>
                                          <p:attrName>style.visibility</p:attrName>
                                        </p:attrNameLst>
                                      </p:cBhvr>
                                      <p:to>
                                        <p:strVal val="hidden"/>
                                      </p:to>
                                    </p:set>
                                  </p:childTnLst>
                                </p:cTn>
                              </p:par>
                              <p:par>
                                <p:cTn id="227" presetID="10" presetClass="exit" presetSubtype="0" fill="hold" grpId="0" nodeType="withEffect">
                                  <p:stCondLst>
                                    <p:cond delay="126"/>
                                  </p:stCondLst>
                                  <p:childTnLst>
                                    <p:animEffect transition="out" filter="fade">
                                      <p:cBhvr>
                                        <p:cTn id="228" dur="135"/>
                                        <p:tgtEl>
                                          <p:spTgt spid="119"/>
                                        </p:tgtEl>
                                      </p:cBhvr>
                                    </p:animEffect>
                                    <p:set>
                                      <p:cBhvr>
                                        <p:cTn id="229" dur="1" fill="hold">
                                          <p:stCondLst>
                                            <p:cond delay="134"/>
                                          </p:stCondLst>
                                        </p:cTn>
                                        <p:tgtEl>
                                          <p:spTgt spid="119"/>
                                        </p:tgtEl>
                                        <p:attrNameLst>
                                          <p:attrName>style.visibility</p:attrName>
                                        </p:attrNameLst>
                                      </p:cBhvr>
                                      <p:to>
                                        <p:strVal val="hidden"/>
                                      </p:to>
                                    </p:set>
                                  </p:childTnLst>
                                </p:cTn>
                              </p:par>
                              <p:par>
                                <p:cTn id="230" presetID="10" presetClass="exit" presetSubtype="0" fill="hold" grpId="0" nodeType="withEffect">
                                  <p:stCondLst>
                                    <p:cond delay="126"/>
                                  </p:stCondLst>
                                  <p:childTnLst>
                                    <p:animEffect transition="out" filter="fade">
                                      <p:cBhvr>
                                        <p:cTn id="231" dur="135"/>
                                        <p:tgtEl>
                                          <p:spTgt spid="118"/>
                                        </p:tgtEl>
                                      </p:cBhvr>
                                    </p:animEffect>
                                    <p:set>
                                      <p:cBhvr>
                                        <p:cTn id="232" dur="1" fill="hold">
                                          <p:stCondLst>
                                            <p:cond delay="134"/>
                                          </p:stCondLst>
                                        </p:cTn>
                                        <p:tgtEl>
                                          <p:spTgt spid="118"/>
                                        </p:tgtEl>
                                        <p:attrNameLst>
                                          <p:attrName>style.visibility</p:attrName>
                                        </p:attrNameLst>
                                      </p:cBhvr>
                                      <p:to>
                                        <p:strVal val="hidden"/>
                                      </p:to>
                                    </p:set>
                                  </p:childTnLst>
                                </p:cTn>
                              </p:par>
                              <p:par>
                                <p:cTn id="233" presetID="10" presetClass="exit" presetSubtype="0" fill="hold" grpId="0" nodeType="withEffect">
                                  <p:stCondLst>
                                    <p:cond delay="126"/>
                                  </p:stCondLst>
                                  <p:childTnLst>
                                    <p:animEffect transition="out" filter="fade">
                                      <p:cBhvr>
                                        <p:cTn id="234" dur="135"/>
                                        <p:tgtEl>
                                          <p:spTgt spid="113"/>
                                        </p:tgtEl>
                                      </p:cBhvr>
                                    </p:animEffect>
                                    <p:set>
                                      <p:cBhvr>
                                        <p:cTn id="235" dur="1" fill="hold">
                                          <p:stCondLst>
                                            <p:cond delay="134"/>
                                          </p:stCondLst>
                                        </p:cTn>
                                        <p:tgtEl>
                                          <p:spTgt spid="113"/>
                                        </p:tgtEl>
                                        <p:attrNameLst>
                                          <p:attrName>style.visibility</p:attrName>
                                        </p:attrNameLst>
                                      </p:cBhvr>
                                      <p:to>
                                        <p:strVal val="hidden"/>
                                      </p:to>
                                    </p:set>
                                  </p:childTnLst>
                                </p:cTn>
                              </p:par>
                              <p:par>
                                <p:cTn id="236" presetID="10" presetClass="exit" presetSubtype="0" fill="hold" grpId="0" nodeType="withEffect">
                                  <p:stCondLst>
                                    <p:cond delay="126"/>
                                  </p:stCondLst>
                                  <p:childTnLst>
                                    <p:animEffect transition="out" filter="fade">
                                      <p:cBhvr>
                                        <p:cTn id="237" dur="135"/>
                                        <p:tgtEl>
                                          <p:spTgt spid="112"/>
                                        </p:tgtEl>
                                      </p:cBhvr>
                                    </p:animEffect>
                                    <p:set>
                                      <p:cBhvr>
                                        <p:cTn id="238" dur="1" fill="hold">
                                          <p:stCondLst>
                                            <p:cond delay="134"/>
                                          </p:stCondLst>
                                        </p:cTn>
                                        <p:tgtEl>
                                          <p:spTgt spid="112"/>
                                        </p:tgtEl>
                                        <p:attrNameLst>
                                          <p:attrName>style.visibility</p:attrName>
                                        </p:attrNameLst>
                                      </p:cBhvr>
                                      <p:to>
                                        <p:strVal val="hidden"/>
                                      </p:to>
                                    </p:set>
                                  </p:childTnLst>
                                </p:cTn>
                              </p:par>
                              <p:par>
                                <p:cTn id="239" presetID="10" presetClass="exit" presetSubtype="0" fill="hold" grpId="0" nodeType="withEffect">
                                  <p:stCondLst>
                                    <p:cond delay="126"/>
                                  </p:stCondLst>
                                  <p:childTnLst>
                                    <p:animEffect transition="out" filter="fade">
                                      <p:cBhvr>
                                        <p:cTn id="240" dur="135"/>
                                        <p:tgtEl>
                                          <p:spTgt spid="111"/>
                                        </p:tgtEl>
                                      </p:cBhvr>
                                    </p:animEffect>
                                    <p:set>
                                      <p:cBhvr>
                                        <p:cTn id="241" dur="1" fill="hold">
                                          <p:stCondLst>
                                            <p:cond delay="134"/>
                                          </p:stCondLst>
                                        </p:cTn>
                                        <p:tgtEl>
                                          <p:spTgt spid="111"/>
                                        </p:tgtEl>
                                        <p:attrNameLst>
                                          <p:attrName>style.visibility</p:attrName>
                                        </p:attrNameLst>
                                      </p:cBhvr>
                                      <p:to>
                                        <p:strVal val="hidden"/>
                                      </p:to>
                                    </p:set>
                                  </p:childTnLst>
                                </p:cTn>
                              </p:par>
                              <p:par>
                                <p:cTn id="242" presetID="10" presetClass="exit" presetSubtype="0" fill="hold" grpId="0" nodeType="withEffect">
                                  <p:stCondLst>
                                    <p:cond delay="0"/>
                                  </p:stCondLst>
                                  <p:childTnLst>
                                    <p:animEffect transition="out" filter="fade">
                                      <p:cBhvr>
                                        <p:cTn id="243" dur="135"/>
                                        <p:tgtEl>
                                          <p:spTgt spid="106"/>
                                        </p:tgtEl>
                                      </p:cBhvr>
                                    </p:animEffect>
                                    <p:set>
                                      <p:cBhvr>
                                        <p:cTn id="244" dur="1" fill="hold">
                                          <p:stCondLst>
                                            <p:cond delay="134"/>
                                          </p:stCondLst>
                                        </p:cTn>
                                        <p:tgtEl>
                                          <p:spTgt spid="106"/>
                                        </p:tgtEl>
                                        <p:attrNameLst>
                                          <p:attrName>style.visibility</p:attrName>
                                        </p:attrNameLst>
                                      </p:cBhvr>
                                      <p:to>
                                        <p:strVal val="hidden"/>
                                      </p:to>
                                    </p:set>
                                  </p:childTnLst>
                                </p:cTn>
                              </p:par>
                              <p:par>
                                <p:cTn id="245" presetID="10" presetClass="exit" presetSubtype="0" fill="hold" grpId="0" nodeType="withEffect">
                                  <p:stCondLst>
                                    <p:cond delay="0"/>
                                  </p:stCondLst>
                                  <p:childTnLst>
                                    <p:animEffect transition="out" filter="fade">
                                      <p:cBhvr>
                                        <p:cTn id="246" dur="135"/>
                                        <p:tgtEl>
                                          <p:spTgt spid="105"/>
                                        </p:tgtEl>
                                      </p:cBhvr>
                                    </p:animEffect>
                                    <p:set>
                                      <p:cBhvr>
                                        <p:cTn id="247" dur="1" fill="hold">
                                          <p:stCondLst>
                                            <p:cond delay="134"/>
                                          </p:stCondLst>
                                        </p:cTn>
                                        <p:tgtEl>
                                          <p:spTgt spid="105"/>
                                        </p:tgtEl>
                                        <p:attrNameLst>
                                          <p:attrName>style.visibility</p:attrName>
                                        </p:attrNameLst>
                                      </p:cBhvr>
                                      <p:to>
                                        <p:strVal val="hidden"/>
                                      </p:to>
                                    </p:set>
                                  </p:childTnLst>
                                </p:cTn>
                              </p:par>
                              <p:par>
                                <p:cTn id="248" presetID="10" presetClass="exit" presetSubtype="0" fill="hold" grpId="0" nodeType="withEffect">
                                  <p:stCondLst>
                                    <p:cond delay="0"/>
                                  </p:stCondLst>
                                  <p:childTnLst>
                                    <p:animEffect transition="out" filter="fade">
                                      <p:cBhvr>
                                        <p:cTn id="249" dur="135"/>
                                        <p:tgtEl>
                                          <p:spTgt spid="104"/>
                                        </p:tgtEl>
                                      </p:cBhvr>
                                    </p:animEffect>
                                    <p:set>
                                      <p:cBhvr>
                                        <p:cTn id="250" dur="1" fill="hold">
                                          <p:stCondLst>
                                            <p:cond delay="134"/>
                                          </p:stCondLst>
                                        </p:cTn>
                                        <p:tgtEl>
                                          <p:spTgt spid="104"/>
                                        </p:tgtEl>
                                        <p:attrNameLst>
                                          <p:attrName>style.visibility</p:attrName>
                                        </p:attrNameLst>
                                      </p:cBhvr>
                                      <p:to>
                                        <p:strVal val="hidden"/>
                                      </p:to>
                                    </p:set>
                                  </p:childTnLst>
                                </p:cTn>
                              </p:par>
                              <p:par>
                                <p:cTn id="251" presetID="10" presetClass="exit" presetSubtype="0" fill="hold" grpId="0" nodeType="withEffect">
                                  <p:stCondLst>
                                    <p:cond delay="0"/>
                                  </p:stCondLst>
                                  <p:childTnLst>
                                    <p:animEffect transition="out" filter="fade">
                                      <p:cBhvr>
                                        <p:cTn id="252" dur="135"/>
                                        <p:tgtEl>
                                          <p:spTgt spid="99"/>
                                        </p:tgtEl>
                                      </p:cBhvr>
                                    </p:animEffect>
                                    <p:set>
                                      <p:cBhvr>
                                        <p:cTn id="253" dur="1" fill="hold">
                                          <p:stCondLst>
                                            <p:cond delay="134"/>
                                          </p:stCondLst>
                                        </p:cTn>
                                        <p:tgtEl>
                                          <p:spTgt spid="99"/>
                                        </p:tgtEl>
                                        <p:attrNameLst>
                                          <p:attrName>style.visibility</p:attrName>
                                        </p:attrNameLst>
                                      </p:cBhvr>
                                      <p:to>
                                        <p:strVal val="hidden"/>
                                      </p:to>
                                    </p:set>
                                  </p:childTnLst>
                                </p:cTn>
                              </p:par>
                              <p:par>
                                <p:cTn id="254" presetID="10" presetClass="exit" presetSubtype="0" fill="hold" grpId="0" nodeType="withEffect">
                                  <p:stCondLst>
                                    <p:cond delay="0"/>
                                  </p:stCondLst>
                                  <p:childTnLst>
                                    <p:animEffect transition="out" filter="fade">
                                      <p:cBhvr>
                                        <p:cTn id="255" dur="135"/>
                                        <p:tgtEl>
                                          <p:spTgt spid="98"/>
                                        </p:tgtEl>
                                      </p:cBhvr>
                                    </p:animEffect>
                                    <p:set>
                                      <p:cBhvr>
                                        <p:cTn id="256" dur="1" fill="hold">
                                          <p:stCondLst>
                                            <p:cond delay="134"/>
                                          </p:stCondLst>
                                        </p:cTn>
                                        <p:tgtEl>
                                          <p:spTgt spid="98"/>
                                        </p:tgtEl>
                                        <p:attrNameLst>
                                          <p:attrName>style.visibility</p:attrName>
                                        </p:attrNameLst>
                                      </p:cBhvr>
                                      <p:to>
                                        <p:strVal val="hidden"/>
                                      </p:to>
                                    </p:set>
                                  </p:childTnLst>
                                </p:cTn>
                              </p:par>
                              <p:par>
                                <p:cTn id="257" presetID="10" presetClass="exit" presetSubtype="0" fill="hold" grpId="0" nodeType="withEffect">
                                  <p:stCondLst>
                                    <p:cond delay="0"/>
                                  </p:stCondLst>
                                  <p:childTnLst>
                                    <p:animEffect transition="out" filter="fade">
                                      <p:cBhvr>
                                        <p:cTn id="258" dur="135"/>
                                        <p:tgtEl>
                                          <p:spTgt spid="97"/>
                                        </p:tgtEl>
                                      </p:cBhvr>
                                    </p:animEffect>
                                    <p:set>
                                      <p:cBhvr>
                                        <p:cTn id="259" dur="1" fill="hold">
                                          <p:stCondLst>
                                            <p:cond delay="134"/>
                                          </p:stCondLst>
                                        </p:cTn>
                                        <p:tgtEl>
                                          <p:spTgt spid="97"/>
                                        </p:tgtEl>
                                        <p:attrNameLst>
                                          <p:attrName>style.visibility</p:attrName>
                                        </p:attrNameLst>
                                      </p:cBhvr>
                                      <p:to>
                                        <p:strVal val="hidden"/>
                                      </p:to>
                                    </p:set>
                                  </p:childTnLst>
                                </p:cTn>
                              </p:par>
                              <p:par>
                                <p:cTn id="260" presetID="10" presetClass="exit" presetSubtype="0" fill="hold" grpId="0" nodeType="withEffect">
                                  <p:stCondLst>
                                    <p:cond delay="0"/>
                                  </p:stCondLst>
                                  <p:childTnLst>
                                    <p:animEffect transition="out" filter="fade">
                                      <p:cBhvr>
                                        <p:cTn id="261" dur="135"/>
                                        <p:tgtEl>
                                          <p:spTgt spid="92"/>
                                        </p:tgtEl>
                                      </p:cBhvr>
                                    </p:animEffect>
                                    <p:set>
                                      <p:cBhvr>
                                        <p:cTn id="262" dur="1" fill="hold">
                                          <p:stCondLst>
                                            <p:cond delay="134"/>
                                          </p:stCondLst>
                                        </p:cTn>
                                        <p:tgtEl>
                                          <p:spTgt spid="92"/>
                                        </p:tgtEl>
                                        <p:attrNameLst>
                                          <p:attrName>style.visibility</p:attrName>
                                        </p:attrNameLst>
                                      </p:cBhvr>
                                      <p:to>
                                        <p:strVal val="hidden"/>
                                      </p:to>
                                    </p:set>
                                  </p:childTnLst>
                                </p:cTn>
                              </p:par>
                              <p:par>
                                <p:cTn id="263" presetID="10" presetClass="exit" presetSubtype="0" fill="hold" grpId="0" nodeType="withEffect">
                                  <p:stCondLst>
                                    <p:cond delay="0"/>
                                  </p:stCondLst>
                                  <p:childTnLst>
                                    <p:animEffect transition="out" filter="fade">
                                      <p:cBhvr>
                                        <p:cTn id="264" dur="135"/>
                                        <p:tgtEl>
                                          <p:spTgt spid="91"/>
                                        </p:tgtEl>
                                      </p:cBhvr>
                                    </p:animEffect>
                                    <p:set>
                                      <p:cBhvr>
                                        <p:cTn id="265" dur="1" fill="hold">
                                          <p:stCondLst>
                                            <p:cond delay="134"/>
                                          </p:stCondLst>
                                        </p:cTn>
                                        <p:tgtEl>
                                          <p:spTgt spid="91"/>
                                        </p:tgtEl>
                                        <p:attrNameLst>
                                          <p:attrName>style.visibility</p:attrName>
                                        </p:attrNameLst>
                                      </p:cBhvr>
                                      <p:to>
                                        <p:strVal val="hidden"/>
                                      </p:to>
                                    </p:set>
                                  </p:childTnLst>
                                </p:cTn>
                              </p:par>
                              <p:par>
                                <p:cTn id="266" presetID="10" presetClass="exit" presetSubtype="0" fill="hold" grpId="0" nodeType="withEffect">
                                  <p:stCondLst>
                                    <p:cond delay="0"/>
                                  </p:stCondLst>
                                  <p:childTnLst>
                                    <p:animEffect transition="out" filter="fade">
                                      <p:cBhvr>
                                        <p:cTn id="267" dur="135"/>
                                        <p:tgtEl>
                                          <p:spTgt spid="90"/>
                                        </p:tgtEl>
                                      </p:cBhvr>
                                    </p:animEffect>
                                    <p:set>
                                      <p:cBhvr>
                                        <p:cTn id="268" dur="1" fill="hold">
                                          <p:stCondLst>
                                            <p:cond delay="134"/>
                                          </p:stCondLst>
                                        </p:cTn>
                                        <p:tgtEl>
                                          <p:spTgt spid="90"/>
                                        </p:tgtEl>
                                        <p:attrNameLst>
                                          <p:attrName>style.visibility</p:attrName>
                                        </p:attrNameLst>
                                      </p:cBhvr>
                                      <p:to>
                                        <p:strVal val="hidden"/>
                                      </p:to>
                                    </p:set>
                                  </p:childTnLst>
                                </p:cTn>
                              </p:par>
                              <p:par>
                                <p:cTn id="269" presetID="10" presetClass="exit" presetSubtype="0" fill="hold" grpId="0" nodeType="withEffect">
                                  <p:stCondLst>
                                    <p:cond delay="693"/>
                                  </p:stCondLst>
                                  <p:childTnLst>
                                    <p:animEffect transition="out" filter="fade">
                                      <p:cBhvr>
                                        <p:cTn id="270" dur="135"/>
                                        <p:tgtEl>
                                          <p:spTgt spid="7"/>
                                        </p:tgtEl>
                                      </p:cBhvr>
                                    </p:animEffect>
                                    <p:set>
                                      <p:cBhvr>
                                        <p:cTn id="271" dur="1" fill="hold">
                                          <p:stCondLst>
                                            <p:cond delay="134"/>
                                          </p:stCondLst>
                                        </p:cTn>
                                        <p:tgtEl>
                                          <p:spTgt spid="7"/>
                                        </p:tgtEl>
                                        <p:attrNameLst>
                                          <p:attrName>style.visibility</p:attrName>
                                        </p:attrNameLst>
                                      </p:cBhvr>
                                      <p:to>
                                        <p:strVal val="hidden"/>
                                      </p:to>
                                    </p:set>
                                  </p:childTnLst>
                                </p:cTn>
                              </p:par>
                              <p:par>
                                <p:cTn id="272" presetID="10" presetClass="exit" presetSubtype="0" fill="hold" grpId="0" nodeType="withEffect">
                                  <p:stCondLst>
                                    <p:cond delay="693"/>
                                  </p:stCondLst>
                                  <p:childTnLst>
                                    <p:animEffect transition="out" filter="fade">
                                      <p:cBhvr>
                                        <p:cTn id="273" dur="135"/>
                                        <p:tgtEl>
                                          <p:spTgt spid="8"/>
                                        </p:tgtEl>
                                      </p:cBhvr>
                                    </p:animEffect>
                                    <p:set>
                                      <p:cBhvr>
                                        <p:cTn id="274" dur="1" fill="hold">
                                          <p:stCondLst>
                                            <p:cond delay="134"/>
                                          </p:stCondLst>
                                        </p:cTn>
                                        <p:tgtEl>
                                          <p:spTgt spid="8"/>
                                        </p:tgtEl>
                                        <p:attrNameLst>
                                          <p:attrName>style.visibility</p:attrName>
                                        </p:attrNameLst>
                                      </p:cBhvr>
                                      <p:to>
                                        <p:strVal val="hidden"/>
                                      </p:to>
                                    </p:set>
                                  </p:childTnLst>
                                </p:cTn>
                              </p:par>
                              <p:par>
                                <p:cTn id="275" presetID="10" presetClass="exit" presetSubtype="0" fill="hold" grpId="0" nodeType="withEffect">
                                  <p:stCondLst>
                                    <p:cond delay="810"/>
                                  </p:stCondLst>
                                  <p:childTnLst>
                                    <p:animEffect transition="out" filter="fade">
                                      <p:cBhvr>
                                        <p:cTn id="276" dur="135"/>
                                        <p:tgtEl>
                                          <p:spTgt spid="9"/>
                                        </p:tgtEl>
                                      </p:cBhvr>
                                    </p:animEffect>
                                    <p:set>
                                      <p:cBhvr>
                                        <p:cTn id="277" dur="1" fill="hold">
                                          <p:stCondLst>
                                            <p:cond delay="134"/>
                                          </p:stCondLst>
                                        </p:cTn>
                                        <p:tgtEl>
                                          <p:spTgt spid="9"/>
                                        </p:tgtEl>
                                        <p:attrNameLst>
                                          <p:attrName>style.visibility</p:attrName>
                                        </p:attrNameLst>
                                      </p:cBhvr>
                                      <p:to>
                                        <p:strVal val="hidden"/>
                                      </p:to>
                                    </p:set>
                                  </p:childTnLst>
                                </p:cTn>
                              </p:par>
                              <p:par>
                                <p:cTn id="278" presetID="10" presetClass="exit" presetSubtype="0" fill="hold" grpId="0" nodeType="withEffect">
                                  <p:stCondLst>
                                    <p:cond delay="810"/>
                                  </p:stCondLst>
                                  <p:childTnLst>
                                    <p:animEffect transition="out" filter="fade">
                                      <p:cBhvr>
                                        <p:cTn id="279" dur="135"/>
                                        <p:tgtEl>
                                          <p:spTgt spid="10"/>
                                        </p:tgtEl>
                                      </p:cBhvr>
                                    </p:animEffect>
                                    <p:set>
                                      <p:cBhvr>
                                        <p:cTn id="280" dur="1" fill="hold">
                                          <p:stCondLst>
                                            <p:cond delay="134"/>
                                          </p:stCondLst>
                                        </p:cTn>
                                        <p:tgtEl>
                                          <p:spTgt spid="10"/>
                                        </p:tgtEl>
                                        <p:attrNameLst>
                                          <p:attrName>style.visibility</p:attrName>
                                        </p:attrNameLst>
                                      </p:cBhvr>
                                      <p:to>
                                        <p:strVal val="hidden"/>
                                      </p:to>
                                    </p:set>
                                  </p:childTnLst>
                                </p:cTn>
                              </p:par>
                              <p:par>
                                <p:cTn id="281" presetID="10" presetClass="exit" presetSubtype="0" fill="hold" grpId="0" nodeType="withEffect">
                                  <p:stCondLst>
                                    <p:cond delay="720"/>
                                  </p:stCondLst>
                                  <p:childTnLst>
                                    <p:animEffect transition="out" filter="fade">
                                      <p:cBhvr>
                                        <p:cTn id="282" dur="135"/>
                                        <p:tgtEl>
                                          <p:spTgt spid="20"/>
                                        </p:tgtEl>
                                      </p:cBhvr>
                                    </p:animEffect>
                                    <p:set>
                                      <p:cBhvr>
                                        <p:cTn id="283" dur="1" fill="hold">
                                          <p:stCondLst>
                                            <p:cond delay="134"/>
                                          </p:stCondLst>
                                        </p:cTn>
                                        <p:tgtEl>
                                          <p:spTgt spid="20"/>
                                        </p:tgtEl>
                                        <p:attrNameLst>
                                          <p:attrName>style.visibility</p:attrName>
                                        </p:attrNameLst>
                                      </p:cBhvr>
                                      <p:to>
                                        <p:strVal val="hidden"/>
                                      </p:to>
                                    </p:set>
                                  </p:childTnLst>
                                </p:cTn>
                              </p:par>
                              <p:par>
                                <p:cTn id="284" presetID="10" presetClass="exit" presetSubtype="0" fill="hold" grpId="0" nodeType="withEffect">
                                  <p:stCondLst>
                                    <p:cond delay="720"/>
                                  </p:stCondLst>
                                  <p:childTnLst>
                                    <p:animEffect transition="out" filter="fade">
                                      <p:cBhvr>
                                        <p:cTn id="285" dur="135"/>
                                        <p:tgtEl>
                                          <p:spTgt spid="21"/>
                                        </p:tgtEl>
                                      </p:cBhvr>
                                    </p:animEffect>
                                    <p:set>
                                      <p:cBhvr>
                                        <p:cTn id="286" dur="1" fill="hold">
                                          <p:stCondLst>
                                            <p:cond delay="134"/>
                                          </p:stCondLst>
                                        </p:cTn>
                                        <p:tgtEl>
                                          <p:spTgt spid="21"/>
                                        </p:tgtEl>
                                        <p:attrNameLst>
                                          <p:attrName>style.visibility</p:attrName>
                                        </p:attrNameLst>
                                      </p:cBhvr>
                                      <p:to>
                                        <p:strVal val="hidden"/>
                                      </p:to>
                                    </p:set>
                                  </p:childTnLst>
                                </p:cTn>
                              </p:par>
                              <p:par>
                                <p:cTn id="287" presetID="10" presetClass="exit" presetSubtype="0" fill="hold" grpId="0" nodeType="withEffect">
                                  <p:stCondLst>
                                    <p:cond delay="720"/>
                                  </p:stCondLst>
                                  <p:childTnLst>
                                    <p:animEffect transition="out" filter="fade">
                                      <p:cBhvr>
                                        <p:cTn id="288" dur="135"/>
                                        <p:tgtEl>
                                          <p:spTgt spid="26"/>
                                        </p:tgtEl>
                                      </p:cBhvr>
                                    </p:animEffect>
                                    <p:set>
                                      <p:cBhvr>
                                        <p:cTn id="289" dur="1" fill="hold">
                                          <p:stCondLst>
                                            <p:cond delay="134"/>
                                          </p:stCondLst>
                                        </p:cTn>
                                        <p:tgtEl>
                                          <p:spTgt spid="26"/>
                                        </p:tgtEl>
                                        <p:attrNameLst>
                                          <p:attrName>style.visibility</p:attrName>
                                        </p:attrNameLst>
                                      </p:cBhvr>
                                      <p:to>
                                        <p:strVal val="hidden"/>
                                      </p:to>
                                    </p:set>
                                  </p:childTnLst>
                                </p:cTn>
                              </p:par>
                              <p:par>
                                <p:cTn id="290" presetID="10" presetClass="exit" presetSubtype="0" fill="hold" grpId="0" nodeType="withEffect">
                                  <p:stCondLst>
                                    <p:cond delay="873"/>
                                  </p:stCondLst>
                                  <p:childTnLst>
                                    <p:animEffect transition="out" filter="fade">
                                      <p:cBhvr>
                                        <p:cTn id="291" dur="135"/>
                                        <p:tgtEl>
                                          <p:spTgt spid="27"/>
                                        </p:tgtEl>
                                      </p:cBhvr>
                                    </p:animEffect>
                                    <p:set>
                                      <p:cBhvr>
                                        <p:cTn id="292" dur="1" fill="hold">
                                          <p:stCondLst>
                                            <p:cond delay="134"/>
                                          </p:stCondLst>
                                        </p:cTn>
                                        <p:tgtEl>
                                          <p:spTgt spid="27"/>
                                        </p:tgtEl>
                                        <p:attrNameLst>
                                          <p:attrName>style.visibility</p:attrName>
                                        </p:attrNameLst>
                                      </p:cBhvr>
                                      <p:to>
                                        <p:strVal val="hidden"/>
                                      </p:to>
                                    </p:set>
                                  </p:childTnLst>
                                </p:cTn>
                              </p:par>
                              <p:par>
                                <p:cTn id="293" presetID="10" presetClass="exit" presetSubtype="0" fill="hold" grpId="0" nodeType="withEffect">
                                  <p:stCondLst>
                                    <p:cond delay="873"/>
                                  </p:stCondLst>
                                  <p:childTnLst>
                                    <p:animEffect transition="out" filter="fade">
                                      <p:cBhvr>
                                        <p:cTn id="294" dur="135"/>
                                        <p:tgtEl>
                                          <p:spTgt spid="93"/>
                                        </p:tgtEl>
                                      </p:cBhvr>
                                    </p:animEffect>
                                    <p:set>
                                      <p:cBhvr>
                                        <p:cTn id="295" dur="1" fill="hold">
                                          <p:stCondLst>
                                            <p:cond delay="134"/>
                                          </p:stCondLst>
                                        </p:cTn>
                                        <p:tgtEl>
                                          <p:spTgt spid="93"/>
                                        </p:tgtEl>
                                        <p:attrNameLst>
                                          <p:attrName>style.visibility</p:attrName>
                                        </p:attrNameLst>
                                      </p:cBhvr>
                                      <p:to>
                                        <p:strVal val="hidden"/>
                                      </p:to>
                                    </p:set>
                                  </p:childTnLst>
                                </p:cTn>
                              </p:par>
                              <p:par>
                                <p:cTn id="296" presetID="10" presetClass="exit" presetSubtype="0" fill="hold" grpId="0" nodeType="withEffect">
                                  <p:stCondLst>
                                    <p:cond delay="873"/>
                                  </p:stCondLst>
                                  <p:childTnLst>
                                    <p:animEffect transition="out" filter="fade">
                                      <p:cBhvr>
                                        <p:cTn id="297" dur="135"/>
                                        <p:tgtEl>
                                          <p:spTgt spid="94"/>
                                        </p:tgtEl>
                                      </p:cBhvr>
                                    </p:animEffect>
                                    <p:set>
                                      <p:cBhvr>
                                        <p:cTn id="298" dur="1" fill="hold">
                                          <p:stCondLst>
                                            <p:cond delay="134"/>
                                          </p:stCondLst>
                                        </p:cTn>
                                        <p:tgtEl>
                                          <p:spTgt spid="94"/>
                                        </p:tgtEl>
                                        <p:attrNameLst>
                                          <p:attrName>style.visibility</p:attrName>
                                        </p:attrNameLst>
                                      </p:cBhvr>
                                      <p:to>
                                        <p:strVal val="hidden"/>
                                      </p:to>
                                    </p:set>
                                  </p:childTnLst>
                                </p:cTn>
                              </p:par>
                              <p:par>
                                <p:cTn id="299" presetID="10" presetClass="exit" presetSubtype="0" fill="hold" grpId="0" nodeType="withEffect">
                                  <p:stCondLst>
                                    <p:cond delay="675"/>
                                  </p:stCondLst>
                                  <p:childTnLst>
                                    <p:animEffect transition="out" filter="fade">
                                      <p:cBhvr>
                                        <p:cTn id="300" dur="135"/>
                                        <p:tgtEl>
                                          <p:spTgt spid="95"/>
                                        </p:tgtEl>
                                      </p:cBhvr>
                                    </p:animEffect>
                                    <p:set>
                                      <p:cBhvr>
                                        <p:cTn id="301" dur="1" fill="hold">
                                          <p:stCondLst>
                                            <p:cond delay="134"/>
                                          </p:stCondLst>
                                        </p:cTn>
                                        <p:tgtEl>
                                          <p:spTgt spid="95"/>
                                        </p:tgtEl>
                                        <p:attrNameLst>
                                          <p:attrName>style.visibility</p:attrName>
                                        </p:attrNameLst>
                                      </p:cBhvr>
                                      <p:to>
                                        <p:strVal val="hidden"/>
                                      </p:to>
                                    </p:set>
                                  </p:childTnLst>
                                </p:cTn>
                              </p:par>
                              <p:par>
                                <p:cTn id="302" presetID="10" presetClass="exit" presetSubtype="0" fill="hold" grpId="0" nodeType="withEffect">
                                  <p:stCondLst>
                                    <p:cond delay="675"/>
                                  </p:stCondLst>
                                  <p:childTnLst>
                                    <p:animEffect transition="out" filter="fade">
                                      <p:cBhvr>
                                        <p:cTn id="303" dur="135"/>
                                        <p:tgtEl>
                                          <p:spTgt spid="96"/>
                                        </p:tgtEl>
                                      </p:cBhvr>
                                    </p:animEffect>
                                    <p:set>
                                      <p:cBhvr>
                                        <p:cTn id="304" dur="1" fill="hold">
                                          <p:stCondLst>
                                            <p:cond delay="134"/>
                                          </p:stCondLst>
                                        </p:cTn>
                                        <p:tgtEl>
                                          <p:spTgt spid="96"/>
                                        </p:tgtEl>
                                        <p:attrNameLst>
                                          <p:attrName>style.visibility</p:attrName>
                                        </p:attrNameLst>
                                      </p:cBhvr>
                                      <p:to>
                                        <p:strVal val="hidden"/>
                                      </p:to>
                                    </p:set>
                                  </p:childTnLst>
                                </p:cTn>
                              </p:par>
                              <p:par>
                                <p:cTn id="305" presetID="10" presetClass="exit" presetSubtype="0" fill="hold" grpId="0" nodeType="withEffect">
                                  <p:stCondLst>
                                    <p:cond delay="675"/>
                                  </p:stCondLst>
                                  <p:childTnLst>
                                    <p:animEffect transition="out" filter="fade">
                                      <p:cBhvr>
                                        <p:cTn id="306" dur="135"/>
                                        <p:tgtEl>
                                          <p:spTgt spid="100"/>
                                        </p:tgtEl>
                                      </p:cBhvr>
                                    </p:animEffect>
                                    <p:set>
                                      <p:cBhvr>
                                        <p:cTn id="307" dur="1" fill="hold">
                                          <p:stCondLst>
                                            <p:cond delay="134"/>
                                          </p:stCondLst>
                                        </p:cTn>
                                        <p:tgtEl>
                                          <p:spTgt spid="100"/>
                                        </p:tgtEl>
                                        <p:attrNameLst>
                                          <p:attrName>style.visibility</p:attrName>
                                        </p:attrNameLst>
                                      </p:cBhvr>
                                      <p:to>
                                        <p:strVal val="hidden"/>
                                      </p:to>
                                    </p:set>
                                  </p:childTnLst>
                                </p:cTn>
                              </p:par>
                              <p:par>
                                <p:cTn id="308" presetID="10" presetClass="exit" presetSubtype="0" fill="hold" grpId="0" nodeType="withEffect">
                                  <p:stCondLst>
                                    <p:cond delay="675"/>
                                  </p:stCondLst>
                                  <p:childTnLst>
                                    <p:animEffect transition="out" filter="fade">
                                      <p:cBhvr>
                                        <p:cTn id="309" dur="135"/>
                                        <p:tgtEl>
                                          <p:spTgt spid="101"/>
                                        </p:tgtEl>
                                      </p:cBhvr>
                                    </p:animEffect>
                                    <p:set>
                                      <p:cBhvr>
                                        <p:cTn id="310" dur="1" fill="hold">
                                          <p:stCondLst>
                                            <p:cond delay="134"/>
                                          </p:stCondLst>
                                        </p:cTn>
                                        <p:tgtEl>
                                          <p:spTgt spid="101"/>
                                        </p:tgtEl>
                                        <p:attrNameLst>
                                          <p:attrName>style.visibility</p:attrName>
                                        </p:attrNameLst>
                                      </p:cBhvr>
                                      <p:to>
                                        <p:strVal val="hidden"/>
                                      </p:to>
                                    </p:set>
                                  </p:childTnLst>
                                </p:cTn>
                              </p:par>
                              <p:par>
                                <p:cTn id="311" presetID="10" presetClass="exit" presetSubtype="0" fill="hold" grpId="0" nodeType="withEffect">
                                  <p:stCondLst>
                                    <p:cond delay="720"/>
                                  </p:stCondLst>
                                  <p:childTnLst>
                                    <p:animEffect transition="out" filter="fade">
                                      <p:cBhvr>
                                        <p:cTn id="312" dur="135"/>
                                        <p:tgtEl>
                                          <p:spTgt spid="102"/>
                                        </p:tgtEl>
                                      </p:cBhvr>
                                    </p:animEffect>
                                    <p:set>
                                      <p:cBhvr>
                                        <p:cTn id="313" dur="1" fill="hold">
                                          <p:stCondLst>
                                            <p:cond delay="134"/>
                                          </p:stCondLst>
                                        </p:cTn>
                                        <p:tgtEl>
                                          <p:spTgt spid="102"/>
                                        </p:tgtEl>
                                        <p:attrNameLst>
                                          <p:attrName>style.visibility</p:attrName>
                                        </p:attrNameLst>
                                      </p:cBhvr>
                                      <p:to>
                                        <p:strVal val="hidden"/>
                                      </p:to>
                                    </p:set>
                                  </p:childTnLst>
                                </p:cTn>
                              </p:par>
                              <p:par>
                                <p:cTn id="314" presetID="10" presetClass="exit" presetSubtype="0" fill="hold" grpId="0" nodeType="withEffect">
                                  <p:stCondLst>
                                    <p:cond delay="720"/>
                                  </p:stCondLst>
                                  <p:childTnLst>
                                    <p:animEffect transition="out" filter="fade">
                                      <p:cBhvr>
                                        <p:cTn id="315" dur="135"/>
                                        <p:tgtEl>
                                          <p:spTgt spid="103"/>
                                        </p:tgtEl>
                                      </p:cBhvr>
                                    </p:animEffect>
                                    <p:set>
                                      <p:cBhvr>
                                        <p:cTn id="316" dur="1" fill="hold">
                                          <p:stCondLst>
                                            <p:cond delay="134"/>
                                          </p:stCondLst>
                                        </p:cTn>
                                        <p:tgtEl>
                                          <p:spTgt spid="103"/>
                                        </p:tgtEl>
                                        <p:attrNameLst>
                                          <p:attrName>style.visibility</p:attrName>
                                        </p:attrNameLst>
                                      </p:cBhvr>
                                      <p:to>
                                        <p:strVal val="hidden"/>
                                      </p:to>
                                    </p:set>
                                  </p:childTnLst>
                                </p:cTn>
                              </p:par>
                              <p:par>
                                <p:cTn id="317" presetID="10" presetClass="exit" presetSubtype="0" fill="hold" grpId="0" nodeType="withEffect">
                                  <p:stCondLst>
                                    <p:cond delay="720"/>
                                  </p:stCondLst>
                                  <p:childTnLst>
                                    <p:animEffect transition="out" filter="fade">
                                      <p:cBhvr>
                                        <p:cTn id="318" dur="135"/>
                                        <p:tgtEl>
                                          <p:spTgt spid="160"/>
                                        </p:tgtEl>
                                      </p:cBhvr>
                                    </p:animEffect>
                                    <p:set>
                                      <p:cBhvr>
                                        <p:cTn id="319" dur="1" fill="hold">
                                          <p:stCondLst>
                                            <p:cond delay="134"/>
                                          </p:stCondLst>
                                        </p:cTn>
                                        <p:tgtEl>
                                          <p:spTgt spid="160"/>
                                        </p:tgtEl>
                                        <p:attrNameLst>
                                          <p:attrName>style.visibility</p:attrName>
                                        </p:attrNameLst>
                                      </p:cBhvr>
                                      <p:to>
                                        <p:strVal val="hidden"/>
                                      </p:to>
                                    </p:set>
                                  </p:childTnLst>
                                </p:cTn>
                              </p:par>
                              <p:par>
                                <p:cTn id="320" presetID="10" presetClass="exit" presetSubtype="0" fill="hold" grpId="0" nodeType="withEffect">
                                  <p:stCondLst>
                                    <p:cond delay="783"/>
                                  </p:stCondLst>
                                  <p:childTnLst>
                                    <p:animEffect transition="out" filter="fade">
                                      <p:cBhvr>
                                        <p:cTn id="321" dur="135"/>
                                        <p:tgtEl>
                                          <p:spTgt spid="161"/>
                                        </p:tgtEl>
                                      </p:cBhvr>
                                    </p:animEffect>
                                    <p:set>
                                      <p:cBhvr>
                                        <p:cTn id="322" dur="1" fill="hold">
                                          <p:stCondLst>
                                            <p:cond delay="134"/>
                                          </p:stCondLst>
                                        </p:cTn>
                                        <p:tgtEl>
                                          <p:spTgt spid="161"/>
                                        </p:tgtEl>
                                        <p:attrNameLst>
                                          <p:attrName>style.visibility</p:attrName>
                                        </p:attrNameLst>
                                      </p:cBhvr>
                                      <p:to>
                                        <p:strVal val="hidden"/>
                                      </p:to>
                                    </p:set>
                                  </p:childTnLst>
                                </p:cTn>
                              </p:par>
                              <p:par>
                                <p:cTn id="323" presetID="10" presetClass="exit" presetSubtype="0" fill="hold" grpId="0" nodeType="withEffect">
                                  <p:stCondLst>
                                    <p:cond delay="783"/>
                                  </p:stCondLst>
                                  <p:childTnLst>
                                    <p:animEffect transition="out" filter="fade">
                                      <p:cBhvr>
                                        <p:cTn id="324" dur="135"/>
                                        <p:tgtEl>
                                          <p:spTgt spid="77"/>
                                        </p:tgtEl>
                                      </p:cBhvr>
                                    </p:animEffect>
                                    <p:set>
                                      <p:cBhvr>
                                        <p:cTn id="325" dur="1" fill="hold">
                                          <p:stCondLst>
                                            <p:cond delay="134"/>
                                          </p:stCondLst>
                                        </p:cTn>
                                        <p:tgtEl>
                                          <p:spTgt spid="77"/>
                                        </p:tgtEl>
                                        <p:attrNameLst>
                                          <p:attrName>style.visibility</p:attrName>
                                        </p:attrNameLst>
                                      </p:cBhvr>
                                      <p:to>
                                        <p:strVal val="hidden"/>
                                      </p:to>
                                    </p:set>
                                  </p:childTnLst>
                                </p:cTn>
                              </p:par>
                              <p:par>
                                <p:cTn id="326" presetID="10" presetClass="exit" presetSubtype="0" fill="hold" grpId="0" nodeType="withEffect">
                                  <p:stCondLst>
                                    <p:cond delay="783"/>
                                  </p:stCondLst>
                                  <p:childTnLst>
                                    <p:animEffect transition="out" filter="fade">
                                      <p:cBhvr>
                                        <p:cTn id="327" dur="135"/>
                                        <p:tgtEl>
                                          <p:spTgt spid="78"/>
                                        </p:tgtEl>
                                      </p:cBhvr>
                                    </p:animEffect>
                                    <p:set>
                                      <p:cBhvr>
                                        <p:cTn id="328" dur="1" fill="hold">
                                          <p:stCondLst>
                                            <p:cond delay="134"/>
                                          </p:stCondLst>
                                        </p:cTn>
                                        <p:tgtEl>
                                          <p:spTgt spid="78"/>
                                        </p:tgtEl>
                                        <p:attrNameLst>
                                          <p:attrName>style.visibility</p:attrName>
                                        </p:attrNameLst>
                                      </p:cBhvr>
                                      <p:to>
                                        <p:strVal val="hidden"/>
                                      </p:to>
                                    </p:set>
                                  </p:childTnLst>
                                </p:cTn>
                              </p:par>
                              <p:par>
                                <p:cTn id="329" presetID="10" presetClass="exit" presetSubtype="0" fill="hold" grpId="0" nodeType="withEffect">
                                  <p:stCondLst>
                                    <p:cond delay="783"/>
                                  </p:stCondLst>
                                  <p:childTnLst>
                                    <p:animEffect transition="out" filter="fade">
                                      <p:cBhvr>
                                        <p:cTn id="330" dur="135"/>
                                        <p:tgtEl>
                                          <p:spTgt spid="79"/>
                                        </p:tgtEl>
                                      </p:cBhvr>
                                    </p:animEffect>
                                    <p:set>
                                      <p:cBhvr>
                                        <p:cTn id="331" dur="1" fill="hold">
                                          <p:stCondLst>
                                            <p:cond delay="134"/>
                                          </p:stCondLst>
                                        </p:cTn>
                                        <p:tgtEl>
                                          <p:spTgt spid="79"/>
                                        </p:tgtEl>
                                        <p:attrNameLst>
                                          <p:attrName>style.visibility</p:attrName>
                                        </p:attrNameLst>
                                      </p:cBhvr>
                                      <p:to>
                                        <p:strVal val="hidden"/>
                                      </p:to>
                                    </p:set>
                                  </p:childTnLst>
                                </p:cTn>
                              </p:par>
                              <p:par>
                                <p:cTn id="332" presetID="10" presetClass="exit" presetSubtype="0" fill="hold" grpId="0" nodeType="withEffect">
                                  <p:stCondLst>
                                    <p:cond delay="810"/>
                                  </p:stCondLst>
                                  <p:childTnLst>
                                    <p:animEffect transition="out" filter="fade">
                                      <p:cBhvr>
                                        <p:cTn id="333" dur="135"/>
                                        <p:tgtEl>
                                          <p:spTgt spid="84"/>
                                        </p:tgtEl>
                                      </p:cBhvr>
                                    </p:animEffect>
                                    <p:set>
                                      <p:cBhvr>
                                        <p:cTn id="334" dur="1" fill="hold">
                                          <p:stCondLst>
                                            <p:cond delay="134"/>
                                          </p:stCondLst>
                                        </p:cTn>
                                        <p:tgtEl>
                                          <p:spTgt spid="84"/>
                                        </p:tgtEl>
                                        <p:attrNameLst>
                                          <p:attrName>style.visibility</p:attrName>
                                        </p:attrNameLst>
                                      </p:cBhvr>
                                      <p:to>
                                        <p:strVal val="hidden"/>
                                      </p:to>
                                    </p:set>
                                  </p:childTnLst>
                                </p:cTn>
                              </p:par>
                              <p:par>
                                <p:cTn id="335" presetID="10" presetClass="exit" presetSubtype="0" fill="hold" grpId="0" nodeType="withEffect">
                                  <p:stCondLst>
                                    <p:cond delay="810"/>
                                  </p:stCondLst>
                                  <p:childTnLst>
                                    <p:animEffect transition="out" filter="fade">
                                      <p:cBhvr>
                                        <p:cTn id="336" dur="135"/>
                                        <p:tgtEl>
                                          <p:spTgt spid="85"/>
                                        </p:tgtEl>
                                      </p:cBhvr>
                                    </p:animEffect>
                                    <p:set>
                                      <p:cBhvr>
                                        <p:cTn id="337" dur="1" fill="hold">
                                          <p:stCondLst>
                                            <p:cond delay="134"/>
                                          </p:stCondLst>
                                        </p:cTn>
                                        <p:tgtEl>
                                          <p:spTgt spid="85"/>
                                        </p:tgtEl>
                                        <p:attrNameLst>
                                          <p:attrName>style.visibility</p:attrName>
                                        </p:attrNameLst>
                                      </p:cBhvr>
                                      <p:to>
                                        <p:strVal val="hidden"/>
                                      </p:to>
                                    </p:set>
                                  </p:childTnLst>
                                </p:cTn>
                              </p:par>
                              <p:par>
                                <p:cTn id="338" presetID="10" presetClass="exit" presetSubtype="0" fill="hold" grpId="0" nodeType="withEffect">
                                  <p:stCondLst>
                                    <p:cond delay="810"/>
                                  </p:stCondLst>
                                  <p:childTnLst>
                                    <p:animEffect transition="out" filter="fade">
                                      <p:cBhvr>
                                        <p:cTn id="339" dur="135"/>
                                        <p:tgtEl>
                                          <p:spTgt spid="86"/>
                                        </p:tgtEl>
                                      </p:cBhvr>
                                    </p:animEffect>
                                    <p:set>
                                      <p:cBhvr>
                                        <p:cTn id="340" dur="1" fill="hold">
                                          <p:stCondLst>
                                            <p:cond delay="134"/>
                                          </p:stCondLst>
                                        </p:cTn>
                                        <p:tgtEl>
                                          <p:spTgt spid="86"/>
                                        </p:tgtEl>
                                        <p:attrNameLst>
                                          <p:attrName>style.visibility</p:attrName>
                                        </p:attrNameLst>
                                      </p:cBhvr>
                                      <p:to>
                                        <p:strVal val="hidden"/>
                                      </p:to>
                                    </p:set>
                                  </p:childTnLst>
                                </p:cTn>
                              </p:par>
                              <p:par>
                                <p:cTn id="341" presetID="10" presetClass="exit" presetSubtype="0" fill="hold" grpId="0" nodeType="withEffect">
                                  <p:stCondLst>
                                    <p:cond delay="810"/>
                                  </p:stCondLst>
                                  <p:childTnLst>
                                    <p:animEffect transition="out" filter="fade">
                                      <p:cBhvr>
                                        <p:cTn id="342" dur="135"/>
                                        <p:tgtEl>
                                          <p:spTgt spid="87"/>
                                        </p:tgtEl>
                                      </p:cBhvr>
                                    </p:animEffect>
                                    <p:set>
                                      <p:cBhvr>
                                        <p:cTn id="343" dur="1" fill="hold">
                                          <p:stCondLst>
                                            <p:cond delay="134"/>
                                          </p:stCondLst>
                                        </p:cTn>
                                        <p:tgtEl>
                                          <p:spTgt spid="87"/>
                                        </p:tgtEl>
                                        <p:attrNameLst>
                                          <p:attrName>style.visibility</p:attrName>
                                        </p:attrNameLst>
                                      </p:cBhvr>
                                      <p:to>
                                        <p:strVal val="hidden"/>
                                      </p:to>
                                    </p:set>
                                  </p:childTnLst>
                                </p:cTn>
                              </p:par>
                              <p:par>
                                <p:cTn id="344" presetID="10" presetClass="exit" presetSubtype="0" fill="hold" grpId="0" nodeType="withEffect">
                                  <p:stCondLst>
                                    <p:cond delay="828"/>
                                  </p:stCondLst>
                                  <p:childTnLst>
                                    <p:animEffect transition="out" filter="fade">
                                      <p:cBhvr>
                                        <p:cTn id="345" dur="135"/>
                                        <p:tgtEl>
                                          <p:spTgt spid="149"/>
                                        </p:tgtEl>
                                      </p:cBhvr>
                                    </p:animEffect>
                                    <p:set>
                                      <p:cBhvr>
                                        <p:cTn id="346" dur="1" fill="hold">
                                          <p:stCondLst>
                                            <p:cond delay="134"/>
                                          </p:stCondLst>
                                        </p:cTn>
                                        <p:tgtEl>
                                          <p:spTgt spid="149"/>
                                        </p:tgtEl>
                                        <p:attrNameLst>
                                          <p:attrName>style.visibility</p:attrName>
                                        </p:attrNameLst>
                                      </p:cBhvr>
                                      <p:to>
                                        <p:strVal val="hidden"/>
                                      </p:to>
                                    </p:set>
                                  </p:childTnLst>
                                </p:cTn>
                              </p:par>
                              <p:par>
                                <p:cTn id="347" presetID="10" presetClass="exit" presetSubtype="0" fill="hold" grpId="0" nodeType="withEffect">
                                  <p:stCondLst>
                                    <p:cond delay="828"/>
                                  </p:stCondLst>
                                  <p:childTnLst>
                                    <p:animEffect transition="out" filter="fade">
                                      <p:cBhvr>
                                        <p:cTn id="348" dur="135"/>
                                        <p:tgtEl>
                                          <p:spTgt spid="150"/>
                                        </p:tgtEl>
                                      </p:cBhvr>
                                    </p:animEffect>
                                    <p:set>
                                      <p:cBhvr>
                                        <p:cTn id="349" dur="1" fill="hold">
                                          <p:stCondLst>
                                            <p:cond delay="134"/>
                                          </p:stCondLst>
                                        </p:cTn>
                                        <p:tgtEl>
                                          <p:spTgt spid="150"/>
                                        </p:tgtEl>
                                        <p:attrNameLst>
                                          <p:attrName>style.visibility</p:attrName>
                                        </p:attrNameLst>
                                      </p:cBhvr>
                                      <p:to>
                                        <p:strVal val="hidden"/>
                                      </p:to>
                                    </p:set>
                                  </p:childTnLst>
                                </p:cTn>
                              </p:par>
                              <p:par>
                                <p:cTn id="350" presetID="10" presetClass="exit" presetSubtype="0" fill="hold" grpId="0" nodeType="withEffect">
                                  <p:stCondLst>
                                    <p:cond delay="828"/>
                                  </p:stCondLst>
                                  <p:childTnLst>
                                    <p:animEffect transition="out" filter="fade">
                                      <p:cBhvr>
                                        <p:cTn id="351" dur="135"/>
                                        <p:tgtEl>
                                          <p:spTgt spid="151"/>
                                        </p:tgtEl>
                                      </p:cBhvr>
                                    </p:animEffect>
                                    <p:set>
                                      <p:cBhvr>
                                        <p:cTn id="352" dur="1" fill="hold">
                                          <p:stCondLst>
                                            <p:cond delay="134"/>
                                          </p:stCondLst>
                                        </p:cTn>
                                        <p:tgtEl>
                                          <p:spTgt spid="151"/>
                                        </p:tgtEl>
                                        <p:attrNameLst>
                                          <p:attrName>style.visibility</p:attrName>
                                        </p:attrNameLst>
                                      </p:cBhvr>
                                      <p:to>
                                        <p:strVal val="hidden"/>
                                      </p:to>
                                    </p:set>
                                  </p:childTnLst>
                                </p:cTn>
                              </p:par>
                              <p:par>
                                <p:cTn id="353" presetID="10" presetClass="exit" presetSubtype="0" fill="hold" grpId="0" nodeType="withEffect">
                                  <p:stCondLst>
                                    <p:cond delay="828"/>
                                  </p:stCondLst>
                                  <p:childTnLst>
                                    <p:animEffect transition="out" filter="fade">
                                      <p:cBhvr>
                                        <p:cTn id="354" dur="135"/>
                                        <p:tgtEl>
                                          <p:spTgt spid="152"/>
                                        </p:tgtEl>
                                      </p:cBhvr>
                                    </p:animEffect>
                                    <p:set>
                                      <p:cBhvr>
                                        <p:cTn id="355" dur="1" fill="hold">
                                          <p:stCondLst>
                                            <p:cond delay="134"/>
                                          </p:stCondLst>
                                        </p:cTn>
                                        <p:tgtEl>
                                          <p:spTgt spid="152"/>
                                        </p:tgtEl>
                                        <p:attrNameLst>
                                          <p:attrName>style.visibility</p:attrName>
                                        </p:attrNameLst>
                                      </p:cBhvr>
                                      <p:to>
                                        <p:strVal val="hidden"/>
                                      </p:to>
                                    </p:set>
                                  </p:childTnLst>
                                </p:cTn>
                              </p:par>
                              <p:par>
                                <p:cTn id="356" presetID="10" presetClass="exit" presetSubtype="0" fill="hold" grpId="0" nodeType="withEffect">
                                  <p:stCondLst>
                                    <p:cond delay="855"/>
                                  </p:stCondLst>
                                  <p:childTnLst>
                                    <p:animEffect transition="out" filter="fade">
                                      <p:cBhvr>
                                        <p:cTn id="357" dur="135"/>
                                        <p:tgtEl>
                                          <p:spTgt spid="156"/>
                                        </p:tgtEl>
                                      </p:cBhvr>
                                    </p:animEffect>
                                    <p:set>
                                      <p:cBhvr>
                                        <p:cTn id="358" dur="1" fill="hold">
                                          <p:stCondLst>
                                            <p:cond delay="134"/>
                                          </p:stCondLst>
                                        </p:cTn>
                                        <p:tgtEl>
                                          <p:spTgt spid="156"/>
                                        </p:tgtEl>
                                        <p:attrNameLst>
                                          <p:attrName>style.visibility</p:attrName>
                                        </p:attrNameLst>
                                      </p:cBhvr>
                                      <p:to>
                                        <p:strVal val="hidden"/>
                                      </p:to>
                                    </p:set>
                                  </p:childTnLst>
                                </p:cTn>
                              </p:par>
                              <p:par>
                                <p:cTn id="359" presetID="10" presetClass="exit" presetSubtype="0" fill="hold" grpId="0" nodeType="withEffect">
                                  <p:stCondLst>
                                    <p:cond delay="855"/>
                                  </p:stCondLst>
                                  <p:childTnLst>
                                    <p:animEffect transition="out" filter="fade">
                                      <p:cBhvr>
                                        <p:cTn id="360" dur="135"/>
                                        <p:tgtEl>
                                          <p:spTgt spid="157"/>
                                        </p:tgtEl>
                                      </p:cBhvr>
                                    </p:animEffect>
                                    <p:set>
                                      <p:cBhvr>
                                        <p:cTn id="361" dur="1" fill="hold">
                                          <p:stCondLst>
                                            <p:cond delay="134"/>
                                          </p:stCondLst>
                                        </p:cTn>
                                        <p:tgtEl>
                                          <p:spTgt spid="157"/>
                                        </p:tgtEl>
                                        <p:attrNameLst>
                                          <p:attrName>style.visibility</p:attrName>
                                        </p:attrNameLst>
                                      </p:cBhvr>
                                      <p:to>
                                        <p:strVal val="hidden"/>
                                      </p:to>
                                    </p:set>
                                  </p:childTnLst>
                                </p:cTn>
                              </p:par>
                              <p:par>
                                <p:cTn id="362" presetID="10" presetClass="exit" presetSubtype="0" fill="hold" grpId="0" nodeType="withEffect">
                                  <p:stCondLst>
                                    <p:cond delay="855"/>
                                  </p:stCondLst>
                                  <p:childTnLst>
                                    <p:animEffect transition="out" filter="fade">
                                      <p:cBhvr>
                                        <p:cTn id="363" dur="135"/>
                                        <p:tgtEl>
                                          <p:spTgt spid="158"/>
                                        </p:tgtEl>
                                      </p:cBhvr>
                                    </p:animEffect>
                                    <p:set>
                                      <p:cBhvr>
                                        <p:cTn id="364" dur="1" fill="hold">
                                          <p:stCondLst>
                                            <p:cond delay="134"/>
                                          </p:stCondLst>
                                        </p:cTn>
                                        <p:tgtEl>
                                          <p:spTgt spid="158"/>
                                        </p:tgtEl>
                                        <p:attrNameLst>
                                          <p:attrName>style.visibility</p:attrName>
                                        </p:attrNameLst>
                                      </p:cBhvr>
                                      <p:to>
                                        <p:strVal val="hidden"/>
                                      </p:to>
                                    </p:set>
                                  </p:childTnLst>
                                </p:cTn>
                              </p:par>
                              <p:par>
                                <p:cTn id="365" presetID="10" presetClass="exit" presetSubtype="0" fill="hold" grpId="0" nodeType="withEffect">
                                  <p:stCondLst>
                                    <p:cond delay="855"/>
                                  </p:stCondLst>
                                  <p:childTnLst>
                                    <p:animEffect transition="out" filter="fade">
                                      <p:cBhvr>
                                        <p:cTn id="366" dur="135"/>
                                        <p:tgtEl>
                                          <p:spTgt spid="159"/>
                                        </p:tgtEl>
                                      </p:cBhvr>
                                    </p:animEffect>
                                    <p:set>
                                      <p:cBhvr>
                                        <p:cTn id="367" dur="1" fill="hold">
                                          <p:stCondLst>
                                            <p:cond delay="134"/>
                                          </p:stCondLst>
                                        </p:cTn>
                                        <p:tgtEl>
                                          <p:spTgt spid="159"/>
                                        </p:tgtEl>
                                        <p:attrNameLst>
                                          <p:attrName>style.visibility</p:attrName>
                                        </p:attrNameLst>
                                      </p:cBhvr>
                                      <p:to>
                                        <p:strVal val="hidden"/>
                                      </p:to>
                                    </p:set>
                                  </p:childTnLst>
                                </p:cTn>
                              </p:par>
                              <p:par>
                                <p:cTn id="368" presetID="10" presetClass="exit" presetSubtype="0" fill="hold" grpId="0" nodeType="withEffect">
                                  <p:stCondLst>
                                    <p:cond delay="702"/>
                                  </p:stCondLst>
                                  <p:childTnLst>
                                    <p:animEffect transition="out" filter="fade">
                                      <p:cBhvr>
                                        <p:cTn id="369" dur="135"/>
                                        <p:tgtEl>
                                          <p:spTgt spid="168"/>
                                        </p:tgtEl>
                                      </p:cBhvr>
                                    </p:animEffect>
                                    <p:set>
                                      <p:cBhvr>
                                        <p:cTn id="370" dur="1" fill="hold">
                                          <p:stCondLst>
                                            <p:cond delay="134"/>
                                          </p:stCondLst>
                                        </p:cTn>
                                        <p:tgtEl>
                                          <p:spTgt spid="168"/>
                                        </p:tgtEl>
                                        <p:attrNameLst>
                                          <p:attrName>style.visibility</p:attrName>
                                        </p:attrNameLst>
                                      </p:cBhvr>
                                      <p:to>
                                        <p:strVal val="hidden"/>
                                      </p:to>
                                    </p:set>
                                  </p:childTnLst>
                                </p:cTn>
                              </p:par>
                              <p:par>
                                <p:cTn id="371" presetID="10" presetClass="exit" presetSubtype="0" fill="hold" grpId="0" nodeType="withEffect">
                                  <p:stCondLst>
                                    <p:cond delay="702"/>
                                  </p:stCondLst>
                                  <p:childTnLst>
                                    <p:animEffect transition="out" filter="fade">
                                      <p:cBhvr>
                                        <p:cTn id="372" dur="135"/>
                                        <p:tgtEl>
                                          <p:spTgt spid="169"/>
                                        </p:tgtEl>
                                      </p:cBhvr>
                                    </p:animEffect>
                                    <p:set>
                                      <p:cBhvr>
                                        <p:cTn id="373" dur="1" fill="hold">
                                          <p:stCondLst>
                                            <p:cond delay="134"/>
                                          </p:stCondLst>
                                        </p:cTn>
                                        <p:tgtEl>
                                          <p:spTgt spid="169"/>
                                        </p:tgtEl>
                                        <p:attrNameLst>
                                          <p:attrName>style.visibility</p:attrName>
                                        </p:attrNameLst>
                                      </p:cBhvr>
                                      <p:to>
                                        <p:strVal val="hidden"/>
                                      </p:to>
                                    </p:set>
                                  </p:childTnLst>
                                </p:cTn>
                              </p:par>
                              <p:par>
                                <p:cTn id="374" presetID="10" presetClass="exit" presetSubtype="0" fill="hold" grpId="0" nodeType="withEffect">
                                  <p:stCondLst>
                                    <p:cond delay="702"/>
                                  </p:stCondLst>
                                  <p:childTnLst>
                                    <p:animEffect transition="out" filter="fade">
                                      <p:cBhvr>
                                        <p:cTn id="375" dur="135"/>
                                        <p:tgtEl>
                                          <p:spTgt spid="76"/>
                                        </p:tgtEl>
                                      </p:cBhvr>
                                    </p:animEffect>
                                    <p:set>
                                      <p:cBhvr>
                                        <p:cTn id="376" dur="1" fill="hold">
                                          <p:stCondLst>
                                            <p:cond delay="134"/>
                                          </p:stCondLst>
                                        </p:cTn>
                                        <p:tgtEl>
                                          <p:spTgt spid="76"/>
                                        </p:tgtEl>
                                        <p:attrNameLst>
                                          <p:attrName>style.visibility</p:attrName>
                                        </p:attrNameLst>
                                      </p:cBhvr>
                                      <p:to>
                                        <p:strVal val="hidden"/>
                                      </p:to>
                                    </p:set>
                                  </p:childTnLst>
                                </p:cTn>
                              </p:par>
                              <p:par>
                                <p:cTn id="377" presetID="10" presetClass="exit" presetSubtype="0" fill="hold" grpId="0" nodeType="withEffect">
                                  <p:stCondLst>
                                    <p:cond delay="738"/>
                                  </p:stCondLst>
                                  <p:childTnLst>
                                    <p:animEffect transition="out" filter="fade">
                                      <p:cBhvr>
                                        <p:cTn id="378" dur="135"/>
                                        <p:tgtEl>
                                          <p:spTgt spid="67"/>
                                        </p:tgtEl>
                                      </p:cBhvr>
                                    </p:animEffect>
                                    <p:set>
                                      <p:cBhvr>
                                        <p:cTn id="379" dur="1" fill="hold">
                                          <p:stCondLst>
                                            <p:cond delay="134"/>
                                          </p:stCondLst>
                                        </p:cTn>
                                        <p:tgtEl>
                                          <p:spTgt spid="67"/>
                                        </p:tgtEl>
                                        <p:attrNameLst>
                                          <p:attrName>style.visibility</p:attrName>
                                        </p:attrNameLst>
                                      </p:cBhvr>
                                      <p:to>
                                        <p:strVal val="hidden"/>
                                      </p:to>
                                    </p:set>
                                  </p:childTnLst>
                                </p:cTn>
                              </p:par>
                              <p:par>
                                <p:cTn id="380" presetID="10" presetClass="exit" presetSubtype="0" fill="hold" grpId="0" nodeType="withEffect">
                                  <p:stCondLst>
                                    <p:cond delay="738"/>
                                  </p:stCondLst>
                                  <p:childTnLst>
                                    <p:animEffect transition="out" filter="fade">
                                      <p:cBhvr>
                                        <p:cTn id="381" dur="135"/>
                                        <p:tgtEl>
                                          <p:spTgt spid="68"/>
                                        </p:tgtEl>
                                      </p:cBhvr>
                                    </p:animEffect>
                                    <p:set>
                                      <p:cBhvr>
                                        <p:cTn id="382" dur="1" fill="hold">
                                          <p:stCondLst>
                                            <p:cond delay="134"/>
                                          </p:stCondLst>
                                        </p:cTn>
                                        <p:tgtEl>
                                          <p:spTgt spid="68"/>
                                        </p:tgtEl>
                                        <p:attrNameLst>
                                          <p:attrName>style.visibility</p:attrName>
                                        </p:attrNameLst>
                                      </p:cBhvr>
                                      <p:to>
                                        <p:strVal val="hidden"/>
                                      </p:to>
                                    </p:set>
                                  </p:childTnLst>
                                </p:cTn>
                              </p:par>
                              <p:par>
                                <p:cTn id="383" presetID="10" presetClass="exit" presetSubtype="0" fill="hold" grpId="0" nodeType="withEffect">
                                  <p:stCondLst>
                                    <p:cond delay="738"/>
                                  </p:stCondLst>
                                  <p:childTnLst>
                                    <p:animEffect transition="out" filter="fade">
                                      <p:cBhvr>
                                        <p:cTn id="384" dur="135"/>
                                        <p:tgtEl>
                                          <p:spTgt spid="61"/>
                                        </p:tgtEl>
                                      </p:cBhvr>
                                    </p:animEffect>
                                    <p:set>
                                      <p:cBhvr>
                                        <p:cTn id="385" dur="1" fill="hold">
                                          <p:stCondLst>
                                            <p:cond delay="134"/>
                                          </p:stCondLst>
                                        </p:cTn>
                                        <p:tgtEl>
                                          <p:spTgt spid="61"/>
                                        </p:tgtEl>
                                        <p:attrNameLst>
                                          <p:attrName>style.visibility</p:attrName>
                                        </p:attrNameLst>
                                      </p:cBhvr>
                                      <p:to>
                                        <p:strVal val="hidden"/>
                                      </p:to>
                                    </p:set>
                                  </p:childTnLst>
                                </p:cTn>
                              </p:par>
                              <p:par>
                                <p:cTn id="386" presetID="10" presetClass="exit" presetSubtype="0" fill="hold" grpId="0" nodeType="withEffect">
                                  <p:stCondLst>
                                    <p:cond delay="738"/>
                                  </p:stCondLst>
                                  <p:childTnLst>
                                    <p:animEffect transition="out" filter="fade">
                                      <p:cBhvr>
                                        <p:cTn id="387" dur="135"/>
                                        <p:tgtEl>
                                          <p:spTgt spid="60"/>
                                        </p:tgtEl>
                                      </p:cBhvr>
                                    </p:animEffect>
                                    <p:set>
                                      <p:cBhvr>
                                        <p:cTn id="388" dur="1" fill="hold">
                                          <p:stCondLst>
                                            <p:cond delay="134"/>
                                          </p:stCondLst>
                                        </p:cTn>
                                        <p:tgtEl>
                                          <p:spTgt spid="60"/>
                                        </p:tgtEl>
                                        <p:attrNameLst>
                                          <p:attrName>style.visibility</p:attrName>
                                        </p:attrNameLst>
                                      </p:cBhvr>
                                      <p:to>
                                        <p:strVal val="hidden"/>
                                      </p:to>
                                    </p:set>
                                  </p:childTnLst>
                                </p:cTn>
                              </p:par>
                              <p:par>
                                <p:cTn id="389" presetID="10" presetClass="exit" presetSubtype="0" fill="hold" grpId="0" nodeType="withEffect">
                                  <p:stCondLst>
                                    <p:cond delay="882"/>
                                  </p:stCondLst>
                                  <p:childTnLst>
                                    <p:animEffect transition="out" filter="fade">
                                      <p:cBhvr>
                                        <p:cTn id="390" dur="135"/>
                                        <p:tgtEl>
                                          <p:spTgt spid="52"/>
                                        </p:tgtEl>
                                      </p:cBhvr>
                                    </p:animEffect>
                                    <p:set>
                                      <p:cBhvr>
                                        <p:cTn id="391" dur="1" fill="hold">
                                          <p:stCondLst>
                                            <p:cond delay="134"/>
                                          </p:stCondLst>
                                        </p:cTn>
                                        <p:tgtEl>
                                          <p:spTgt spid="52"/>
                                        </p:tgtEl>
                                        <p:attrNameLst>
                                          <p:attrName>style.visibility</p:attrName>
                                        </p:attrNameLst>
                                      </p:cBhvr>
                                      <p:to>
                                        <p:strVal val="hidden"/>
                                      </p:to>
                                    </p:set>
                                  </p:childTnLst>
                                </p:cTn>
                              </p:par>
                              <p:par>
                                <p:cTn id="392" presetID="10" presetClass="exit" presetSubtype="0" fill="hold" grpId="0" nodeType="withEffect">
                                  <p:stCondLst>
                                    <p:cond delay="882"/>
                                  </p:stCondLst>
                                  <p:childTnLst>
                                    <p:animEffect transition="out" filter="fade">
                                      <p:cBhvr>
                                        <p:cTn id="393" dur="135"/>
                                        <p:tgtEl>
                                          <p:spTgt spid="53"/>
                                        </p:tgtEl>
                                      </p:cBhvr>
                                    </p:animEffect>
                                    <p:set>
                                      <p:cBhvr>
                                        <p:cTn id="394" dur="1" fill="hold">
                                          <p:stCondLst>
                                            <p:cond delay="134"/>
                                          </p:stCondLst>
                                        </p:cTn>
                                        <p:tgtEl>
                                          <p:spTgt spid="53"/>
                                        </p:tgtEl>
                                        <p:attrNameLst>
                                          <p:attrName>style.visibility</p:attrName>
                                        </p:attrNameLst>
                                      </p:cBhvr>
                                      <p:to>
                                        <p:strVal val="hidden"/>
                                      </p:to>
                                    </p:set>
                                  </p:childTnLst>
                                </p:cTn>
                              </p:par>
                              <p:par>
                                <p:cTn id="395" presetID="10" presetClass="exit" presetSubtype="0" fill="hold" grpId="0" nodeType="withEffect">
                                  <p:stCondLst>
                                    <p:cond delay="882"/>
                                  </p:stCondLst>
                                  <p:childTnLst>
                                    <p:animEffect transition="out" filter="fade">
                                      <p:cBhvr>
                                        <p:cTn id="396" dur="135"/>
                                        <p:tgtEl>
                                          <p:spTgt spid="45"/>
                                        </p:tgtEl>
                                      </p:cBhvr>
                                    </p:animEffect>
                                    <p:set>
                                      <p:cBhvr>
                                        <p:cTn id="397" dur="1" fill="hold">
                                          <p:stCondLst>
                                            <p:cond delay="134"/>
                                          </p:stCondLst>
                                        </p:cTn>
                                        <p:tgtEl>
                                          <p:spTgt spid="45"/>
                                        </p:tgtEl>
                                        <p:attrNameLst>
                                          <p:attrName>style.visibility</p:attrName>
                                        </p:attrNameLst>
                                      </p:cBhvr>
                                      <p:to>
                                        <p:strVal val="hidden"/>
                                      </p:to>
                                    </p:set>
                                  </p:childTnLst>
                                </p:cTn>
                              </p:par>
                              <p:par>
                                <p:cTn id="398" presetID="10" presetClass="exit" presetSubtype="0" fill="hold" grpId="0" nodeType="withEffect">
                                  <p:stCondLst>
                                    <p:cond delay="882"/>
                                  </p:stCondLst>
                                  <p:childTnLst>
                                    <p:animEffect transition="out" filter="fade">
                                      <p:cBhvr>
                                        <p:cTn id="399" dur="135"/>
                                        <p:tgtEl>
                                          <p:spTgt spid="46"/>
                                        </p:tgtEl>
                                      </p:cBhvr>
                                    </p:animEffect>
                                    <p:set>
                                      <p:cBhvr>
                                        <p:cTn id="400" dur="1" fill="hold">
                                          <p:stCondLst>
                                            <p:cond delay="134"/>
                                          </p:stCondLst>
                                        </p:cTn>
                                        <p:tgtEl>
                                          <p:spTgt spid="46"/>
                                        </p:tgtEl>
                                        <p:attrNameLst>
                                          <p:attrName>style.visibility</p:attrName>
                                        </p:attrNameLst>
                                      </p:cBhvr>
                                      <p:to>
                                        <p:strVal val="hidden"/>
                                      </p:to>
                                    </p:set>
                                  </p:childTnLst>
                                </p:cTn>
                              </p:par>
                              <p:par>
                                <p:cTn id="401" presetID="10" presetClass="exit" presetSubtype="0" fill="hold" grpId="0" nodeType="withEffect">
                                  <p:stCondLst>
                                    <p:cond delay="792"/>
                                  </p:stCondLst>
                                  <p:childTnLst>
                                    <p:animEffect transition="out" filter="fade">
                                      <p:cBhvr>
                                        <p:cTn id="402" dur="135"/>
                                        <p:tgtEl>
                                          <p:spTgt spid="47"/>
                                        </p:tgtEl>
                                      </p:cBhvr>
                                    </p:animEffect>
                                    <p:set>
                                      <p:cBhvr>
                                        <p:cTn id="403" dur="1" fill="hold">
                                          <p:stCondLst>
                                            <p:cond delay="134"/>
                                          </p:stCondLst>
                                        </p:cTn>
                                        <p:tgtEl>
                                          <p:spTgt spid="47"/>
                                        </p:tgtEl>
                                        <p:attrNameLst>
                                          <p:attrName>style.visibility</p:attrName>
                                        </p:attrNameLst>
                                      </p:cBhvr>
                                      <p:to>
                                        <p:strVal val="hidden"/>
                                      </p:to>
                                    </p:set>
                                  </p:childTnLst>
                                </p:cTn>
                              </p:par>
                              <p:par>
                                <p:cTn id="404" presetID="10" presetClass="exit" presetSubtype="0" fill="hold" grpId="0" nodeType="withEffect">
                                  <p:stCondLst>
                                    <p:cond delay="792"/>
                                  </p:stCondLst>
                                  <p:childTnLst>
                                    <p:animEffect transition="out" filter="fade">
                                      <p:cBhvr>
                                        <p:cTn id="405" dur="135"/>
                                        <p:tgtEl>
                                          <p:spTgt spid="54"/>
                                        </p:tgtEl>
                                      </p:cBhvr>
                                    </p:animEffect>
                                    <p:set>
                                      <p:cBhvr>
                                        <p:cTn id="406" dur="1" fill="hold">
                                          <p:stCondLst>
                                            <p:cond delay="134"/>
                                          </p:stCondLst>
                                        </p:cTn>
                                        <p:tgtEl>
                                          <p:spTgt spid="54"/>
                                        </p:tgtEl>
                                        <p:attrNameLst>
                                          <p:attrName>style.visibility</p:attrName>
                                        </p:attrNameLst>
                                      </p:cBhvr>
                                      <p:to>
                                        <p:strVal val="hidden"/>
                                      </p:to>
                                    </p:set>
                                  </p:childTnLst>
                                </p:cTn>
                              </p:par>
                              <p:par>
                                <p:cTn id="407" presetID="10" presetClass="exit" presetSubtype="0" fill="hold" grpId="0" nodeType="withEffect">
                                  <p:stCondLst>
                                    <p:cond delay="792"/>
                                  </p:stCondLst>
                                  <p:childTnLst>
                                    <p:animEffect transition="out" filter="fade">
                                      <p:cBhvr>
                                        <p:cTn id="408" dur="135"/>
                                        <p:tgtEl>
                                          <p:spTgt spid="48"/>
                                        </p:tgtEl>
                                      </p:cBhvr>
                                    </p:animEffect>
                                    <p:set>
                                      <p:cBhvr>
                                        <p:cTn id="409" dur="1" fill="hold">
                                          <p:stCondLst>
                                            <p:cond delay="134"/>
                                          </p:stCondLst>
                                        </p:cTn>
                                        <p:tgtEl>
                                          <p:spTgt spid="48"/>
                                        </p:tgtEl>
                                        <p:attrNameLst>
                                          <p:attrName>style.visibility</p:attrName>
                                        </p:attrNameLst>
                                      </p:cBhvr>
                                      <p:to>
                                        <p:strVal val="hidden"/>
                                      </p:to>
                                    </p:set>
                                  </p:childTnLst>
                                </p:cTn>
                              </p:par>
                              <p:par>
                                <p:cTn id="410" presetID="10" presetClass="exit" presetSubtype="0" fill="hold" grpId="0" nodeType="withEffect">
                                  <p:stCondLst>
                                    <p:cond delay="792"/>
                                  </p:stCondLst>
                                  <p:childTnLst>
                                    <p:animEffect transition="out" filter="fade">
                                      <p:cBhvr>
                                        <p:cTn id="411" dur="135"/>
                                        <p:tgtEl>
                                          <p:spTgt spid="55"/>
                                        </p:tgtEl>
                                      </p:cBhvr>
                                    </p:animEffect>
                                    <p:set>
                                      <p:cBhvr>
                                        <p:cTn id="412" dur="1" fill="hold">
                                          <p:stCondLst>
                                            <p:cond delay="134"/>
                                          </p:stCondLst>
                                        </p:cTn>
                                        <p:tgtEl>
                                          <p:spTgt spid="55"/>
                                        </p:tgtEl>
                                        <p:attrNameLst>
                                          <p:attrName>style.visibility</p:attrName>
                                        </p:attrNameLst>
                                      </p:cBhvr>
                                      <p:to>
                                        <p:strVal val="hidden"/>
                                      </p:to>
                                    </p:set>
                                  </p:childTnLst>
                                </p:cTn>
                              </p:par>
                              <p:par>
                                <p:cTn id="413" presetID="10" presetClass="exit" presetSubtype="0" fill="hold" grpId="0" nodeType="withEffect">
                                  <p:stCondLst>
                                    <p:cond delay="792"/>
                                  </p:stCondLst>
                                  <p:childTnLst>
                                    <p:animEffect transition="out" filter="fade">
                                      <p:cBhvr>
                                        <p:cTn id="414" dur="135"/>
                                        <p:tgtEl>
                                          <p:spTgt spid="165"/>
                                        </p:tgtEl>
                                      </p:cBhvr>
                                    </p:animEffect>
                                    <p:set>
                                      <p:cBhvr>
                                        <p:cTn id="415" dur="1" fill="hold">
                                          <p:stCondLst>
                                            <p:cond delay="134"/>
                                          </p:stCondLst>
                                        </p:cTn>
                                        <p:tgtEl>
                                          <p:spTgt spid="165"/>
                                        </p:tgtEl>
                                        <p:attrNameLst>
                                          <p:attrName>style.visibility</p:attrName>
                                        </p:attrNameLst>
                                      </p:cBhvr>
                                      <p:to>
                                        <p:strVal val="hidden"/>
                                      </p:to>
                                    </p:set>
                                  </p:childTnLst>
                                </p:cTn>
                              </p:par>
                              <p:par>
                                <p:cTn id="416" presetID="10" presetClass="exit" presetSubtype="0" fill="hold" grpId="0" nodeType="withEffect">
                                  <p:stCondLst>
                                    <p:cond delay="846"/>
                                  </p:stCondLst>
                                  <p:childTnLst>
                                    <p:animEffect transition="out" filter="fade">
                                      <p:cBhvr>
                                        <p:cTn id="417" dur="135"/>
                                        <p:tgtEl>
                                          <p:spTgt spid="164"/>
                                        </p:tgtEl>
                                      </p:cBhvr>
                                    </p:animEffect>
                                    <p:set>
                                      <p:cBhvr>
                                        <p:cTn id="418" dur="1" fill="hold">
                                          <p:stCondLst>
                                            <p:cond delay="134"/>
                                          </p:stCondLst>
                                        </p:cTn>
                                        <p:tgtEl>
                                          <p:spTgt spid="164"/>
                                        </p:tgtEl>
                                        <p:attrNameLst>
                                          <p:attrName>style.visibility</p:attrName>
                                        </p:attrNameLst>
                                      </p:cBhvr>
                                      <p:to>
                                        <p:strVal val="hidden"/>
                                      </p:to>
                                    </p:set>
                                  </p:childTnLst>
                                </p:cTn>
                              </p:par>
                              <p:par>
                                <p:cTn id="419" presetID="10" presetClass="exit" presetSubtype="0" fill="hold" grpId="0" nodeType="withEffect">
                                  <p:stCondLst>
                                    <p:cond delay="846"/>
                                  </p:stCondLst>
                                  <p:childTnLst>
                                    <p:animEffect transition="out" filter="fade">
                                      <p:cBhvr>
                                        <p:cTn id="420" dur="135"/>
                                        <p:tgtEl>
                                          <p:spTgt spid="131"/>
                                        </p:tgtEl>
                                      </p:cBhvr>
                                    </p:animEffect>
                                    <p:set>
                                      <p:cBhvr>
                                        <p:cTn id="421" dur="1" fill="hold">
                                          <p:stCondLst>
                                            <p:cond delay="134"/>
                                          </p:stCondLst>
                                        </p:cTn>
                                        <p:tgtEl>
                                          <p:spTgt spid="131"/>
                                        </p:tgtEl>
                                        <p:attrNameLst>
                                          <p:attrName>style.visibility</p:attrName>
                                        </p:attrNameLst>
                                      </p:cBhvr>
                                      <p:to>
                                        <p:strVal val="hidden"/>
                                      </p:to>
                                    </p:set>
                                  </p:childTnLst>
                                </p:cTn>
                              </p:par>
                              <p:par>
                                <p:cTn id="422" presetID="10" presetClass="exit" presetSubtype="0" fill="hold" grpId="0" nodeType="withEffect">
                                  <p:stCondLst>
                                    <p:cond delay="846"/>
                                  </p:stCondLst>
                                  <p:childTnLst>
                                    <p:animEffect transition="out" filter="fade">
                                      <p:cBhvr>
                                        <p:cTn id="423" dur="135"/>
                                        <p:tgtEl>
                                          <p:spTgt spid="124"/>
                                        </p:tgtEl>
                                      </p:cBhvr>
                                    </p:animEffect>
                                    <p:set>
                                      <p:cBhvr>
                                        <p:cTn id="424" dur="1" fill="hold">
                                          <p:stCondLst>
                                            <p:cond delay="134"/>
                                          </p:stCondLst>
                                        </p:cTn>
                                        <p:tgtEl>
                                          <p:spTgt spid="124"/>
                                        </p:tgtEl>
                                        <p:attrNameLst>
                                          <p:attrName>style.visibility</p:attrName>
                                        </p:attrNameLst>
                                      </p:cBhvr>
                                      <p:to>
                                        <p:strVal val="hidden"/>
                                      </p:to>
                                    </p:set>
                                  </p:childTnLst>
                                </p:cTn>
                              </p:par>
                              <p:par>
                                <p:cTn id="425" presetID="10" presetClass="exit" presetSubtype="0" fill="hold" grpId="0" nodeType="withEffect">
                                  <p:stCondLst>
                                    <p:cond delay="846"/>
                                  </p:stCondLst>
                                  <p:childTnLst>
                                    <p:animEffect transition="out" filter="fade">
                                      <p:cBhvr>
                                        <p:cTn id="426" dur="135"/>
                                        <p:tgtEl>
                                          <p:spTgt spid="130"/>
                                        </p:tgtEl>
                                      </p:cBhvr>
                                    </p:animEffect>
                                    <p:set>
                                      <p:cBhvr>
                                        <p:cTn id="427" dur="1" fill="hold">
                                          <p:stCondLst>
                                            <p:cond delay="134"/>
                                          </p:stCondLst>
                                        </p:cTn>
                                        <p:tgtEl>
                                          <p:spTgt spid="130"/>
                                        </p:tgtEl>
                                        <p:attrNameLst>
                                          <p:attrName>style.visibility</p:attrName>
                                        </p:attrNameLst>
                                      </p:cBhvr>
                                      <p:to>
                                        <p:strVal val="hidden"/>
                                      </p:to>
                                    </p:set>
                                  </p:childTnLst>
                                </p:cTn>
                              </p:par>
                              <p:par>
                                <p:cTn id="428" presetID="10" presetClass="exit" presetSubtype="0" fill="hold" grpId="0" nodeType="withEffect">
                                  <p:stCondLst>
                                    <p:cond delay="846"/>
                                  </p:stCondLst>
                                  <p:childTnLst>
                                    <p:animEffect transition="out" filter="fade">
                                      <p:cBhvr>
                                        <p:cTn id="429" dur="135"/>
                                        <p:tgtEl>
                                          <p:spTgt spid="123"/>
                                        </p:tgtEl>
                                      </p:cBhvr>
                                    </p:animEffect>
                                    <p:set>
                                      <p:cBhvr>
                                        <p:cTn id="430" dur="1" fill="hold">
                                          <p:stCondLst>
                                            <p:cond delay="134"/>
                                          </p:stCondLst>
                                        </p:cTn>
                                        <p:tgtEl>
                                          <p:spTgt spid="123"/>
                                        </p:tgtEl>
                                        <p:attrNameLst>
                                          <p:attrName>style.visibility</p:attrName>
                                        </p:attrNameLst>
                                      </p:cBhvr>
                                      <p:to>
                                        <p:strVal val="hidden"/>
                                      </p:to>
                                    </p:set>
                                  </p:childTnLst>
                                </p:cTn>
                              </p:par>
                              <p:par>
                                <p:cTn id="431" presetID="10" presetClass="exit" presetSubtype="0" fill="hold" grpId="0" nodeType="withEffect">
                                  <p:stCondLst>
                                    <p:cond delay="846"/>
                                  </p:stCondLst>
                                  <p:childTnLst>
                                    <p:animEffect transition="out" filter="fade">
                                      <p:cBhvr>
                                        <p:cTn id="432" dur="135"/>
                                        <p:tgtEl>
                                          <p:spTgt spid="129"/>
                                        </p:tgtEl>
                                      </p:cBhvr>
                                    </p:animEffect>
                                    <p:set>
                                      <p:cBhvr>
                                        <p:cTn id="433" dur="1" fill="hold">
                                          <p:stCondLst>
                                            <p:cond delay="134"/>
                                          </p:stCondLst>
                                        </p:cTn>
                                        <p:tgtEl>
                                          <p:spTgt spid="129"/>
                                        </p:tgtEl>
                                        <p:attrNameLst>
                                          <p:attrName>style.visibility</p:attrName>
                                        </p:attrNameLst>
                                      </p:cBhvr>
                                      <p:to>
                                        <p:strVal val="hidden"/>
                                      </p:to>
                                    </p:set>
                                  </p:childTnLst>
                                </p:cTn>
                              </p:par>
                              <p:par>
                                <p:cTn id="434" presetID="10" presetClass="exit" presetSubtype="0" fill="hold" grpId="0" nodeType="withEffect">
                                  <p:stCondLst>
                                    <p:cond delay="810"/>
                                  </p:stCondLst>
                                  <p:childTnLst>
                                    <p:animEffect transition="out" filter="fade">
                                      <p:cBhvr>
                                        <p:cTn id="435" dur="135"/>
                                        <p:tgtEl>
                                          <p:spTgt spid="122"/>
                                        </p:tgtEl>
                                      </p:cBhvr>
                                    </p:animEffect>
                                    <p:set>
                                      <p:cBhvr>
                                        <p:cTn id="436" dur="1" fill="hold">
                                          <p:stCondLst>
                                            <p:cond delay="134"/>
                                          </p:stCondLst>
                                        </p:cTn>
                                        <p:tgtEl>
                                          <p:spTgt spid="122"/>
                                        </p:tgtEl>
                                        <p:attrNameLst>
                                          <p:attrName>style.visibility</p:attrName>
                                        </p:attrNameLst>
                                      </p:cBhvr>
                                      <p:to>
                                        <p:strVal val="hidden"/>
                                      </p:to>
                                    </p:set>
                                  </p:childTnLst>
                                </p:cTn>
                              </p:par>
                              <p:par>
                                <p:cTn id="437" presetID="10" presetClass="exit" presetSubtype="0" fill="hold" grpId="0" nodeType="withEffect">
                                  <p:stCondLst>
                                    <p:cond delay="810"/>
                                  </p:stCondLst>
                                  <p:childTnLst>
                                    <p:animEffect transition="out" filter="fade">
                                      <p:cBhvr>
                                        <p:cTn id="438" dur="135"/>
                                        <p:tgtEl>
                                          <p:spTgt spid="115"/>
                                        </p:tgtEl>
                                      </p:cBhvr>
                                    </p:animEffect>
                                    <p:set>
                                      <p:cBhvr>
                                        <p:cTn id="439" dur="1" fill="hold">
                                          <p:stCondLst>
                                            <p:cond delay="134"/>
                                          </p:stCondLst>
                                        </p:cTn>
                                        <p:tgtEl>
                                          <p:spTgt spid="115"/>
                                        </p:tgtEl>
                                        <p:attrNameLst>
                                          <p:attrName>style.visibility</p:attrName>
                                        </p:attrNameLst>
                                      </p:cBhvr>
                                      <p:to>
                                        <p:strVal val="hidden"/>
                                      </p:to>
                                    </p:set>
                                  </p:childTnLst>
                                </p:cTn>
                              </p:par>
                              <p:par>
                                <p:cTn id="440" presetID="10" presetClass="exit" presetSubtype="0" fill="hold" grpId="0" nodeType="withEffect">
                                  <p:stCondLst>
                                    <p:cond delay="810"/>
                                  </p:stCondLst>
                                  <p:childTnLst>
                                    <p:animEffect transition="out" filter="fade">
                                      <p:cBhvr>
                                        <p:cTn id="441" dur="135"/>
                                        <p:tgtEl>
                                          <p:spTgt spid="108"/>
                                        </p:tgtEl>
                                      </p:cBhvr>
                                    </p:animEffect>
                                    <p:set>
                                      <p:cBhvr>
                                        <p:cTn id="442" dur="1" fill="hold">
                                          <p:stCondLst>
                                            <p:cond delay="134"/>
                                          </p:stCondLst>
                                        </p:cTn>
                                        <p:tgtEl>
                                          <p:spTgt spid="108"/>
                                        </p:tgtEl>
                                        <p:attrNameLst>
                                          <p:attrName>style.visibility</p:attrName>
                                        </p:attrNameLst>
                                      </p:cBhvr>
                                      <p:to>
                                        <p:strVal val="hidden"/>
                                      </p:to>
                                    </p:set>
                                  </p:childTnLst>
                                </p:cTn>
                              </p:par>
                              <p:par>
                                <p:cTn id="443" presetID="10" presetClass="exit" presetSubtype="0" fill="hold" grpId="0" nodeType="withEffect">
                                  <p:stCondLst>
                                    <p:cond delay="810"/>
                                  </p:stCondLst>
                                  <p:childTnLst>
                                    <p:animEffect transition="out" filter="fade">
                                      <p:cBhvr>
                                        <p:cTn id="444" dur="135"/>
                                        <p:tgtEl>
                                          <p:spTgt spid="107"/>
                                        </p:tgtEl>
                                      </p:cBhvr>
                                    </p:animEffect>
                                    <p:set>
                                      <p:cBhvr>
                                        <p:cTn id="445" dur="1" fill="hold">
                                          <p:stCondLst>
                                            <p:cond delay="134"/>
                                          </p:stCondLst>
                                        </p:cTn>
                                        <p:tgtEl>
                                          <p:spTgt spid="107"/>
                                        </p:tgtEl>
                                        <p:attrNameLst>
                                          <p:attrName>style.visibility</p:attrName>
                                        </p:attrNameLst>
                                      </p:cBhvr>
                                      <p:to>
                                        <p:strVal val="hidden"/>
                                      </p:to>
                                    </p:set>
                                  </p:childTnLst>
                                </p:cTn>
                              </p:par>
                              <p:par>
                                <p:cTn id="446" presetID="10" presetClass="exit" presetSubtype="0" fill="hold" grpId="0" nodeType="withEffect">
                                  <p:stCondLst>
                                    <p:cond delay="675"/>
                                  </p:stCondLst>
                                  <p:childTnLst>
                                    <p:animEffect transition="out" filter="fade">
                                      <p:cBhvr>
                                        <p:cTn id="447" dur="135"/>
                                        <p:tgtEl>
                                          <p:spTgt spid="114"/>
                                        </p:tgtEl>
                                      </p:cBhvr>
                                    </p:animEffect>
                                    <p:set>
                                      <p:cBhvr>
                                        <p:cTn id="448" dur="1" fill="hold">
                                          <p:stCondLst>
                                            <p:cond delay="134"/>
                                          </p:stCondLst>
                                        </p:cTn>
                                        <p:tgtEl>
                                          <p:spTgt spid="114"/>
                                        </p:tgtEl>
                                        <p:attrNameLst>
                                          <p:attrName>style.visibility</p:attrName>
                                        </p:attrNameLst>
                                      </p:cBhvr>
                                      <p:to>
                                        <p:strVal val="hidden"/>
                                      </p:to>
                                    </p:set>
                                  </p:childTnLst>
                                </p:cTn>
                              </p:par>
                              <p:par>
                                <p:cTn id="449" presetID="10" presetClass="exit" presetSubtype="0" fill="hold" grpId="0" nodeType="withEffect">
                                  <p:stCondLst>
                                    <p:cond delay="675"/>
                                  </p:stCondLst>
                                  <p:childTnLst>
                                    <p:animEffect transition="out" filter="fade">
                                      <p:cBhvr>
                                        <p:cTn id="450" dur="135"/>
                                        <p:tgtEl>
                                          <p:spTgt spid="121"/>
                                        </p:tgtEl>
                                      </p:cBhvr>
                                    </p:animEffect>
                                    <p:set>
                                      <p:cBhvr>
                                        <p:cTn id="451" dur="1" fill="hold">
                                          <p:stCondLst>
                                            <p:cond delay="134"/>
                                          </p:stCondLst>
                                        </p:cTn>
                                        <p:tgtEl>
                                          <p:spTgt spid="121"/>
                                        </p:tgtEl>
                                        <p:attrNameLst>
                                          <p:attrName>style.visibility</p:attrName>
                                        </p:attrNameLst>
                                      </p:cBhvr>
                                      <p:to>
                                        <p:strVal val="hidden"/>
                                      </p:to>
                                    </p:set>
                                  </p:childTnLst>
                                </p:cTn>
                              </p:par>
                              <p:par>
                                <p:cTn id="452" presetID="10" presetClass="exit" presetSubtype="0" fill="hold" grpId="0" nodeType="withEffect">
                                  <p:stCondLst>
                                    <p:cond delay="675"/>
                                  </p:stCondLst>
                                  <p:childTnLst>
                                    <p:animEffect transition="out" filter="fade">
                                      <p:cBhvr>
                                        <p:cTn id="453" dur="135"/>
                                        <p:tgtEl>
                                          <p:spTgt spid="128"/>
                                        </p:tgtEl>
                                      </p:cBhvr>
                                    </p:animEffect>
                                    <p:set>
                                      <p:cBhvr>
                                        <p:cTn id="454" dur="1" fill="hold">
                                          <p:stCondLst>
                                            <p:cond delay="134"/>
                                          </p:stCondLst>
                                        </p:cTn>
                                        <p:tgtEl>
                                          <p:spTgt spid="128"/>
                                        </p:tgtEl>
                                        <p:attrNameLst>
                                          <p:attrName>style.visibility</p:attrName>
                                        </p:attrNameLst>
                                      </p:cBhvr>
                                      <p:to>
                                        <p:strVal val="hidden"/>
                                      </p:to>
                                    </p:set>
                                  </p:childTnLst>
                                </p:cTn>
                              </p:par>
                              <p:par>
                                <p:cTn id="455" presetID="1" presetClass="entr" presetSubtype="0" fill="hold" grpId="0" nodeType="withEffect">
                                  <p:stCondLst>
                                    <p:cond delay="1000"/>
                                  </p:stCondLst>
                                  <p:childTnLst>
                                    <p:set>
                                      <p:cBhvr>
                                        <p:cTn id="456"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7" grpId="0" animBg="1"/>
      <p:bldP spid="18" grpId="0" animBg="1"/>
      <p:bldP spid="19" grpId="0" animBg="1"/>
      <p:bldP spid="20" grpId="0" animBg="1"/>
      <p:bldP spid="21"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5" grpId="0" animBg="1"/>
      <p:bldP spid="76" grpId="0" animBg="1"/>
      <p:bldP spid="77" grpId="0" animBg="1"/>
      <p:bldP spid="78" grpId="0" animBg="1"/>
      <p:bldP spid="79" grpId="0" animBg="1"/>
      <p:bldP spid="80" grpId="0" animBg="1"/>
      <p:bldP spid="82" grpId="0" animBg="1"/>
      <p:bldP spid="83" grpId="0" animBg="1"/>
      <p:bldP spid="84" grpId="0" animBg="1"/>
      <p:bldP spid="85" grpId="0" animBg="1"/>
      <p:bldP spid="86" grpId="0" animBg="1"/>
      <p:bldP spid="87"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078067" y="1425973"/>
            <a:ext cx="6103344" cy="4119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43" name="组合 3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6140089" y="3487508"/>
            <a:ext cx="1037678" cy="1037678"/>
            <a:chOff x="5816239" y="3239858"/>
            <a:chExt cx="1037678" cy="1037678"/>
          </a:xfrm>
        </p:grpSpPr>
        <p:grpSp>
          <p:nvGrpSpPr>
            <p:cNvPr id="142" name="组合 141"/>
            <p:cNvGrpSpPr/>
            <p:nvPr/>
          </p:nvGrpSpPr>
          <p:grpSpPr>
            <a:xfrm>
              <a:off x="5816239" y="3239858"/>
              <a:ext cx="1037678" cy="1037678"/>
              <a:chOff x="-1781726" y="512424"/>
              <a:chExt cx="1037678" cy="1037678"/>
            </a:xfrm>
          </p:grpSpPr>
          <p:sp>
            <p:nvSpPr>
              <p:cNvPr id="143" name="矩形 14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4" name="矩形 14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9" name="任意多边形 98"/>
            <p:cNvSpPr/>
            <p:nvPr/>
          </p:nvSpPr>
          <p:spPr>
            <a:xfrm>
              <a:off x="6072273" y="3525719"/>
              <a:ext cx="586853" cy="554441"/>
            </a:xfrm>
            <a:custGeom>
              <a:avLst/>
              <a:gdLst>
                <a:gd name="connsiteX0" fmla="*/ 425832 w 586853"/>
                <a:gd name="connsiteY0" fmla="*/ 146480 h 554441"/>
                <a:gd name="connsiteX1" fmla="*/ 371832 w 586853"/>
                <a:gd name="connsiteY1" fmla="*/ 200480 h 554441"/>
                <a:gd name="connsiteX2" fmla="*/ 425832 w 586853"/>
                <a:gd name="connsiteY2" fmla="*/ 254480 h 554441"/>
                <a:gd name="connsiteX3" fmla="*/ 479832 w 586853"/>
                <a:gd name="connsiteY3" fmla="*/ 200480 h 554441"/>
                <a:gd name="connsiteX4" fmla="*/ 425832 w 586853"/>
                <a:gd name="connsiteY4" fmla="*/ 146480 h 554441"/>
                <a:gd name="connsiteX5" fmla="*/ 276307 w 586853"/>
                <a:gd name="connsiteY5" fmla="*/ 146480 h 554441"/>
                <a:gd name="connsiteX6" fmla="*/ 222307 w 586853"/>
                <a:gd name="connsiteY6" fmla="*/ 200480 h 554441"/>
                <a:gd name="connsiteX7" fmla="*/ 276307 w 586853"/>
                <a:gd name="connsiteY7" fmla="*/ 254480 h 554441"/>
                <a:gd name="connsiteX8" fmla="*/ 330307 w 586853"/>
                <a:gd name="connsiteY8" fmla="*/ 200480 h 554441"/>
                <a:gd name="connsiteX9" fmla="*/ 276307 w 586853"/>
                <a:gd name="connsiteY9" fmla="*/ 146480 h 554441"/>
                <a:gd name="connsiteX10" fmla="*/ 132534 w 586853"/>
                <a:gd name="connsiteY10" fmla="*/ 146480 h 554441"/>
                <a:gd name="connsiteX11" fmla="*/ 78534 w 586853"/>
                <a:gd name="connsiteY11" fmla="*/ 200480 h 554441"/>
                <a:gd name="connsiteX12" fmla="*/ 132534 w 586853"/>
                <a:gd name="connsiteY12" fmla="*/ 254480 h 554441"/>
                <a:gd name="connsiteX13" fmla="*/ 186534 w 586853"/>
                <a:gd name="connsiteY13" fmla="*/ 200480 h 554441"/>
                <a:gd name="connsiteX14" fmla="*/ 132534 w 586853"/>
                <a:gd name="connsiteY14" fmla="*/ 146480 h 554441"/>
                <a:gd name="connsiteX15" fmla="*/ 65966 w 586853"/>
                <a:gd name="connsiteY15" fmla="*/ 0 h 554441"/>
                <a:gd name="connsiteX16" fmla="*/ 342331 w 586853"/>
                <a:gd name="connsiteY16" fmla="*/ 0 h 554441"/>
                <a:gd name="connsiteX17" fmla="*/ 489044 w 586853"/>
                <a:gd name="connsiteY17" fmla="*/ 0 h 554441"/>
                <a:gd name="connsiteX18" fmla="*/ 520887 w 586853"/>
                <a:gd name="connsiteY18" fmla="*/ 0 h 554441"/>
                <a:gd name="connsiteX19" fmla="*/ 586853 w 586853"/>
                <a:gd name="connsiteY19" fmla="*/ 65966 h 554441"/>
                <a:gd name="connsiteX20" fmla="*/ 586853 w 586853"/>
                <a:gd name="connsiteY20" fmla="*/ 230875 h 554441"/>
                <a:gd name="connsiteX21" fmla="*/ 586853 w 586853"/>
                <a:gd name="connsiteY21" fmla="*/ 329820 h 554441"/>
                <a:gd name="connsiteX22" fmla="*/ 520887 w 586853"/>
                <a:gd name="connsiteY22" fmla="*/ 395786 h 554441"/>
                <a:gd name="connsiteX23" fmla="*/ 489044 w 586853"/>
                <a:gd name="connsiteY23" fmla="*/ 395786 h 554441"/>
                <a:gd name="connsiteX24" fmla="*/ 348591 w 586853"/>
                <a:gd name="connsiteY24" fmla="*/ 554441 h 554441"/>
                <a:gd name="connsiteX25" fmla="*/ 342331 w 586853"/>
                <a:gd name="connsiteY25" fmla="*/ 395786 h 554441"/>
                <a:gd name="connsiteX26" fmla="*/ 65966 w 586853"/>
                <a:gd name="connsiteY26" fmla="*/ 395786 h 554441"/>
                <a:gd name="connsiteX27" fmla="*/ 0 w 586853"/>
                <a:gd name="connsiteY27" fmla="*/ 329820 h 554441"/>
                <a:gd name="connsiteX28" fmla="*/ 0 w 586853"/>
                <a:gd name="connsiteY28" fmla="*/ 230875 h 554441"/>
                <a:gd name="connsiteX29" fmla="*/ 0 w 586853"/>
                <a:gd name="connsiteY29" fmla="*/ 65966 h 554441"/>
                <a:gd name="connsiteX30" fmla="*/ 65966 w 586853"/>
                <a:gd name="connsiteY30" fmla="*/ 0 h 55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6853" h="554441">
                  <a:moveTo>
                    <a:pt x="425832" y="146480"/>
                  </a:moveTo>
                  <a:cubicBezTo>
                    <a:pt x="396009" y="146480"/>
                    <a:pt x="371832" y="170657"/>
                    <a:pt x="371832" y="200480"/>
                  </a:cubicBezTo>
                  <a:cubicBezTo>
                    <a:pt x="371832" y="230303"/>
                    <a:pt x="396009" y="254480"/>
                    <a:pt x="425832" y="254480"/>
                  </a:cubicBezTo>
                  <a:cubicBezTo>
                    <a:pt x="455655" y="254480"/>
                    <a:pt x="479832" y="230303"/>
                    <a:pt x="479832" y="200480"/>
                  </a:cubicBezTo>
                  <a:cubicBezTo>
                    <a:pt x="479832" y="170657"/>
                    <a:pt x="455655" y="146480"/>
                    <a:pt x="425832" y="146480"/>
                  </a:cubicBezTo>
                  <a:close/>
                  <a:moveTo>
                    <a:pt x="276307" y="146480"/>
                  </a:moveTo>
                  <a:cubicBezTo>
                    <a:pt x="246484" y="146480"/>
                    <a:pt x="222307" y="170657"/>
                    <a:pt x="222307" y="200480"/>
                  </a:cubicBezTo>
                  <a:cubicBezTo>
                    <a:pt x="222307" y="230303"/>
                    <a:pt x="246484" y="254480"/>
                    <a:pt x="276307" y="254480"/>
                  </a:cubicBezTo>
                  <a:cubicBezTo>
                    <a:pt x="306130" y="254480"/>
                    <a:pt x="330307" y="230303"/>
                    <a:pt x="330307" y="200480"/>
                  </a:cubicBezTo>
                  <a:cubicBezTo>
                    <a:pt x="330307" y="170657"/>
                    <a:pt x="306130" y="146480"/>
                    <a:pt x="276307" y="146480"/>
                  </a:cubicBezTo>
                  <a:close/>
                  <a:moveTo>
                    <a:pt x="132534" y="146480"/>
                  </a:moveTo>
                  <a:cubicBezTo>
                    <a:pt x="102711" y="146480"/>
                    <a:pt x="78534" y="170657"/>
                    <a:pt x="78534" y="200480"/>
                  </a:cubicBezTo>
                  <a:cubicBezTo>
                    <a:pt x="78534" y="230303"/>
                    <a:pt x="102711" y="254480"/>
                    <a:pt x="132534" y="254480"/>
                  </a:cubicBezTo>
                  <a:cubicBezTo>
                    <a:pt x="162357" y="254480"/>
                    <a:pt x="186534" y="230303"/>
                    <a:pt x="186534" y="200480"/>
                  </a:cubicBezTo>
                  <a:cubicBezTo>
                    <a:pt x="186534" y="170657"/>
                    <a:pt x="162357" y="146480"/>
                    <a:pt x="132534" y="146480"/>
                  </a:cubicBezTo>
                  <a:close/>
                  <a:moveTo>
                    <a:pt x="65966" y="0"/>
                  </a:moveTo>
                  <a:lnTo>
                    <a:pt x="342331" y="0"/>
                  </a:lnTo>
                  <a:lnTo>
                    <a:pt x="489044" y="0"/>
                  </a:lnTo>
                  <a:lnTo>
                    <a:pt x="520887" y="0"/>
                  </a:lnTo>
                  <a:cubicBezTo>
                    <a:pt x="557319" y="0"/>
                    <a:pt x="586853" y="29534"/>
                    <a:pt x="586853" y="65966"/>
                  </a:cubicBezTo>
                  <a:lnTo>
                    <a:pt x="586853" y="230875"/>
                  </a:lnTo>
                  <a:lnTo>
                    <a:pt x="586853" y="329820"/>
                  </a:lnTo>
                  <a:cubicBezTo>
                    <a:pt x="586853" y="366252"/>
                    <a:pt x="557319" y="395786"/>
                    <a:pt x="520887" y="395786"/>
                  </a:cubicBezTo>
                  <a:lnTo>
                    <a:pt x="489044" y="395786"/>
                  </a:lnTo>
                  <a:lnTo>
                    <a:pt x="348591" y="554441"/>
                  </a:lnTo>
                  <a:lnTo>
                    <a:pt x="342331" y="395786"/>
                  </a:lnTo>
                  <a:lnTo>
                    <a:pt x="65966" y="395786"/>
                  </a:lnTo>
                  <a:cubicBezTo>
                    <a:pt x="29534" y="395786"/>
                    <a:pt x="0" y="366252"/>
                    <a:pt x="0" y="329820"/>
                  </a:cubicBezTo>
                  <a:lnTo>
                    <a:pt x="0" y="230875"/>
                  </a:lnTo>
                  <a:lnTo>
                    <a:pt x="0" y="65966"/>
                  </a:lnTo>
                  <a:cubicBezTo>
                    <a:pt x="0" y="29534"/>
                    <a:pt x="29534" y="0"/>
                    <a:pt x="6596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36" name="组合 3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6140089" y="2458245"/>
            <a:ext cx="1037678" cy="1037678"/>
            <a:chOff x="5816239" y="2210595"/>
            <a:chExt cx="1037678" cy="1037678"/>
          </a:xfrm>
        </p:grpSpPr>
        <p:grpSp>
          <p:nvGrpSpPr>
            <p:cNvPr id="139" name="组合 138"/>
            <p:cNvGrpSpPr/>
            <p:nvPr/>
          </p:nvGrpSpPr>
          <p:grpSpPr>
            <a:xfrm>
              <a:off x="5816239" y="2210595"/>
              <a:ext cx="1037678" cy="1037678"/>
              <a:chOff x="-1781726" y="512424"/>
              <a:chExt cx="1037678" cy="1037678"/>
            </a:xfrm>
          </p:grpSpPr>
          <p:sp>
            <p:nvSpPr>
              <p:cNvPr id="140" name="矩形 13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矩形 14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4" name="任意多边形 173"/>
            <p:cNvSpPr/>
            <p:nvPr/>
          </p:nvSpPr>
          <p:spPr>
            <a:xfrm>
              <a:off x="6019135" y="2415822"/>
              <a:ext cx="603882" cy="603882"/>
            </a:xfrm>
            <a:custGeom>
              <a:avLst/>
              <a:gdLst/>
              <a:ahLst/>
              <a:cxnLst/>
              <a:rect l="l" t="t" r="r" b="b"/>
              <a:pathLst>
                <a:path w="603882" h="603882">
                  <a:moveTo>
                    <a:pt x="364344" y="256601"/>
                  </a:moveTo>
                  <a:cubicBezTo>
                    <a:pt x="353678" y="258734"/>
                    <a:pt x="335546" y="260867"/>
                    <a:pt x="309948" y="263001"/>
                  </a:cubicBezTo>
                  <a:cubicBezTo>
                    <a:pt x="287549" y="265134"/>
                    <a:pt x="274217" y="265667"/>
                    <a:pt x="269950" y="264601"/>
                  </a:cubicBezTo>
                  <a:cubicBezTo>
                    <a:pt x="266750" y="264601"/>
                    <a:pt x="264084" y="264067"/>
                    <a:pt x="261951" y="263001"/>
                  </a:cubicBezTo>
                  <a:cubicBezTo>
                    <a:pt x="257684" y="260867"/>
                    <a:pt x="254484" y="259801"/>
                    <a:pt x="252351" y="259801"/>
                  </a:cubicBezTo>
                  <a:cubicBezTo>
                    <a:pt x="239552" y="264067"/>
                    <a:pt x="232619" y="272067"/>
                    <a:pt x="231553" y="283799"/>
                  </a:cubicBezTo>
                  <a:cubicBezTo>
                    <a:pt x="233686" y="288066"/>
                    <a:pt x="235286" y="289132"/>
                    <a:pt x="236352" y="286999"/>
                  </a:cubicBezTo>
                  <a:cubicBezTo>
                    <a:pt x="245952" y="286999"/>
                    <a:pt x="255551" y="285933"/>
                    <a:pt x="265150" y="283799"/>
                  </a:cubicBezTo>
                  <a:cubicBezTo>
                    <a:pt x="287549" y="279533"/>
                    <a:pt x="317947" y="277933"/>
                    <a:pt x="356345" y="279000"/>
                  </a:cubicBezTo>
                  <a:cubicBezTo>
                    <a:pt x="356345" y="281133"/>
                    <a:pt x="356345" y="282200"/>
                    <a:pt x="356345" y="282200"/>
                  </a:cubicBezTo>
                  <a:cubicBezTo>
                    <a:pt x="309414" y="330197"/>
                    <a:pt x="268350" y="367528"/>
                    <a:pt x="233152" y="394193"/>
                  </a:cubicBezTo>
                  <a:cubicBezTo>
                    <a:pt x="232086" y="396326"/>
                    <a:pt x="229419" y="397926"/>
                    <a:pt x="225153" y="398992"/>
                  </a:cubicBezTo>
                  <a:cubicBezTo>
                    <a:pt x="220887" y="401126"/>
                    <a:pt x="218753" y="402726"/>
                    <a:pt x="218753" y="403792"/>
                  </a:cubicBezTo>
                  <a:cubicBezTo>
                    <a:pt x="215554" y="406992"/>
                    <a:pt x="214487" y="409658"/>
                    <a:pt x="215554" y="411792"/>
                  </a:cubicBezTo>
                  <a:cubicBezTo>
                    <a:pt x="217687" y="419258"/>
                    <a:pt x="221420" y="426724"/>
                    <a:pt x="226753" y="434190"/>
                  </a:cubicBezTo>
                  <a:cubicBezTo>
                    <a:pt x="227819" y="435257"/>
                    <a:pt x="229953" y="435790"/>
                    <a:pt x="233152" y="435790"/>
                  </a:cubicBezTo>
                  <a:cubicBezTo>
                    <a:pt x="244885" y="432590"/>
                    <a:pt x="265150" y="430457"/>
                    <a:pt x="293949" y="429391"/>
                  </a:cubicBezTo>
                  <a:cubicBezTo>
                    <a:pt x="300348" y="430457"/>
                    <a:pt x="308348" y="431524"/>
                    <a:pt x="317947" y="432590"/>
                  </a:cubicBezTo>
                  <a:cubicBezTo>
                    <a:pt x="339279" y="434724"/>
                    <a:pt x="354745" y="435790"/>
                    <a:pt x="364344" y="435790"/>
                  </a:cubicBezTo>
                  <a:cubicBezTo>
                    <a:pt x="379277" y="434724"/>
                    <a:pt x="392076" y="425657"/>
                    <a:pt x="402742" y="408592"/>
                  </a:cubicBezTo>
                  <a:cubicBezTo>
                    <a:pt x="401676" y="407525"/>
                    <a:pt x="401142" y="406459"/>
                    <a:pt x="401142" y="405392"/>
                  </a:cubicBezTo>
                  <a:cubicBezTo>
                    <a:pt x="381943" y="411792"/>
                    <a:pt x="340879" y="414458"/>
                    <a:pt x="277950" y="413392"/>
                  </a:cubicBezTo>
                  <a:cubicBezTo>
                    <a:pt x="263017" y="412325"/>
                    <a:pt x="252885" y="411792"/>
                    <a:pt x="247552" y="411792"/>
                  </a:cubicBezTo>
                  <a:cubicBezTo>
                    <a:pt x="245418" y="410725"/>
                    <a:pt x="245418" y="409658"/>
                    <a:pt x="247552" y="408592"/>
                  </a:cubicBezTo>
                  <a:cubicBezTo>
                    <a:pt x="250751" y="405392"/>
                    <a:pt x="257151" y="399526"/>
                    <a:pt x="266750" y="390993"/>
                  </a:cubicBezTo>
                  <a:cubicBezTo>
                    <a:pt x="321147" y="338729"/>
                    <a:pt x="355812" y="307798"/>
                    <a:pt x="370744" y="298199"/>
                  </a:cubicBezTo>
                  <a:cubicBezTo>
                    <a:pt x="371811" y="298199"/>
                    <a:pt x="373944" y="297132"/>
                    <a:pt x="377144" y="294999"/>
                  </a:cubicBezTo>
                  <a:cubicBezTo>
                    <a:pt x="383543" y="291799"/>
                    <a:pt x="387810" y="289132"/>
                    <a:pt x="389943" y="286999"/>
                  </a:cubicBezTo>
                  <a:cubicBezTo>
                    <a:pt x="389943" y="286999"/>
                    <a:pt x="389943" y="286466"/>
                    <a:pt x="389943" y="285399"/>
                  </a:cubicBezTo>
                  <a:cubicBezTo>
                    <a:pt x="389943" y="283266"/>
                    <a:pt x="389943" y="281666"/>
                    <a:pt x="389943" y="280600"/>
                  </a:cubicBezTo>
                  <a:cubicBezTo>
                    <a:pt x="383543" y="267800"/>
                    <a:pt x="377144" y="259801"/>
                    <a:pt x="370744" y="256601"/>
                  </a:cubicBezTo>
                  <a:cubicBezTo>
                    <a:pt x="369677" y="256601"/>
                    <a:pt x="368611" y="256601"/>
                    <a:pt x="367544" y="256601"/>
                  </a:cubicBezTo>
                  <a:cubicBezTo>
                    <a:pt x="365411" y="256601"/>
                    <a:pt x="364344" y="256601"/>
                    <a:pt x="364344" y="256601"/>
                  </a:cubicBezTo>
                  <a:close/>
                  <a:moveTo>
                    <a:pt x="301941" y="0"/>
                  </a:moveTo>
                  <a:lnTo>
                    <a:pt x="397332" y="195766"/>
                  </a:lnTo>
                  <a:lnTo>
                    <a:pt x="603882" y="230663"/>
                  </a:lnTo>
                  <a:lnTo>
                    <a:pt x="456287" y="386549"/>
                  </a:lnTo>
                  <a:lnTo>
                    <a:pt x="488551" y="603882"/>
                  </a:lnTo>
                  <a:lnTo>
                    <a:pt x="301941" y="504459"/>
                  </a:lnTo>
                  <a:lnTo>
                    <a:pt x="115331" y="603882"/>
                  </a:lnTo>
                  <a:lnTo>
                    <a:pt x="147595" y="386549"/>
                  </a:lnTo>
                  <a:lnTo>
                    <a:pt x="0" y="230663"/>
                  </a:lnTo>
                  <a:lnTo>
                    <a:pt x="206550" y="19576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1" name="组合 3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072066" y="3487508"/>
            <a:ext cx="1037678" cy="1037678"/>
            <a:chOff x="3748216" y="3239858"/>
            <a:chExt cx="1037678" cy="1037678"/>
          </a:xfrm>
        </p:grpSpPr>
        <p:grpSp>
          <p:nvGrpSpPr>
            <p:cNvPr id="118" name="组合 117"/>
            <p:cNvGrpSpPr/>
            <p:nvPr/>
          </p:nvGrpSpPr>
          <p:grpSpPr>
            <a:xfrm>
              <a:off x="3748216" y="3239858"/>
              <a:ext cx="1037678" cy="1037678"/>
              <a:chOff x="-1781726" y="512424"/>
              <a:chExt cx="1037678" cy="1037678"/>
            </a:xfrm>
          </p:grpSpPr>
          <p:sp>
            <p:nvSpPr>
              <p:cNvPr id="119" name="矩形 118"/>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矩形 119"/>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9" name="任意多边形 178"/>
            <p:cNvSpPr/>
            <p:nvPr/>
          </p:nvSpPr>
          <p:spPr>
            <a:xfrm>
              <a:off x="3957895" y="3431179"/>
              <a:ext cx="655670" cy="655668"/>
            </a:xfrm>
            <a:custGeom>
              <a:avLst/>
              <a:gdLst>
                <a:gd name="connsiteX0" fmla="*/ 406400 w 812801"/>
                <a:gd name="connsiteY0" fmla="*/ 219864 h 812801"/>
                <a:gd name="connsiteX1" fmla="*/ 271069 w 812801"/>
                <a:gd name="connsiteY1" fmla="*/ 355195 h 812801"/>
                <a:gd name="connsiteX2" fmla="*/ 281704 w 812801"/>
                <a:gd name="connsiteY2" fmla="*/ 407872 h 812801"/>
                <a:gd name="connsiteX3" fmla="*/ 300924 w 812801"/>
                <a:gd name="connsiteY3" fmla="*/ 436379 h 812801"/>
                <a:gd name="connsiteX4" fmla="*/ 257056 w 812801"/>
                <a:gd name="connsiteY4" fmla="*/ 495600 h 812801"/>
                <a:gd name="connsiteX5" fmla="*/ 198672 w 812801"/>
                <a:gd name="connsiteY5" fmla="*/ 719157 h 812801"/>
                <a:gd name="connsiteX6" fmla="*/ 283741 w 812801"/>
                <a:gd name="connsiteY6" fmla="*/ 719157 h 812801"/>
                <a:gd name="connsiteX7" fmla="*/ 314603 w 812801"/>
                <a:gd name="connsiteY7" fmla="*/ 513068 h 812801"/>
                <a:gd name="connsiteX8" fmla="*/ 337783 w 812801"/>
                <a:gd name="connsiteY8" fmla="*/ 469144 h 812801"/>
                <a:gd name="connsiteX9" fmla="*/ 353723 w 812801"/>
                <a:gd name="connsiteY9" fmla="*/ 479891 h 812801"/>
                <a:gd name="connsiteX10" fmla="*/ 406400 w 812801"/>
                <a:gd name="connsiteY10" fmla="*/ 490526 h 812801"/>
                <a:gd name="connsiteX11" fmla="*/ 541731 w 812801"/>
                <a:gd name="connsiteY11" fmla="*/ 355195 h 812801"/>
                <a:gd name="connsiteX12" fmla="*/ 406400 w 812801"/>
                <a:gd name="connsiteY12" fmla="*/ 219864 h 812801"/>
                <a:gd name="connsiteX13" fmla="*/ 395077 w 812801"/>
                <a:gd name="connsiteY13" fmla="*/ 112995 h 812801"/>
                <a:gd name="connsiteX14" fmla="*/ 257451 w 812801"/>
                <a:gd name="connsiteY14" fmla="*/ 163876 h 812801"/>
                <a:gd name="connsiteX15" fmla="*/ 176269 w 812801"/>
                <a:gd name="connsiteY15" fmla="*/ 431539 h 812801"/>
                <a:gd name="connsiteX16" fmla="*/ 222719 w 812801"/>
                <a:gd name="connsiteY16" fmla="*/ 416129 h 812801"/>
                <a:gd name="connsiteX17" fmla="*/ 287515 w 812801"/>
                <a:gd name="connsiteY17" fmla="*/ 202491 h 812801"/>
                <a:gd name="connsiteX18" fmla="*/ 510520 w 812801"/>
                <a:gd name="connsiteY18" fmla="*/ 192066 h 812801"/>
                <a:gd name="connsiteX19" fmla="*/ 594965 w 812801"/>
                <a:gd name="connsiteY19" fmla="*/ 398728 h 812801"/>
                <a:gd name="connsiteX20" fmla="*/ 428473 w 812801"/>
                <a:gd name="connsiteY20" fmla="*/ 547457 h 812801"/>
                <a:gd name="connsiteX21" fmla="*/ 434053 w 812801"/>
                <a:gd name="connsiteY21" fmla="*/ 596077 h 812801"/>
                <a:gd name="connsiteX22" fmla="*/ 642648 w 812801"/>
                <a:gd name="connsiteY22" fmla="*/ 409737 h 812801"/>
                <a:gd name="connsiteX23" fmla="*/ 536850 w 812801"/>
                <a:gd name="connsiteY23" fmla="*/ 150814 h 812801"/>
                <a:gd name="connsiteX24" fmla="*/ 395077 w 812801"/>
                <a:gd name="connsiteY24" fmla="*/ 112995 h 812801"/>
                <a:gd name="connsiteX25" fmla="*/ 135470 w 812801"/>
                <a:gd name="connsiteY25" fmla="*/ 0 h 812801"/>
                <a:gd name="connsiteX26" fmla="*/ 677331 w 812801"/>
                <a:gd name="connsiteY26" fmla="*/ 0 h 812801"/>
                <a:gd name="connsiteX27" fmla="*/ 812801 w 812801"/>
                <a:gd name="connsiteY27" fmla="*/ 135470 h 812801"/>
                <a:gd name="connsiteX28" fmla="*/ 812801 w 812801"/>
                <a:gd name="connsiteY28" fmla="*/ 677331 h 812801"/>
                <a:gd name="connsiteX29" fmla="*/ 677331 w 812801"/>
                <a:gd name="connsiteY29" fmla="*/ 812801 h 812801"/>
                <a:gd name="connsiteX30" fmla="*/ 135470 w 812801"/>
                <a:gd name="connsiteY30" fmla="*/ 812801 h 812801"/>
                <a:gd name="connsiteX31" fmla="*/ 0 w 812801"/>
                <a:gd name="connsiteY31" fmla="*/ 677331 h 812801"/>
                <a:gd name="connsiteX32" fmla="*/ 0 w 812801"/>
                <a:gd name="connsiteY32" fmla="*/ 135470 h 812801"/>
                <a:gd name="connsiteX33" fmla="*/ 135470 w 812801"/>
                <a:gd name="connsiteY33"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2801" h="812801">
                  <a:moveTo>
                    <a:pt x="406400" y="219864"/>
                  </a:moveTo>
                  <a:cubicBezTo>
                    <a:pt x="331659" y="219864"/>
                    <a:pt x="271069" y="280454"/>
                    <a:pt x="271069" y="355195"/>
                  </a:cubicBezTo>
                  <a:cubicBezTo>
                    <a:pt x="271069" y="373880"/>
                    <a:pt x="274856" y="391681"/>
                    <a:pt x="281704" y="407872"/>
                  </a:cubicBezTo>
                  <a:lnTo>
                    <a:pt x="300924" y="436379"/>
                  </a:lnTo>
                  <a:lnTo>
                    <a:pt x="257056" y="495600"/>
                  </a:lnTo>
                  <a:cubicBezTo>
                    <a:pt x="219376" y="562820"/>
                    <a:pt x="198672" y="639556"/>
                    <a:pt x="198672" y="719157"/>
                  </a:cubicBezTo>
                  <a:lnTo>
                    <a:pt x="283741" y="719157"/>
                  </a:lnTo>
                  <a:cubicBezTo>
                    <a:pt x="283741" y="648985"/>
                    <a:pt x="291690" y="576832"/>
                    <a:pt x="314603" y="513068"/>
                  </a:cubicBezTo>
                  <a:lnTo>
                    <a:pt x="337783" y="469144"/>
                  </a:lnTo>
                  <a:lnTo>
                    <a:pt x="353723" y="479891"/>
                  </a:lnTo>
                  <a:cubicBezTo>
                    <a:pt x="369914" y="486739"/>
                    <a:pt x="387715" y="490526"/>
                    <a:pt x="406400" y="490526"/>
                  </a:cubicBezTo>
                  <a:cubicBezTo>
                    <a:pt x="481141" y="490526"/>
                    <a:pt x="541731" y="429936"/>
                    <a:pt x="541731" y="355195"/>
                  </a:cubicBezTo>
                  <a:cubicBezTo>
                    <a:pt x="541731" y="280454"/>
                    <a:pt x="481141" y="219864"/>
                    <a:pt x="406400" y="219864"/>
                  </a:cubicBezTo>
                  <a:close/>
                  <a:moveTo>
                    <a:pt x="395077" y="112995"/>
                  </a:moveTo>
                  <a:cubicBezTo>
                    <a:pt x="346164" y="115282"/>
                    <a:pt x="297942" y="132352"/>
                    <a:pt x="257451" y="163876"/>
                  </a:cubicBezTo>
                  <a:cubicBezTo>
                    <a:pt x="176469" y="226923"/>
                    <a:pt x="143954" y="334128"/>
                    <a:pt x="176269" y="431539"/>
                  </a:cubicBezTo>
                  <a:lnTo>
                    <a:pt x="222719" y="416129"/>
                  </a:lnTo>
                  <a:cubicBezTo>
                    <a:pt x="196926" y="338380"/>
                    <a:pt x="222878" y="252813"/>
                    <a:pt x="287515" y="202491"/>
                  </a:cubicBezTo>
                  <a:cubicBezTo>
                    <a:pt x="352152" y="152170"/>
                    <a:pt x="441471" y="147994"/>
                    <a:pt x="510520" y="192066"/>
                  </a:cubicBezTo>
                  <a:cubicBezTo>
                    <a:pt x="579570" y="236140"/>
                    <a:pt x="613392" y="318911"/>
                    <a:pt x="594965" y="398728"/>
                  </a:cubicBezTo>
                  <a:cubicBezTo>
                    <a:pt x="576538" y="478545"/>
                    <a:pt x="509854" y="538114"/>
                    <a:pt x="428473" y="547457"/>
                  </a:cubicBezTo>
                  <a:lnTo>
                    <a:pt x="434053" y="596077"/>
                  </a:lnTo>
                  <a:cubicBezTo>
                    <a:pt x="536015" y="584371"/>
                    <a:pt x="619562" y="509738"/>
                    <a:pt x="642648" y="409737"/>
                  </a:cubicBezTo>
                  <a:cubicBezTo>
                    <a:pt x="665736" y="309736"/>
                    <a:pt x="623361" y="206032"/>
                    <a:pt x="536850" y="150814"/>
                  </a:cubicBezTo>
                  <a:cubicBezTo>
                    <a:pt x="493594" y="123205"/>
                    <a:pt x="443990" y="110709"/>
                    <a:pt x="395077" y="112995"/>
                  </a:cubicBezTo>
                  <a:close/>
                  <a:moveTo>
                    <a:pt x="135470" y="0"/>
                  </a:moveTo>
                  <a:lnTo>
                    <a:pt x="677331" y="0"/>
                  </a:lnTo>
                  <a:cubicBezTo>
                    <a:pt x="752149" y="0"/>
                    <a:pt x="812801" y="60652"/>
                    <a:pt x="812801" y="135470"/>
                  </a:cubicBezTo>
                  <a:lnTo>
                    <a:pt x="812801" y="677331"/>
                  </a:lnTo>
                  <a:cubicBezTo>
                    <a:pt x="812801" y="752149"/>
                    <a:pt x="752149" y="812801"/>
                    <a:pt x="677331" y="812801"/>
                  </a:cubicBezTo>
                  <a:lnTo>
                    <a:pt x="135470" y="812801"/>
                  </a:lnTo>
                  <a:cubicBezTo>
                    <a:pt x="60652" y="812801"/>
                    <a:pt x="0" y="752149"/>
                    <a:pt x="0" y="677331"/>
                  </a:cubicBezTo>
                  <a:lnTo>
                    <a:pt x="0" y="135470"/>
                  </a:lnTo>
                  <a:cubicBezTo>
                    <a:pt x="0" y="60652"/>
                    <a:pt x="60652" y="0"/>
                    <a:pt x="13547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8" name="组合 3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1427731"/>
            <a:ext cx="1037678" cy="1037678"/>
            <a:chOff x="2718953" y="1180081"/>
            <a:chExt cx="1037678" cy="1037678"/>
          </a:xfrm>
        </p:grpSpPr>
        <p:grpSp>
          <p:nvGrpSpPr>
            <p:cNvPr id="102" name="组合 101"/>
            <p:cNvGrpSpPr/>
            <p:nvPr/>
          </p:nvGrpSpPr>
          <p:grpSpPr>
            <a:xfrm>
              <a:off x="2718953" y="1180081"/>
              <a:ext cx="1037678" cy="1037678"/>
              <a:chOff x="-1781726" y="512424"/>
              <a:chExt cx="1037678" cy="1037678"/>
            </a:xfrm>
          </p:grpSpPr>
          <p:sp>
            <p:nvSpPr>
              <p:cNvPr id="13" name="矩形 1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8" name="图片 227"/>
            <p:cNvPicPr>
              <a:picLocks noChangeAspect="1"/>
            </p:cNvPicPr>
            <p:nvPr/>
          </p:nvPicPr>
          <p:blipFill>
            <a:blip r:embed="rId2"/>
            <a:stretch>
              <a:fillRect/>
            </a:stretch>
          </p:blipFill>
          <p:spPr>
            <a:xfrm>
              <a:off x="2909651" y="1480735"/>
              <a:ext cx="608544" cy="465354"/>
            </a:xfrm>
            <a:prstGeom prst="rect">
              <a:avLst/>
            </a:prstGeom>
          </p:spPr>
        </p:pic>
      </p:grpSp>
      <p:grpSp>
        <p:nvGrpSpPr>
          <p:cNvPr id="349" name="组合 3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106078" y="4516771"/>
            <a:ext cx="1037678" cy="1037678"/>
            <a:chOff x="4782228" y="4269121"/>
            <a:chExt cx="1037678" cy="1037678"/>
          </a:xfrm>
        </p:grpSpPr>
        <p:grpSp>
          <p:nvGrpSpPr>
            <p:cNvPr id="133" name="组合 132"/>
            <p:cNvGrpSpPr/>
            <p:nvPr/>
          </p:nvGrpSpPr>
          <p:grpSpPr>
            <a:xfrm>
              <a:off x="4782228" y="4269121"/>
              <a:ext cx="1037678" cy="1037678"/>
              <a:chOff x="-1781726" y="512424"/>
              <a:chExt cx="1037678" cy="1037678"/>
            </a:xfrm>
          </p:grpSpPr>
          <p:sp>
            <p:nvSpPr>
              <p:cNvPr id="134" name="矩形 13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矩形 13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9" name="图片 228"/>
            <p:cNvPicPr>
              <a:picLocks noChangeAspect="1"/>
            </p:cNvPicPr>
            <p:nvPr/>
          </p:nvPicPr>
          <p:blipFill>
            <a:blip r:embed="rId3"/>
            <a:stretch>
              <a:fillRect/>
            </a:stretch>
          </p:blipFill>
          <p:spPr>
            <a:xfrm>
              <a:off x="4940789" y="4600393"/>
              <a:ext cx="749873" cy="438950"/>
            </a:xfrm>
            <a:prstGeom prst="rect">
              <a:avLst/>
            </a:prstGeom>
          </p:spPr>
        </p:pic>
      </p:grpSp>
      <p:grpSp>
        <p:nvGrpSpPr>
          <p:cNvPr id="342" name="组合 3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106078" y="3487508"/>
            <a:ext cx="1037678" cy="1037678"/>
            <a:chOff x="4782228" y="3239858"/>
            <a:chExt cx="1037678" cy="1037678"/>
          </a:xfrm>
        </p:grpSpPr>
        <p:grpSp>
          <p:nvGrpSpPr>
            <p:cNvPr id="130" name="组合 129"/>
            <p:cNvGrpSpPr/>
            <p:nvPr/>
          </p:nvGrpSpPr>
          <p:grpSpPr>
            <a:xfrm>
              <a:off x="4782228" y="3239858"/>
              <a:ext cx="1037678" cy="1037678"/>
              <a:chOff x="-1781726" y="512424"/>
              <a:chExt cx="1037678" cy="1037678"/>
            </a:xfrm>
          </p:grpSpPr>
          <p:sp>
            <p:nvSpPr>
              <p:cNvPr id="131" name="矩形 130"/>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矩形 131"/>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2" name="组合 241"/>
            <p:cNvGrpSpPr/>
            <p:nvPr/>
          </p:nvGrpSpPr>
          <p:grpSpPr>
            <a:xfrm>
              <a:off x="4969886" y="3468141"/>
              <a:ext cx="606826" cy="606826"/>
              <a:chOff x="842170" y="4792959"/>
              <a:chExt cx="282701" cy="282702"/>
            </a:xfrm>
          </p:grpSpPr>
          <p:sp>
            <p:nvSpPr>
              <p:cNvPr id="231" name="椭圆 230"/>
              <p:cNvSpPr/>
              <p:nvPr/>
            </p:nvSpPr>
            <p:spPr>
              <a:xfrm>
                <a:off x="842170" y="4792959"/>
                <a:ext cx="282701" cy="282702"/>
              </a:xfrm>
              <a:prstGeom prst="ellipse">
                <a:avLst/>
              </a:pr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3" name="任意多边形 232"/>
              <p:cNvSpPr/>
              <p:nvPr/>
            </p:nvSpPr>
            <p:spPr>
              <a:xfrm>
                <a:off x="864726" y="4795038"/>
                <a:ext cx="95803" cy="209948"/>
              </a:xfrm>
              <a:custGeom>
                <a:avLst/>
                <a:gdLst>
                  <a:gd name="connsiteX0" fmla="*/ 944380 w 954477"/>
                  <a:gd name="connsiteY0" fmla="*/ 0 h 2113613"/>
                  <a:gd name="connsiteX1" fmla="*/ 944380 w 954477"/>
                  <a:gd name="connsiteY1" fmla="*/ 689547 h 2113613"/>
                  <a:gd name="connsiteX2" fmla="*/ 839449 w 954477"/>
                  <a:gd name="connsiteY2" fmla="*/ 1274164 h 2113613"/>
                  <a:gd name="connsiteX3" fmla="*/ 359764 w 954477"/>
                  <a:gd name="connsiteY3" fmla="*/ 1873770 h 2113613"/>
                  <a:gd name="connsiteX4" fmla="*/ 0 w 954477"/>
                  <a:gd name="connsiteY4" fmla="*/ 2113613 h 2113613"/>
                  <a:gd name="connsiteX0" fmla="*/ 944380 w 955828"/>
                  <a:gd name="connsiteY0" fmla="*/ 0 h 2113613"/>
                  <a:gd name="connsiteX1" fmla="*/ 944380 w 955828"/>
                  <a:gd name="connsiteY1" fmla="*/ 689547 h 2113613"/>
                  <a:gd name="connsiteX2" fmla="*/ 820399 w 955828"/>
                  <a:gd name="connsiteY2" fmla="*/ 1264639 h 2113613"/>
                  <a:gd name="connsiteX3" fmla="*/ 359764 w 955828"/>
                  <a:gd name="connsiteY3" fmla="*/ 1873770 h 2113613"/>
                  <a:gd name="connsiteX4" fmla="*/ 0 w 955828"/>
                  <a:gd name="connsiteY4" fmla="*/ 2113613 h 2113613"/>
                  <a:gd name="connsiteX0" fmla="*/ 947448 w 957253"/>
                  <a:gd name="connsiteY0" fmla="*/ 0 h 2082928"/>
                  <a:gd name="connsiteX1" fmla="*/ 944380 w 957253"/>
                  <a:gd name="connsiteY1" fmla="*/ 658862 h 2082928"/>
                  <a:gd name="connsiteX2" fmla="*/ 820399 w 957253"/>
                  <a:gd name="connsiteY2" fmla="*/ 1233954 h 2082928"/>
                  <a:gd name="connsiteX3" fmla="*/ 359764 w 957253"/>
                  <a:gd name="connsiteY3" fmla="*/ 1843085 h 2082928"/>
                  <a:gd name="connsiteX4" fmla="*/ 0 w 957253"/>
                  <a:gd name="connsiteY4" fmla="*/ 2082928 h 2082928"/>
                  <a:gd name="connsiteX0" fmla="*/ 942465 w 955025"/>
                  <a:gd name="connsiteY0" fmla="*/ 0 h 2092894"/>
                  <a:gd name="connsiteX1" fmla="*/ 944380 w 955025"/>
                  <a:gd name="connsiteY1" fmla="*/ 668828 h 2092894"/>
                  <a:gd name="connsiteX2" fmla="*/ 820399 w 955025"/>
                  <a:gd name="connsiteY2" fmla="*/ 1243920 h 2092894"/>
                  <a:gd name="connsiteX3" fmla="*/ 359764 w 955025"/>
                  <a:gd name="connsiteY3" fmla="*/ 1853051 h 2092894"/>
                  <a:gd name="connsiteX4" fmla="*/ 0 w 955025"/>
                  <a:gd name="connsiteY4" fmla="*/ 2092894 h 2092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025" h="2092894">
                    <a:moveTo>
                      <a:pt x="942465" y="0"/>
                    </a:moveTo>
                    <a:cubicBezTo>
                      <a:pt x="951209" y="238593"/>
                      <a:pt x="964724" y="461508"/>
                      <a:pt x="944380" y="668828"/>
                    </a:cubicBezTo>
                    <a:cubicBezTo>
                      <a:pt x="924036" y="876148"/>
                      <a:pt x="917835" y="1046550"/>
                      <a:pt x="820399" y="1243920"/>
                    </a:cubicBezTo>
                    <a:cubicBezTo>
                      <a:pt x="722963" y="1441291"/>
                      <a:pt x="496497" y="1711555"/>
                      <a:pt x="359764" y="1853051"/>
                    </a:cubicBezTo>
                    <a:cubicBezTo>
                      <a:pt x="223031" y="1994547"/>
                      <a:pt x="109928" y="2042926"/>
                      <a:pt x="0" y="2092894"/>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4" name="任意多边形 233"/>
              <p:cNvSpPr/>
              <p:nvPr/>
            </p:nvSpPr>
            <p:spPr>
              <a:xfrm>
                <a:off x="1003122" y="4795470"/>
                <a:ext cx="104978" cy="205176"/>
              </a:xfrm>
              <a:custGeom>
                <a:avLst/>
                <a:gdLst>
                  <a:gd name="connsiteX0" fmla="*/ 48189 w 838764"/>
                  <a:gd name="connsiteY0" fmla="*/ 0 h 1937643"/>
                  <a:gd name="connsiteX1" fmla="*/ 564 w 838764"/>
                  <a:gd name="connsiteY1" fmla="*/ 390525 h 1937643"/>
                  <a:gd name="connsiteX2" fmla="*/ 76764 w 838764"/>
                  <a:gd name="connsiteY2" fmla="*/ 952500 h 1937643"/>
                  <a:gd name="connsiteX3" fmla="*/ 295839 w 838764"/>
                  <a:gd name="connsiteY3" fmla="*/ 1447800 h 1937643"/>
                  <a:gd name="connsiteX4" fmla="*/ 705414 w 838764"/>
                  <a:gd name="connsiteY4" fmla="*/ 1866900 h 1937643"/>
                  <a:gd name="connsiteX5" fmla="*/ 838764 w 838764"/>
                  <a:gd name="connsiteY5" fmla="*/ 1933575 h 1937643"/>
                  <a:gd name="connsiteX0" fmla="*/ 48189 w 857052"/>
                  <a:gd name="connsiteY0" fmla="*/ 0 h 1941521"/>
                  <a:gd name="connsiteX1" fmla="*/ 564 w 857052"/>
                  <a:gd name="connsiteY1" fmla="*/ 390525 h 1941521"/>
                  <a:gd name="connsiteX2" fmla="*/ 76764 w 857052"/>
                  <a:gd name="connsiteY2" fmla="*/ 952500 h 1941521"/>
                  <a:gd name="connsiteX3" fmla="*/ 295839 w 857052"/>
                  <a:gd name="connsiteY3" fmla="*/ 1447800 h 1941521"/>
                  <a:gd name="connsiteX4" fmla="*/ 705414 w 857052"/>
                  <a:gd name="connsiteY4" fmla="*/ 1866900 h 1941521"/>
                  <a:gd name="connsiteX5" fmla="*/ 857052 w 857052"/>
                  <a:gd name="connsiteY5" fmla="*/ 1938147 h 1941521"/>
                  <a:gd name="connsiteX0" fmla="*/ 48189 w 857052"/>
                  <a:gd name="connsiteY0" fmla="*/ 0 h 1938147"/>
                  <a:gd name="connsiteX1" fmla="*/ 564 w 857052"/>
                  <a:gd name="connsiteY1" fmla="*/ 390525 h 1938147"/>
                  <a:gd name="connsiteX2" fmla="*/ 76764 w 857052"/>
                  <a:gd name="connsiteY2" fmla="*/ 952500 h 1938147"/>
                  <a:gd name="connsiteX3" fmla="*/ 295839 w 857052"/>
                  <a:gd name="connsiteY3" fmla="*/ 1447800 h 1938147"/>
                  <a:gd name="connsiteX4" fmla="*/ 705414 w 857052"/>
                  <a:gd name="connsiteY4" fmla="*/ 1866900 h 1938147"/>
                  <a:gd name="connsiteX5" fmla="*/ 857052 w 857052"/>
                  <a:gd name="connsiteY5" fmla="*/ 1938147 h 1938147"/>
                  <a:gd name="connsiteX0" fmla="*/ 48189 w 857052"/>
                  <a:gd name="connsiteY0" fmla="*/ 0 h 1950605"/>
                  <a:gd name="connsiteX1" fmla="*/ 564 w 857052"/>
                  <a:gd name="connsiteY1" fmla="*/ 402983 h 1950605"/>
                  <a:gd name="connsiteX2" fmla="*/ 76764 w 857052"/>
                  <a:gd name="connsiteY2" fmla="*/ 964958 h 1950605"/>
                  <a:gd name="connsiteX3" fmla="*/ 295839 w 857052"/>
                  <a:gd name="connsiteY3" fmla="*/ 1460258 h 1950605"/>
                  <a:gd name="connsiteX4" fmla="*/ 705414 w 857052"/>
                  <a:gd name="connsiteY4" fmla="*/ 1879358 h 1950605"/>
                  <a:gd name="connsiteX5" fmla="*/ 857052 w 857052"/>
                  <a:gd name="connsiteY5" fmla="*/ 1950605 h 1950605"/>
                  <a:gd name="connsiteX0" fmla="*/ 48189 w 983343"/>
                  <a:gd name="connsiteY0" fmla="*/ 0 h 2045321"/>
                  <a:gd name="connsiteX1" fmla="*/ 564 w 983343"/>
                  <a:gd name="connsiteY1" fmla="*/ 402983 h 2045321"/>
                  <a:gd name="connsiteX2" fmla="*/ 76764 w 983343"/>
                  <a:gd name="connsiteY2" fmla="*/ 964958 h 2045321"/>
                  <a:gd name="connsiteX3" fmla="*/ 295839 w 983343"/>
                  <a:gd name="connsiteY3" fmla="*/ 1460258 h 2045321"/>
                  <a:gd name="connsiteX4" fmla="*/ 705414 w 983343"/>
                  <a:gd name="connsiteY4" fmla="*/ 1879358 h 2045321"/>
                  <a:gd name="connsiteX5" fmla="*/ 983343 w 983343"/>
                  <a:gd name="connsiteY5" fmla="*/ 2045321 h 2045321"/>
                  <a:gd name="connsiteX0" fmla="*/ 48189 w 1046488"/>
                  <a:gd name="connsiteY0" fmla="*/ 0 h 2045321"/>
                  <a:gd name="connsiteX1" fmla="*/ 564 w 1046488"/>
                  <a:gd name="connsiteY1" fmla="*/ 402983 h 2045321"/>
                  <a:gd name="connsiteX2" fmla="*/ 76764 w 1046488"/>
                  <a:gd name="connsiteY2" fmla="*/ 964958 h 2045321"/>
                  <a:gd name="connsiteX3" fmla="*/ 295839 w 1046488"/>
                  <a:gd name="connsiteY3" fmla="*/ 1460258 h 2045321"/>
                  <a:gd name="connsiteX4" fmla="*/ 705414 w 1046488"/>
                  <a:gd name="connsiteY4" fmla="*/ 1879358 h 2045321"/>
                  <a:gd name="connsiteX5" fmla="*/ 1046488 w 1046488"/>
                  <a:gd name="connsiteY5" fmla="*/ 2045321 h 204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6488" h="2045321">
                    <a:moveTo>
                      <a:pt x="48189" y="0"/>
                    </a:moveTo>
                    <a:cubicBezTo>
                      <a:pt x="21995" y="115887"/>
                      <a:pt x="-4198" y="242157"/>
                      <a:pt x="564" y="402983"/>
                    </a:cubicBezTo>
                    <a:cubicBezTo>
                      <a:pt x="5326" y="563809"/>
                      <a:pt x="27551" y="788746"/>
                      <a:pt x="76764" y="964958"/>
                    </a:cubicBezTo>
                    <a:cubicBezTo>
                      <a:pt x="125977" y="1141171"/>
                      <a:pt x="191064" y="1307858"/>
                      <a:pt x="295839" y="1460258"/>
                    </a:cubicBezTo>
                    <a:cubicBezTo>
                      <a:pt x="400614" y="1612658"/>
                      <a:pt x="611879" y="1797634"/>
                      <a:pt x="705414" y="1879358"/>
                    </a:cubicBezTo>
                    <a:cubicBezTo>
                      <a:pt x="798949" y="1961082"/>
                      <a:pt x="1020485" y="2029605"/>
                      <a:pt x="1046488" y="2045321"/>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5" name="任意多边形 234"/>
              <p:cNvSpPr/>
              <p:nvPr/>
            </p:nvSpPr>
            <p:spPr>
              <a:xfrm>
                <a:off x="888686" y="4928577"/>
                <a:ext cx="96338" cy="110312"/>
              </a:xfrm>
              <a:custGeom>
                <a:avLst/>
                <a:gdLst>
                  <a:gd name="connsiteX0" fmla="*/ 952500 w 952500"/>
                  <a:gd name="connsiteY0" fmla="*/ 0 h 1104900"/>
                  <a:gd name="connsiteX1" fmla="*/ 733425 w 952500"/>
                  <a:gd name="connsiteY1" fmla="*/ 409575 h 1104900"/>
                  <a:gd name="connsiteX2" fmla="*/ 371475 w 952500"/>
                  <a:gd name="connsiteY2" fmla="*/ 838200 h 1104900"/>
                  <a:gd name="connsiteX3" fmla="*/ 0 w 952500"/>
                  <a:gd name="connsiteY3" fmla="*/ 1104900 h 1104900"/>
                  <a:gd name="connsiteX0" fmla="*/ 960360 w 960360"/>
                  <a:gd name="connsiteY0" fmla="*/ 0 h 1099660"/>
                  <a:gd name="connsiteX1" fmla="*/ 741285 w 960360"/>
                  <a:gd name="connsiteY1" fmla="*/ 409575 h 1099660"/>
                  <a:gd name="connsiteX2" fmla="*/ 379335 w 960360"/>
                  <a:gd name="connsiteY2" fmla="*/ 838200 h 1099660"/>
                  <a:gd name="connsiteX3" fmla="*/ 0 w 960360"/>
                  <a:gd name="connsiteY3" fmla="*/ 1099660 h 1099660"/>
                  <a:gd name="connsiteX0" fmla="*/ 960360 w 960360"/>
                  <a:gd name="connsiteY0" fmla="*/ 0 h 1099660"/>
                  <a:gd name="connsiteX1" fmla="*/ 741285 w 960360"/>
                  <a:gd name="connsiteY1" fmla="*/ 409575 h 1099660"/>
                  <a:gd name="connsiteX2" fmla="*/ 371475 w 960360"/>
                  <a:gd name="connsiteY2" fmla="*/ 835580 h 1099660"/>
                  <a:gd name="connsiteX3" fmla="*/ 0 w 960360"/>
                  <a:gd name="connsiteY3" fmla="*/ 1099660 h 1099660"/>
                </a:gdLst>
                <a:ahLst/>
                <a:cxnLst>
                  <a:cxn ang="0">
                    <a:pos x="connsiteX0" y="connsiteY0"/>
                  </a:cxn>
                  <a:cxn ang="0">
                    <a:pos x="connsiteX1" y="connsiteY1"/>
                  </a:cxn>
                  <a:cxn ang="0">
                    <a:pos x="connsiteX2" y="connsiteY2"/>
                  </a:cxn>
                  <a:cxn ang="0">
                    <a:pos x="connsiteX3" y="connsiteY3"/>
                  </a:cxn>
                </a:cxnLst>
                <a:rect l="l" t="t" r="r" b="b"/>
                <a:pathLst>
                  <a:path w="960360" h="1099660">
                    <a:moveTo>
                      <a:pt x="960360" y="0"/>
                    </a:moveTo>
                    <a:cubicBezTo>
                      <a:pt x="899241" y="134937"/>
                      <a:pt x="839433" y="270312"/>
                      <a:pt x="741285" y="409575"/>
                    </a:cubicBezTo>
                    <a:cubicBezTo>
                      <a:pt x="643138" y="548838"/>
                      <a:pt x="495022" y="720566"/>
                      <a:pt x="371475" y="835580"/>
                    </a:cubicBezTo>
                    <a:cubicBezTo>
                      <a:pt x="247928" y="950594"/>
                      <a:pt x="124618" y="1024254"/>
                      <a:pt x="0" y="109966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6" name="任意多边形 235"/>
              <p:cNvSpPr/>
              <p:nvPr/>
            </p:nvSpPr>
            <p:spPr>
              <a:xfrm>
                <a:off x="985550" y="4929579"/>
                <a:ext cx="91465" cy="108812"/>
              </a:xfrm>
              <a:custGeom>
                <a:avLst/>
                <a:gdLst>
                  <a:gd name="connsiteX0" fmla="*/ 911780 w 911780"/>
                  <a:gd name="connsiteY0" fmla="*/ 1084704 h 1084704"/>
                  <a:gd name="connsiteX1" fmla="*/ 704796 w 911780"/>
                  <a:gd name="connsiteY1" fmla="*/ 940601 h 1084704"/>
                  <a:gd name="connsiteX2" fmla="*/ 343228 w 911780"/>
                  <a:gd name="connsiteY2" fmla="*/ 605233 h 1084704"/>
                  <a:gd name="connsiteX3" fmla="*/ 115283 w 911780"/>
                  <a:gd name="connsiteY3" fmla="*/ 267246 h 1084704"/>
                  <a:gd name="connsiteX4" fmla="*/ 0 w 911780"/>
                  <a:gd name="connsiteY4" fmla="*/ 0 h 108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780" h="1084704">
                    <a:moveTo>
                      <a:pt x="911780" y="1084704"/>
                    </a:moveTo>
                    <a:cubicBezTo>
                      <a:pt x="855667" y="1052608"/>
                      <a:pt x="799555" y="1020513"/>
                      <a:pt x="704796" y="940601"/>
                    </a:cubicBezTo>
                    <a:cubicBezTo>
                      <a:pt x="610037" y="860689"/>
                      <a:pt x="441480" y="717459"/>
                      <a:pt x="343228" y="605233"/>
                    </a:cubicBezTo>
                    <a:cubicBezTo>
                      <a:pt x="244976" y="493007"/>
                      <a:pt x="172488" y="368118"/>
                      <a:pt x="115283" y="267246"/>
                    </a:cubicBezTo>
                    <a:cubicBezTo>
                      <a:pt x="58078" y="166374"/>
                      <a:pt x="29039" y="83187"/>
                      <a:pt x="0" y="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337" name="组合 3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106078" y="2458245"/>
            <a:ext cx="1037678" cy="1037678"/>
            <a:chOff x="4782228" y="2210595"/>
            <a:chExt cx="1037678" cy="1037678"/>
          </a:xfrm>
        </p:grpSpPr>
        <p:grpSp>
          <p:nvGrpSpPr>
            <p:cNvPr id="127" name="组合 126"/>
            <p:cNvGrpSpPr/>
            <p:nvPr/>
          </p:nvGrpSpPr>
          <p:grpSpPr>
            <a:xfrm>
              <a:off x="4782228" y="2210595"/>
              <a:ext cx="1037678" cy="1037678"/>
              <a:chOff x="-1781726" y="512424"/>
              <a:chExt cx="1037678" cy="1037678"/>
            </a:xfrm>
          </p:grpSpPr>
          <p:sp>
            <p:nvSpPr>
              <p:cNvPr id="128" name="矩形 12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矩形 12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5" name="组合 264"/>
            <p:cNvGrpSpPr/>
            <p:nvPr/>
          </p:nvGrpSpPr>
          <p:grpSpPr>
            <a:xfrm>
              <a:off x="4959626" y="2454964"/>
              <a:ext cx="755375" cy="566531"/>
              <a:chOff x="4959626" y="2454964"/>
              <a:chExt cx="755375" cy="566531"/>
            </a:xfrm>
          </p:grpSpPr>
          <p:sp>
            <p:nvSpPr>
              <p:cNvPr id="252" name="任意多边形 251"/>
              <p:cNvSpPr/>
              <p:nvPr/>
            </p:nvSpPr>
            <p:spPr>
              <a:xfrm>
                <a:off x="5059019" y="2454965"/>
                <a:ext cx="655982" cy="546488"/>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0" name="任意多边形 249"/>
              <p:cNvSpPr/>
              <p:nvPr/>
            </p:nvSpPr>
            <p:spPr>
              <a:xfrm>
                <a:off x="4959626" y="2454964"/>
                <a:ext cx="680041" cy="566531"/>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329" name="组合 3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072066" y="1427731"/>
            <a:ext cx="1037678" cy="1037678"/>
            <a:chOff x="3748216" y="1180081"/>
            <a:chExt cx="1037678" cy="1037678"/>
          </a:xfrm>
        </p:grpSpPr>
        <p:grpSp>
          <p:nvGrpSpPr>
            <p:cNvPr id="112" name="组合 111"/>
            <p:cNvGrpSpPr/>
            <p:nvPr/>
          </p:nvGrpSpPr>
          <p:grpSpPr>
            <a:xfrm>
              <a:off x="3748216" y="1180081"/>
              <a:ext cx="1037678" cy="1037678"/>
              <a:chOff x="-1781726" y="512424"/>
              <a:chExt cx="1037678" cy="1037678"/>
            </a:xfrm>
          </p:grpSpPr>
          <p:sp>
            <p:nvSpPr>
              <p:cNvPr id="113" name="矩形 11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矩形 11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2" name="任意多边形 261"/>
            <p:cNvSpPr/>
            <p:nvPr/>
          </p:nvSpPr>
          <p:spPr>
            <a:xfrm>
              <a:off x="3886693" y="1469808"/>
              <a:ext cx="745435" cy="546652"/>
            </a:xfrm>
            <a:custGeom>
              <a:avLst/>
              <a:gdLst>
                <a:gd name="connsiteX0" fmla="*/ 295104 w 745435"/>
                <a:gd name="connsiteY0" fmla="*/ 100255 h 546652"/>
                <a:gd name="connsiteX1" fmla="*/ 367104 w 745435"/>
                <a:gd name="connsiteY1" fmla="*/ 172255 h 546652"/>
                <a:gd name="connsiteX2" fmla="*/ 295104 w 745435"/>
                <a:gd name="connsiteY2" fmla="*/ 244255 h 546652"/>
                <a:gd name="connsiteX3" fmla="*/ 223104 w 745435"/>
                <a:gd name="connsiteY3" fmla="*/ 172255 h 546652"/>
                <a:gd name="connsiteX4" fmla="*/ 295104 w 745435"/>
                <a:gd name="connsiteY4" fmla="*/ 100255 h 546652"/>
                <a:gd name="connsiteX5" fmla="*/ 128030 w 745435"/>
                <a:gd name="connsiteY5" fmla="*/ 35834 h 546652"/>
                <a:gd name="connsiteX6" fmla="*/ 48864 w 745435"/>
                <a:gd name="connsiteY6" fmla="*/ 115000 h 546652"/>
                <a:gd name="connsiteX7" fmla="*/ 48864 w 745435"/>
                <a:gd name="connsiteY7" fmla="*/ 431652 h 546652"/>
                <a:gd name="connsiteX8" fmla="*/ 53010 w 745435"/>
                <a:gd name="connsiteY8" fmla="*/ 452186 h 546652"/>
                <a:gd name="connsiteX9" fmla="*/ 53825 w 745435"/>
                <a:gd name="connsiteY9" fmla="*/ 450965 h 546652"/>
                <a:gd name="connsiteX10" fmla="*/ 215973 w 745435"/>
                <a:gd name="connsiteY10" fmla="*/ 340341 h 546652"/>
                <a:gd name="connsiteX11" fmla="*/ 395499 w 745435"/>
                <a:gd name="connsiteY11" fmla="*/ 457189 h 546652"/>
                <a:gd name="connsiteX12" fmla="*/ 528995 w 745435"/>
                <a:gd name="connsiteY12" fmla="*/ 257562 h 546652"/>
                <a:gd name="connsiteX13" fmla="*/ 658005 w 745435"/>
                <a:gd name="connsiteY13" fmla="*/ 357430 h 546652"/>
                <a:gd name="connsiteX14" fmla="*/ 696570 w 745435"/>
                <a:gd name="connsiteY14" fmla="*/ 426556 h 546652"/>
                <a:gd name="connsiteX15" fmla="*/ 696570 w 745435"/>
                <a:gd name="connsiteY15" fmla="*/ 115000 h 546652"/>
                <a:gd name="connsiteX16" fmla="*/ 617404 w 745435"/>
                <a:gd name="connsiteY16" fmla="*/ 35834 h 546652"/>
                <a:gd name="connsiteX17" fmla="*/ 91110 w 745435"/>
                <a:gd name="connsiteY17" fmla="*/ 0 h 546652"/>
                <a:gd name="connsiteX18" fmla="*/ 654325 w 745435"/>
                <a:gd name="connsiteY18" fmla="*/ 0 h 546652"/>
                <a:gd name="connsiteX19" fmla="*/ 745435 w 745435"/>
                <a:gd name="connsiteY19" fmla="*/ 91110 h 546652"/>
                <a:gd name="connsiteX20" fmla="*/ 745435 w 745435"/>
                <a:gd name="connsiteY20" fmla="*/ 455542 h 546652"/>
                <a:gd name="connsiteX21" fmla="*/ 654325 w 745435"/>
                <a:gd name="connsiteY21" fmla="*/ 546652 h 546652"/>
                <a:gd name="connsiteX22" fmla="*/ 91110 w 745435"/>
                <a:gd name="connsiteY22" fmla="*/ 546652 h 546652"/>
                <a:gd name="connsiteX23" fmla="*/ 0 w 745435"/>
                <a:gd name="connsiteY23" fmla="*/ 455542 h 546652"/>
                <a:gd name="connsiteX24" fmla="*/ 0 w 745435"/>
                <a:gd name="connsiteY24" fmla="*/ 91110 h 546652"/>
                <a:gd name="connsiteX25" fmla="*/ 91110 w 745435"/>
                <a:gd name="connsiteY25" fmla="*/ 0 h 54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5435" h="546652">
                  <a:moveTo>
                    <a:pt x="295104" y="100255"/>
                  </a:moveTo>
                  <a:cubicBezTo>
                    <a:pt x="334869" y="100255"/>
                    <a:pt x="367104" y="132490"/>
                    <a:pt x="367104" y="172255"/>
                  </a:cubicBezTo>
                  <a:cubicBezTo>
                    <a:pt x="367104" y="212020"/>
                    <a:pt x="334869" y="244255"/>
                    <a:pt x="295104" y="244255"/>
                  </a:cubicBezTo>
                  <a:cubicBezTo>
                    <a:pt x="255339" y="244255"/>
                    <a:pt x="223104" y="212020"/>
                    <a:pt x="223104" y="172255"/>
                  </a:cubicBezTo>
                  <a:cubicBezTo>
                    <a:pt x="223104" y="132490"/>
                    <a:pt x="255339" y="100255"/>
                    <a:pt x="295104" y="100255"/>
                  </a:cubicBezTo>
                  <a:close/>
                  <a:moveTo>
                    <a:pt x="128030" y="35834"/>
                  </a:moveTo>
                  <a:cubicBezTo>
                    <a:pt x="84308" y="35834"/>
                    <a:pt x="48864" y="71278"/>
                    <a:pt x="48864" y="115000"/>
                  </a:cubicBezTo>
                  <a:lnTo>
                    <a:pt x="48864" y="431652"/>
                  </a:lnTo>
                  <a:lnTo>
                    <a:pt x="53010" y="452186"/>
                  </a:lnTo>
                  <a:lnTo>
                    <a:pt x="53825" y="450965"/>
                  </a:lnTo>
                  <a:cubicBezTo>
                    <a:pt x="94975" y="402163"/>
                    <a:pt x="179625" y="346870"/>
                    <a:pt x="215973" y="340341"/>
                  </a:cubicBezTo>
                  <a:cubicBezTo>
                    <a:pt x="274129" y="366717"/>
                    <a:pt x="346910" y="426493"/>
                    <a:pt x="395499" y="457189"/>
                  </a:cubicBezTo>
                  <a:cubicBezTo>
                    <a:pt x="437952" y="423448"/>
                    <a:pt x="452222" y="294159"/>
                    <a:pt x="528995" y="257562"/>
                  </a:cubicBezTo>
                  <a:cubicBezTo>
                    <a:pt x="579960" y="279749"/>
                    <a:pt x="624919" y="313996"/>
                    <a:pt x="658005" y="357430"/>
                  </a:cubicBezTo>
                  <a:lnTo>
                    <a:pt x="696570" y="426556"/>
                  </a:lnTo>
                  <a:lnTo>
                    <a:pt x="696570" y="115000"/>
                  </a:lnTo>
                  <a:cubicBezTo>
                    <a:pt x="696570" y="71278"/>
                    <a:pt x="661126" y="35834"/>
                    <a:pt x="617404" y="35834"/>
                  </a:cubicBezTo>
                  <a:close/>
                  <a:moveTo>
                    <a:pt x="91110" y="0"/>
                  </a:moveTo>
                  <a:lnTo>
                    <a:pt x="654325" y="0"/>
                  </a:lnTo>
                  <a:cubicBezTo>
                    <a:pt x="704644" y="0"/>
                    <a:pt x="745435" y="40791"/>
                    <a:pt x="745435" y="91110"/>
                  </a:cubicBezTo>
                  <a:lnTo>
                    <a:pt x="745435" y="455542"/>
                  </a:lnTo>
                  <a:cubicBezTo>
                    <a:pt x="745435" y="505861"/>
                    <a:pt x="704644" y="546652"/>
                    <a:pt x="654325" y="546652"/>
                  </a:cubicBezTo>
                  <a:lnTo>
                    <a:pt x="91110" y="546652"/>
                  </a:lnTo>
                  <a:cubicBezTo>
                    <a:pt x="40791" y="546652"/>
                    <a:pt x="0" y="505861"/>
                    <a:pt x="0" y="455542"/>
                  </a:cubicBezTo>
                  <a:lnTo>
                    <a:pt x="0" y="91110"/>
                  </a:lnTo>
                  <a:cubicBezTo>
                    <a:pt x="0" y="40791"/>
                    <a:pt x="40791" y="0"/>
                    <a:pt x="9111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5" name="组合 3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8208113" y="3487508"/>
            <a:ext cx="1037678" cy="1037678"/>
            <a:chOff x="7884263" y="3239858"/>
            <a:chExt cx="1037678" cy="1037678"/>
          </a:xfrm>
        </p:grpSpPr>
        <p:grpSp>
          <p:nvGrpSpPr>
            <p:cNvPr id="166" name="组合 165"/>
            <p:cNvGrpSpPr/>
            <p:nvPr/>
          </p:nvGrpSpPr>
          <p:grpSpPr>
            <a:xfrm>
              <a:off x="7884263" y="3239858"/>
              <a:ext cx="1037678" cy="1037678"/>
              <a:chOff x="-1781726" y="512424"/>
              <a:chExt cx="1037678" cy="1037678"/>
            </a:xfrm>
          </p:grpSpPr>
          <p:sp>
            <p:nvSpPr>
              <p:cNvPr id="167" name="矩形 16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8" name="矩形 16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4" name="任意多边形 263"/>
            <p:cNvSpPr/>
            <p:nvPr/>
          </p:nvSpPr>
          <p:spPr>
            <a:xfrm rot="5400000">
              <a:off x="8127013" y="3426000"/>
              <a:ext cx="546652" cy="745435"/>
            </a:xfrm>
            <a:custGeom>
              <a:avLst/>
              <a:gdLst>
                <a:gd name="connsiteX0" fmla="*/ 71060 w 546652"/>
                <a:gd name="connsiteY0" fmla="*/ 482494 h 745435"/>
                <a:gd name="connsiteX1" fmla="*/ 266322 w 546652"/>
                <a:gd name="connsiteY1" fmla="*/ 177694 h 745435"/>
                <a:gd name="connsiteX2" fmla="*/ 461584 w 546652"/>
                <a:gd name="connsiteY2" fmla="*/ 482494 h 745435"/>
                <a:gd name="connsiteX3" fmla="*/ 35834 w 546652"/>
                <a:gd name="connsiteY3" fmla="*/ 617405 h 745435"/>
                <a:gd name="connsiteX4" fmla="*/ 115000 w 546652"/>
                <a:gd name="connsiteY4" fmla="*/ 696571 h 745435"/>
                <a:gd name="connsiteX5" fmla="*/ 431652 w 546652"/>
                <a:gd name="connsiteY5" fmla="*/ 696571 h 745435"/>
                <a:gd name="connsiteX6" fmla="*/ 510818 w 546652"/>
                <a:gd name="connsiteY6" fmla="*/ 617405 h 745435"/>
                <a:gd name="connsiteX7" fmla="*/ 510818 w 546652"/>
                <a:gd name="connsiteY7" fmla="*/ 128031 h 745435"/>
                <a:gd name="connsiteX8" fmla="*/ 431652 w 546652"/>
                <a:gd name="connsiteY8" fmla="*/ 48865 h 745435"/>
                <a:gd name="connsiteX9" fmla="*/ 115000 w 546652"/>
                <a:gd name="connsiteY9" fmla="*/ 48865 h 745435"/>
                <a:gd name="connsiteX10" fmla="*/ 35834 w 546652"/>
                <a:gd name="connsiteY10" fmla="*/ 128031 h 745435"/>
                <a:gd name="connsiteX11" fmla="*/ 0 w 546652"/>
                <a:gd name="connsiteY11" fmla="*/ 654325 h 745435"/>
                <a:gd name="connsiteX12" fmla="*/ 0 w 546652"/>
                <a:gd name="connsiteY12" fmla="*/ 91110 h 745435"/>
                <a:gd name="connsiteX13" fmla="*/ 91110 w 546652"/>
                <a:gd name="connsiteY13" fmla="*/ 0 h 745435"/>
                <a:gd name="connsiteX14" fmla="*/ 455542 w 546652"/>
                <a:gd name="connsiteY14" fmla="*/ 0 h 745435"/>
                <a:gd name="connsiteX15" fmla="*/ 546652 w 546652"/>
                <a:gd name="connsiteY15" fmla="*/ 91110 h 745435"/>
                <a:gd name="connsiteX16" fmla="*/ 546652 w 546652"/>
                <a:gd name="connsiteY16" fmla="*/ 654325 h 745435"/>
                <a:gd name="connsiteX17" fmla="*/ 455542 w 546652"/>
                <a:gd name="connsiteY17" fmla="*/ 745435 h 745435"/>
                <a:gd name="connsiteX18" fmla="*/ 91110 w 546652"/>
                <a:gd name="connsiteY18" fmla="*/ 745435 h 745435"/>
                <a:gd name="connsiteX19" fmla="*/ 0 w 546652"/>
                <a:gd name="connsiteY19" fmla="*/ 654325 h 74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6652" h="745435">
                  <a:moveTo>
                    <a:pt x="71060" y="482494"/>
                  </a:moveTo>
                  <a:lnTo>
                    <a:pt x="266322" y="177694"/>
                  </a:lnTo>
                  <a:lnTo>
                    <a:pt x="461584" y="482494"/>
                  </a:lnTo>
                  <a:close/>
                  <a:moveTo>
                    <a:pt x="35834" y="617405"/>
                  </a:moveTo>
                  <a:cubicBezTo>
                    <a:pt x="35834" y="661127"/>
                    <a:pt x="71278" y="696571"/>
                    <a:pt x="115000" y="696571"/>
                  </a:cubicBezTo>
                  <a:lnTo>
                    <a:pt x="431652" y="696571"/>
                  </a:lnTo>
                  <a:cubicBezTo>
                    <a:pt x="475374" y="696571"/>
                    <a:pt x="510818" y="661127"/>
                    <a:pt x="510818" y="617405"/>
                  </a:cubicBezTo>
                  <a:lnTo>
                    <a:pt x="510818" y="128031"/>
                  </a:lnTo>
                  <a:cubicBezTo>
                    <a:pt x="510818" y="84309"/>
                    <a:pt x="475374" y="48865"/>
                    <a:pt x="431652" y="48865"/>
                  </a:cubicBezTo>
                  <a:lnTo>
                    <a:pt x="115000" y="48865"/>
                  </a:lnTo>
                  <a:cubicBezTo>
                    <a:pt x="71278" y="48865"/>
                    <a:pt x="35834" y="84309"/>
                    <a:pt x="35834" y="128031"/>
                  </a:cubicBezTo>
                  <a:close/>
                  <a:moveTo>
                    <a:pt x="0" y="654325"/>
                  </a:moveTo>
                  <a:lnTo>
                    <a:pt x="0" y="91110"/>
                  </a:lnTo>
                  <a:cubicBezTo>
                    <a:pt x="0" y="40791"/>
                    <a:pt x="40791" y="0"/>
                    <a:pt x="91110" y="0"/>
                  </a:cubicBezTo>
                  <a:lnTo>
                    <a:pt x="455542" y="0"/>
                  </a:lnTo>
                  <a:cubicBezTo>
                    <a:pt x="505861" y="0"/>
                    <a:pt x="546652" y="40791"/>
                    <a:pt x="546652" y="91110"/>
                  </a:cubicBezTo>
                  <a:lnTo>
                    <a:pt x="546652" y="654325"/>
                  </a:lnTo>
                  <a:cubicBezTo>
                    <a:pt x="546652" y="704644"/>
                    <a:pt x="505861" y="745435"/>
                    <a:pt x="455542" y="745435"/>
                  </a:cubicBezTo>
                  <a:lnTo>
                    <a:pt x="91110" y="745435"/>
                  </a:lnTo>
                  <a:cubicBezTo>
                    <a:pt x="40791" y="745435"/>
                    <a:pt x="0" y="704644"/>
                    <a:pt x="0" y="65432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4" name="组合 3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7174101" y="3487508"/>
            <a:ext cx="1037678" cy="1037678"/>
            <a:chOff x="6850251" y="3239858"/>
            <a:chExt cx="1037678" cy="1037678"/>
          </a:xfrm>
        </p:grpSpPr>
        <p:grpSp>
          <p:nvGrpSpPr>
            <p:cNvPr id="154" name="组合 153"/>
            <p:cNvGrpSpPr/>
            <p:nvPr/>
          </p:nvGrpSpPr>
          <p:grpSpPr>
            <a:xfrm>
              <a:off x="6850251" y="3239858"/>
              <a:ext cx="1037678" cy="1037678"/>
              <a:chOff x="-1781726" y="512424"/>
              <a:chExt cx="1037678" cy="1037678"/>
            </a:xfrm>
          </p:grpSpPr>
          <p:sp>
            <p:nvSpPr>
              <p:cNvPr id="155" name="矩形 15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6" name="矩形 15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70" name="任意多边形 269"/>
            <p:cNvSpPr/>
            <p:nvPr/>
          </p:nvSpPr>
          <p:spPr>
            <a:xfrm>
              <a:off x="7148642" y="3573193"/>
              <a:ext cx="485344" cy="444426"/>
            </a:xfrm>
            <a:custGeom>
              <a:avLst/>
              <a:gdLst>
                <a:gd name="connsiteX0" fmla="*/ 815585 w 912945"/>
                <a:gd name="connsiteY0" fmla="*/ 389371 h 835978"/>
                <a:gd name="connsiteX1" fmla="*/ 912945 w 912945"/>
                <a:gd name="connsiteY1" fmla="*/ 392239 h 835978"/>
                <a:gd name="connsiteX2" fmla="*/ 466164 w 912945"/>
                <a:gd name="connsiteY2" fmla="*/ 835862 h 835978"/>
                <a:gd name="connsiteX3" fmla="*/ 0 w 912945"/>
                <a:gd name="connsiteY3" fmla="*/ 412653 h 835978"/>
                <a:gd name="connsiteX4" fmla="*/ 97134 w 912945"/>
                <a:gd name="connsiteY4" fmla="*/ 405437 h 835978"/>
                <a:gd name="connsiteX5" fmla="*/ 463987 w 912945"/>
                <a:gd name="connsiteY5" fmla="*/ 738485 h 835978"/>
                <a:gd name="connsiteX6" fmla="*/ 815585 w 912945"/>
                <a:gd name="connsiteY6" fmla="*/ 389371 h 835978"/>
                <a:gd name="connsiteX7" fmla="*/ 653281 w 912945"/>
                <a:gd name="connsiteY7" fmla="*/ 0 h 835978"/>
                <a:gd name="connsiteX8" fmla="*/ 727528 w 912945"/>
                <a:gd name="connsiteY8" fmla="*/ 74247 h 835978"/>
                <a:gd name="connsiteX9" fmla="*/ 653281 w 912945"/>
                <a:gd name="connsiteY9" fmla="*/ 148494 h 835978"/>
                <a:gd name="connsiteX10" fmla="*/ 579034 w 912945"/>
                <a:gd name="connsiteY10" fmla="*/ 74247 h 835978"/>
                <a:gd name="connsiteX11" fmla="*/ 653281 w 912945"/>
                <a:gd name="connsiteY11" fmla="*/ 0 h 835978"/>
                <a:gd name="connsiteX12" fmla="*/ 258604 w 912945"/>
                <a:gd name="connsiteY12" fmla="*/ 0 h 835978"/>
                <a:gd name="connsiteX13" fmla="*/ 332851 w 912945"/>
                <a:gd name="connsiteY13" fmla="*/ 74247 h 835978"/>
                <a:gd name="connsiteX14" fmla="*/ 258604 w 912945"/>
                <a:gd name="connsiteY14" fmla="*/ 148494 h 835978"/>
                <a:gd name="connsiteX15" fmla="*/ 184357 w 912945"/>
                <a:gd name="connsiteY15" fmla="*/ 74247 h 835978"/>
                <a:gd name="connsiteX16" fmla="*/ 258604 w 912945"/>
                <a:gd name="connsiteY16" fmla="*/ 0 h 8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2945" h="835978">
                  <a:moveTo>
                    <a:pt x="815585" y="389371"/>
                  </a:moveTo>
                  <a:lnTo>
                    <a:pt x="912945" y="392239"/>
                  </a:lnTo>
                  <a:cubicBezTo>
                    <a:pt x="905781" y="635437"/>
                    <a:pt x="709407" y="830423"/>
                    <a:pt x="466164" y="835862"/>
                  </a:cubicBezTo>
                  <a:cubicBezTo>
                    <a:pt x="222921" y="841301"/>
                    <a:pt x="18028" y="655288"/>
                    <a:pt x="0" y="412653"/>
                  </a:cubicBezTo>
                  <a:lnTo>
                    <a:pt x="97134" y="405437"/>
                  </a:lnTo>
                  <a:cubicBezTo>
                    <a:pt x="111321" y="596381"/>
                    <a:pt x="272564" y="742766"/>
                    <a:pt x="463987" y="738485"/>
                  </a:cubicBezTo>
                  <a:cubicBezTo>
                    <a:pt x="655409" y="734205"/>
                    <a:pt x="809948" y="580758"/>
                    <a:pt x="815585" y="389371"/>
                  </a:cubicBezTo>
                  <a:close/>
                  <a:moveTo>
                    <a:pt x="653281" y="0"/>
                  </a:moveTo>
                  <a:cubicBezTo>
                    <a:pt x="694286" y="0"/>
                    <a:pt x="727528" y="33242"/>
                    <a:pt x="727528" y="74247"/>
                  </a:cubicBezTo>
                  <a:cubicBezTo>
                    <a:pt x="727528" y="115252"/>
                    <a:pt x="694286" y="148494"/>
                    <a:pt x="653281" y="148494"/>
                  </a:cubicBezTo>
                  <a:cubicBezTo>
                    <a:pt x="612276" y="148494"/>
                    <a:pt x="579034" y="115252"/>
                    <a:pt x="579034" y="74247"/>
                  </a:cubicBezTo>
                  <a:cubicBezTo>
                    <a:pt x="579034" y="33242"/>
                    <a:pt x="612276" y="0"/>
                    <a:pt x="653281" y="0"/>
                  </a:cubicBezTo>
                  <a:close/>
                  <a:moveTo>
                    <a:pt x="258604" y="0"/>
                  </a:moveTo>
                  <a:cubicBezTo>
                    <a:pt x="299609" y="0"/>
                    <a:pt x="332851" y="33242"/>
                    <a:pt x="332851" y="74247"/>
                  </a:cubicBezTo>
                  <a:cubicBezTo>
                    <a:pt x="332851" y="115252"/>
                    <a:pt x="299609" y="148494"/>
                    <a:pt x="258604" y="148494"/>
                  </a:cubicBezTo>
                  <a:cubicBezTo>
                    <a:pt x="217599" y="148494"/>
                    <a:pt x="184357" y="115252"/>
                    <a:pt x="184357" y="74247"/>
                  </a:cubicBezTo>
                  <a:cubicBezTo>
                    <a:pt x="184357" y="33242"/>
                    <a:pt x="217599" y="0"/>
                    <a:pt x="25860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35" name="组合 3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7174101" y="2458245"/>
            <a:ext cx="1037678" cy="1037678"/>
            <a:chOff x="6850251" y="2210595"/>
            <a:chExt cx="1037678" cy="1037678"/>
          </a:xfrm>
        </p:grpSpPr>
        <p:grpSp>
          <p:nvGrpSpPr>
            <p:cNvPr id="151" name="组合 150"/>
            <p:cNvGrpSpPr/>
            <p:nvPr/>
          </p:nvGrpSpPr>
          <p:grpSpPr>
            <a:xfrm>
              <a:off x="6850251" y="2210595"/>
              <a:ext cx="1037678" cy="1037678"/>
              <a:chOff x="-1781726" y="512424"/>
              <a:chExt cx="1037678" cy="1037678"/>
            </a:xfrm>
          </p:grpSpPr>
          <p:sp>
            <p:nvSpPr>
              <p:cNvPr id="152" name="矩形 15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矩形 15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1" name="组合 270"/>
            <p:cNvGrpSpPr/>
            <p:nvPr/>
          </p:nvGrpSpPr>
          <p:grpSpPr>
            <a:xfrm rot="191019">
              <a:off x="7158991" y="2506671"/>
              <a:ext cx="409725" cy="495301"/>
              <a:chOff x="4232634" y="2564091"/>
              <a:chExt cx="744719" cy="900261"/>
            </a:xfrm>
            <a:solidFill>
              <a:schemeClr val="bg1">
                <a:lumMod val="50000"/>
              </a:schemeClr>
            </a:solidFill>
          </p:grpSpPr>
          <p:sp>
            <p:nvSpPr>
              <p:cNvPr id="272" name="椭圆 271"/>
              <p:cNvSpPr/>
              <p:nvPr/>
            </p:nvSpPr>
            <p:spPr>
              <a:xfrm>
                <a:off x="4232634" y="3120273"/>
                <a:ext cx="344078" cy="254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3" name="任意多边形 272"/>
              <p:cNvSpPr/>
              <p:nvPr/>
            </p:nvSpPr>
            <p:spPr>
              <a:xfrm>
                <a:off x="4487159" y="2564091"/>
                <a:ext cx="490194" cy="758857"/>
              </a:xfrm>
              <a:custGeom>
                <a:avLst/>
                <a:gdLst>
                  <a:gd name="connsiteX0" fmla="*/ 0 w 490194"/>
                  <a:gd name="connsiteY0" fmla="*/ 579748 h 758857"/>
                  <a:gd name="connsiteX1" fmla="*/ 9427 w 490194"/>
                  <a:gd name="connsiteY1" fmla="*/ 0 h 758857"/>
                  <a:gd name="connsiteX2" fmla="*/ 466627 w 490194"/>
                  <a:gd name="connsiteY2" fmla="*/ 127262 h 758857"/>
                  <a:gd name="connsiteX3" fmla="*/ 490194 w 490194"/>
                  <a:gd name="connsiteY3" fmla="*/ 758857 h 758857"/>
                  <a:gd name="connsiteX4" fmla="*/ 410066 w 490194"/>
                  <a:gd name="connsiteY4" fmla="*/ 678730 h 758857"/>
                  <a:gd name="connsiteX5" fmla="*/ 410066 w 490194"/>
                  <a:gd name="connsiteY5" fmla="*/ 197963 h 758857"/>
                  <a:gd name="connsiteX6" fmla="*/ 80128 w 490194"/>
                  <a:gd name="connsiteY6" fmla="*/ 98981 h 758857"/>
                  <a:gd name="connsiteX7" fmla="*/ 75414 w 490194"/>
                  <a:gd name="connsiteY7" fmla="*/ 645736 h 758857"/>
                  <a:gd name="connsiteX8" fmla="*/ 0 w 490194"/>
                  <a:gd name="connsiteY8" fmla="*/ 579748 h 75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194" h="758857">
                    <a:moveTo>
                      <a:pt x="0" y="579748"/>
                    </a:moveTo>
                    <a:lnTo>
                      <a:pt x="9427" y="0"/>
                    </a:lnTo>
                    <a:lnTo>
                      <a:pt x="466627" y="127262"/>
                    </a:lnTo>
                    <a:lnTo>
                      <a:pt x="490194" y="758857"/>
                    </a:lnTo>
                    <a:lnTo>
                      <a:pt x="410066" y="678730"/>
                    </a:lnTo>
                    <a:lnTo>
                      <a:pt x="410066" y="197963"/>
                    </a:lnTo>
                    <a:lnTo>
                      <a:pt x="80128" y="98981"/>
                    </a:lnTo>
                    <a:cubicBezTo>
                      <a:pt x="78557" y="281233"/>
                      <a:pt x="76985" y="463484"/>
                      <a:pt x="75414" y="645736"/>
                    </a:cubicBezTo>
                    <a:lnTo>
                      <a:pt x="0" y="5797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4" name="椭圆 273"/>
              <p:cNvSpPr/>
              <p:nvPr/>
            </p:nvSpPr>
            <p:spPr>
              <a:xfrm>
                <a:off x="4628561" y="3209828"/>
                <a:ext cx="344078" cy="254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5" name="矩形 274"/>
              <p:cNvSpPr/>
              <p:nvPr/>
            </p:nvSpPr>
            <p:spPr>
              <a:xfrm rot="1101967">
                <a:off x="4515438" y="2766768"/>
                <a:ext cx="438347" cy="75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339" name="组合 3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2458245"/>
            <a:ext cx="1037678" cy="1037678"/>
            <a:chOff x="2718953" y="2210595"/>
            <a:chExt cx="1037678" cy="1037678"/>
          </a:xfrm>
        </p:grpSpPr>
        <p:grpSp>
          <p:nvGrpSpPr>
            <p:cNvPr id="103" name="组合 102"/>
            <p:cNvGrpSpPr/>
            <p:nvPr/>
          </p:nvGrpSpPr>
          <p:grpSpPr>
            <a:xfrm>
              <a:off x="2718953" y="2210595"/>
              <a:ext cx="1037678" cy="1037678"/>
              <a:chOff x="-1781726" y="512424"/>
              <a:chExt cx="1037678" cy="1037678"/>
            </a:xfrm>
          </p:grpSpPr>
          <p:sp>
            <p:nvSpPr>
              <p:cNvPr id="104" name="矩形 10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矩形 10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1" name="任意多边形 280"/>
            <p:cNvSpPr/>
            <p:nvPr/>
          </p:nvSpPr>
          <p:spPr>
            <a:xfrm>
              <a:off x="2879123" y="2502169"/>
              <a:ext cx="694219" cy="476036"/>
            </a:xfrm>
            <a:custGeom>
              <a:avLst/>
              <a:gdLst>
                <a:gd name="connsiteX0" fmla="*/ 431767 w 984738"/>
                <a:gd name="connsiteY0" fmla="*/ 453435 h 675249"/>
                <a:gd name="connsiteX1" fmla="*/ 431767 w 984738"/>
                <a:gd name="connsiteY1" fmla="*/ 580044 h 675249"/>
                <a:gd name="connsiteX2" fmla="*/ 811594 w 984738"/>
                <a:gd name="connsiteY2" fmla="*/ 580044 h 675249"/>
                <a:gd name="connsiteX3" fmla="*/ 811594 w 984738"/>
                <a:gd name="connsiteY3" fmla="*/ 453435 h 675249"/>
                <a:gd name="connsiteX4" fmla="*/ 431767 w 984738"/>
                <a:gd name="connsiteY4" fmla="*/ 270555 h 675249"/>
                <a:gd name="connsiteX5" fmla="*/ 431767 w 984738"/>
                <a:gd name="connsiteY5" fmla="*/ 397164 h 675249"/>
                <a:gd name="connsiteX6" fmla="*/ 811594 w 984738"/>
                <a:gd name="connsiteY6" fmla="*/ 397164 h 675249"/>
                <a:gd name="connsiteX7" fmla="*/ 811594 w 984738"/>
                <a:gd name="connsiteY7" fmla="*/ 270555 h 675249"/>
                <a:gd name="connsiteX8" fmla="*/ 150413 w 984738"/>
                <a:gd name="connsiteY8" fmla="*/ 102810 h 675249"/>
                <a:gd name="connsiteX9" fmla="*/ 150413 w 984738"/>
                <a:gd name="connsiteY9" fmla="*/ 581111 h 675249"/>
                <a:gd name="connsiteX10" fmla="*/ 347360 w 984738"/>
                <a:gd name="connsiteY10" fmla="*/ 581111 h 675249"/>
                <a:gd name="connsiteX11" fmla="*/ 347360 w 984738"/>
                <a:gd name="connsiteY11" fmla="*/ 102810 h 675249"/>
                <a:gd name="connsiteX12" fmla="*/ 431767 w 984738"/>
                <a:gd name="connsiteY12" fmla="*/ 87675 h 675249"/>
                <a:gd name="connsiteX13" fmla="*/ 431767 w 984738"/>
                <a:gd name="connsiteY13" fmla="*/ 214284 h 675249"/>
                <a:gd name="connsiteX14" fmla="*/ 811594 w 984738"/>
                <a:gd name="connsiteY14" fmla="*/ 214284 h 675249"/>
                <a:gd name="connsiteX15" fmla="*/ 811594 w 984738"/>
                <a:gd name="connsiteY15" fmla="*/ 87675 h 675249"/>
                <a:gd name="connsiteX16" fmla="*/ 112544 w 984738"/>
                <a:gd name="connsiteY16" fmla="*/ 0 h 675249"/>
                <a:gd name="connsiteX17" fmla="*/ 872194 w 984738"/>
                <a:gd name="connsiteY17" fmla="*/ 0 h 675249"/>
                <a:gd name="connsiteX18" fmla="*/ 984738 w 984738"/>
                <a:gd name="connsiteY18" fmla="*/ 112544 h 675249"/>
                <a:gd name="connsiteX19" fmla="*/ 984738 w 984738"/>
                <a:gd name="connsiteY19" fmla="*/ 562705 h 675249"/>
                <a:gd name="connsiteX20" fmla="*/ 872194 w 984738"/>
                <a:gd name="connsiteY20" fmla="*/ 675249 h 675249"/>
                <a:gd name="connsiteX21" fmla="*/ 112544 w 984738"/>
                <a:gd name="connsiteY21" fmla="*/ 675249 h 675249"/>
                <a:gd name="connsiteX22" fmla="*/ 0 w 984738"/>
                <a:gd name="connsiteY22" fmla="*/ 562705 h 675249"/>
                <a:gd name="connsiteX23" fmla="*/ 0 w 984738"/>
                <a:gd name="connsiteY23" fmla="*/ 112544 h 675249"/>
                <a:gd name="connsiteX24" fmla="*/ 112544 w 984738"/>
                <a:gd name="connsiteY24" fmla="*/ 0 h 6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84738" h="675249">
                  <a:moveTo>
                    <a:pt x="431767" y="453435"/>
                  </a:moveTo>
                  <a:lnTo>
                    <a:pt x="431767" y="580044"/>
                  </a:lnTo>
                  <a:lnTo>
                    <a:pt x="811594" y="580044"/>
                  </a:lnTo>
                  <a:lnTo>
                    <a:pt x="811594" y="453435"/>
                  </a:lnTo>
                  <a:close/>
                  <a:moveTo>
                    <a:pt x="431767" y="270555"/>
                  </a:moveTo>
                  <a:lnTo>
                    <a:pt x="431767" y="397164"/>
                  </a:lnTo>
                  <a:lnTo>
                    <a:pt x="811594" y="397164"/>
                  </a:lnTo>
                  <a:lnTo>
                    <a:pt x="811594" y="270555"/>
                  </a:lnTo>
                  <a:close/>
                  <a:moveTo>
                    <a:pt x="150413" y="102810"/>
                  </a:moveTo>
                  <a:lnTo>
                    <a:pt x="150413" y="581111"/>
                  </a:lnTo>
                  <a:lnTo>
                    <a:pt x="347360" y="581111"/>
                  </a:lnTo>
                  <a:lnTo>
                    <a:pt x="347360" y="102810"/>
                  </a:lnTo>
                  <a:close/>
                  <a:moveTo>
                    <a:pt x="431767" y="87675"/>
                  </a:moveTo>
                  <a:lnTo>
                    <a:pt x="431767" y="214284"/>
                  </a:lnTo>
                  <a:lnTo>
                    <a:pt x="811594" y="214284"/>
                  </a:lnTo>
                  <a:lnTo>
                    <a:pt x="811594" y="87675"/>
                  </a:lnTo>
                  <a:close/>
                  <a:moveTo>
                    <a:pt x="112544" y="0"/>
                  </a:moveTo>
                  <a:lnTo>
                    <a:pt x="872194" y="0"/>
                  </a:lnTo>
                  <a:cubicBezTo>
                    <a:pt x="934350" y="0"/>
                    <a:pt x="984738" y="50388"/>
                    <a:pt x="984738" y="112544"/>
                  </a:cubicBezTo>
                  <a:lnTo>
                    <a:pt x="984738" y="562705"/>
                  </a:lnTo>
                  <a:cubicBezTo>
                    <a:pt x="984738" y="624861"/>
                    <a:pt x="934350" y="675249"/>
                    <a:pt x="872194" y="675249"/>
                  </a:cubicBezTo>
                  <a:lnTo>
                    <a:pt x="112544" y="675249"/>
                  </a:lnTo>
                  <a:cubicBezTo>
                    <a:pt x="50388" y="675249"/>
                    <a:pt x="0" y="624861"/>
                    <a:pt x="0" y="562705"/>
                  </a:cubicBezTo>
                  <a:lnTo>
                    <a:pt x="0" y="112544"/>
                  </a:lnTo>
                  <a:cubicBezTo>
                    <a:pt x="0" y="50388"/>
                    <a:pt x="50388" y="0"/>
                    <a:pt x="11254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32" name="组合 3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7174101" y="1427731"/>
            <a:ext cx="1037678" cy="1037678"/>
            <a:chOff x="6850251" y="1180081"/>
            <a:chExt cx="1037678" cy="1037678"/>
          </a:xfrm>
        </p:grpSpPr>
        <p:grpSp>
          <p:nvGrpSpPr>
            <p:cNvPr id="148" name="组合 147"/>
            <p:cNvGrpSpPr/>
            <p:nvPr/>
          </p:nvGrpSpPr>
          <p:grpSpPr>
            <a:xfrm>
              <a:off x="6850251" y="1180081"/>
              <a:ext cx="1037678" cy="1037678"/>
              <a:chOff x="-1781726" y="512424"/>
              <a:chExt cx="1037678" cy="1037678"/>
            </a:xfrm>
          </p:grpSpPr>
          <p:sp>
            <p:nvSpPr>
              <p:cNvPr id="149" name="矩形 148"/>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0" name="矩形 149"/>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6" name="任意多边形 285"/>
            <p:cNvSpPr/>
            <p:nvPr/>
          </p:nvSpPr>
          <p:spPr>
            <a:xfrm rot="1939392">
              <a:off x="7103825" y="1402279"/>
              <a:ext cx="612330" cy="612330"/>
            </a:xfrm>
            <a:custGeom>
              <a:avLst/>
              <a:gdLst>
                <a:gd name="connsiteX0" fmla="*/ 590754 w 1685366"/>
                <a:gd name="connsiteY0" fmla="*/ 1093695 h 1685366"/>
                <a:gd name="connsiteX1" fmla="*/ 824754 w 1685366"/>
                <a:gd name="connsiteY1" fmla="*/ 1577789 h 1685366"/>
                <a:gd name="connsiteX2" fmla="*/ 1058754 w 1685366"/>
                <a:gd name="connsiteY2" fmla="*/ 1093695 h 1685366"/>
                <a:gd name="connsiteX3" fmla="*/ 590754 w 1685366"/>
                <a:gd name="connsiteY3" fmla="*/ 473999 h 1685366"/>
                <a:gd name="connsiteX4" fmla="*/ 590754 w 1685366"/>
                <a:gd name="connsiteY4" fmla="*/ 1049999 h 1685366"/>
                <a:gd name="connsiteX5" fmla="*/ 1058754 w 1685366"/>
                <a:gd name="connsiteY5" fmla="*/ 1049999 h 1685366"/>
                <a:gd name="connsiteX6" fmla="*/ 1058754 w 1685366"/>
                <a:gd name="connsiteY6" fmla="*/ 473999 h 1685366"/>
                <a:gd name="connsiteX7" fmla="*/ 590754 w 1685366"/>
                <a:gd name="connsiteY7" fmla="*/ 215151 h 1685366"/>
                <a:gd name="connsiteX8" fmla="*/ 590754 w 1685366"/>
                <a:gd name="connsiteY8" fmla="*/ 430304 h 1685366"/>
                <a:gd name="connsiteX9" fmla="*/ 1058754 w 1685366"/>
                <a:gd name="connsiteY9" fmla="*/ 430304 h 1685366"/>
                <a:gd name="connsiteX10" fmla="*/ 1058754 w 1685366"/>
                <a:gd name="connsiteY10" fmla="*/ 215151 h 1685366"/>
                <a:gd name="connsiteX11" fmla="*/ 842683 w 1685366"/>
                <a:gd name="connsiteY11" fmla="*/ 0 h 1685366"/>
                <a:gd name="connsiteX12" fmla="*/ 1685366 w 1685366"/>
                <a:gd name="connsiteY12" fmla="*/ 842683 h 1685366"/>
                <a:gd name="connsiteX13" fmla="*/ 842683 w 1685366"/>
                <a:gd name="connsiteY13" fmla="*/ 1685366 h 1685366"/>
                <a:gd name="connsiteX14" fmla="*/ 0 w 1685366"/>
                <a:gd name="connsiteY14" fmla="*/ 842683 h 1685366"/>
                <a:gd name="connsiteX15" fmla="*/ 842683 w 1685366"/>
                <a:gd name="connsiteY15" fmla="*/ 0 h 168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85366" h="1685366">
                  <a:moveTo>
                    <a:pt x="590754" y="1093695"/>
                  </a:moveTo>
                  <a:lnTo>
                    <a:pt x="824754" y="1577789"/>
                  </a:lnTo>
                  <a:lnTo>
                    <a:pt x="1058754" y="1093695"/>
                  </a:lnTo>
                  <a:close/>
                  <a:moveTo>
                    <a:pt x="590754" y="473999"/>
                  </a:moveTo>
                  <a:lnTo>
                    <a:pt x="590754" y="1049999"/>
                  </a:lnTo>
                  <a:lnTo>
                    <a:pt x="1058754" y="1049999"/>
                  </a:lnTo>
                  <a:lnTo>
                    <a:pt x="1058754" y="473999"/>
                  </a:lnTo>
                  <a:close/>
                  <a:moveTo>
                    <a:pt x="590754" y="215151"/>
                  </a:moveTo>
                  <a:lnTo>
                    <a:pt x="590754" y="430304"/>
                  </a:lnTo>
                  <a:lnTo>
                    <a:pt x="1058754" y="430304"/>
                  </a:lnTo>
                  <a:lnTo>
                    <a:pt x="1058754" y="215151"/>
                  </a:lnTo>
                  <a:close/>
                  <a:moveTo>
                    <a:pt x="842683" y="0"/>
                  </a:moveTo>
                  <a:cubicBezTo>
                    <a:pt x="1308084" y="0"/>
                    <a:pt x="1685366" y="377282"/>
                    <a:pt x="1685366" y="842683"/>
                  </a:cubicBezTo>
                  <a:cubicBezTo>
                    <a:pt x="1685366" y="1308084"/>
                    <a:pt x="1308084" y="1685366"/>
                    <a:pt x="842683" y="1685366"/>
                  </a:cubicBezTo>
                  <a:cubicBezTo>
                    <a:pt x="377282" y="1685366"/>
                    <a:pt x="0" y="1308084"/>
                    <a:pt x="0" y="842683"/>
                  </a:cubicBezTo>
                  <a:cubicBezTo>
                    <a:pt x="0" y="377282"/>
                    <a:pt x="377282" y="0"/>
                    <a:pt x="84268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30" name="组合 3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106078" y="1427731"/>
            <a:ext cx="1037678" cy="1037678"/>
            <a:chOff x="4782228" y="1180081"/>
            <a:chExt cx="1037678" cy="1037678"/>
          </a:xfrm>
        </p:grpSpPr>
        <p:grpSp>
          <p:nvGrpSpPr>
            <p:cNvPr id="124" name="组合 123"/>
            <p:cNvGrpSpPr/>
            <p:nvPr/>
          </p:nvGrpSpPr>
          <p:grpSpPr>
            <a:xfrm>
              <a:off x="4782228" y="1180081"/>
              <a:ext cx="1037678" cy="1037678"/>
              <a:chOff x="-1781726" y="512424"/>
              <a:chExt cx="1037678" cy="1037678"/>
            </a:xfrm>
          </p:grpSpPr>
          <p:sp>
            <p:nvSpPr>
              <p:cNvPr id="125" name="矩形 12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矩形 12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7" name="文本框 286"/>
            <p:cNvSpPr txBox="1"/>
            <p:nvPr/>
          </p:nvSpPr>
          <p:spPr>
            <a:xfrm>
              <a:off x="4917798" y="1237128"/>
              <a:ext cx="787395" cy="923330"/>
            </a:xfrm>
            <a:prstGeom prst="rect">
              <a:avLst/>
            </a:prstGeom>
            <a:noFill/>
          </p:spPr>
          <p:txBody>
            <a:bodyPr wrap="none" rtlCol="0">
              <a:spAutoFit/>
            </a:bodyPr>
            <a:lstStyle/>
            <a:p>
              <a:r>
                <a:rPr lang="en-US" altLang="zh-CN" sz="5400" dirty="0">
                  <a:ln w="28575">
                    <a:solidFill>
                      <a:prstClr val="white">
                        <a:lumMod val="50000"/>
                      </a:prstClr>
                    </a:solidFill>
                  </a:ln>
                  <a:solidFill>
                    <a:prstClr val="white">
                      <a:lumMod val="50000"/>
                    </a:prstClr>
                  </a:solidFill>
                  <a:latin typeface="方正舒体" panose="02010601030101010101" pitchFamily="2" charset="-122"/>
                  <a:ea typeface="方正舒体" panose="02010601030101010101" pitchFamily="2" charset="-122"/>
                </a:rPr>
                <a:t>@</a:t>
              </a:r>
              <a:endParaRPr lang="zh-CN" altLang="en-US" sz="5400" dirty="0">
                <a:ln w="28575">
                  <a:solidFill>
                    <a:prstClr val="white">
                      <a:lumMod val="50000"/>
                    </a:prstClr>
                  </a:solidFill>
                </a:ln>
                <a:solidFill>
                  <a:prstClr val="white">
                    <a:lumMod val="50000"/>
                  </a:prstClr>
                </a:solidFill>
                <a:latin typeface="方正舒体" panose="02010601030101010101" pitchFamily="2" charset="-122"/>
                <a:ea typeface="方正舒体" panose="02010601030101010101" pitchFamily="2" charset="-122"/>
              </a:endParaRPr>
            </a:p>
          </p:txBody>
        </p:sp>
      </p:grpSp>
      <p:grpSp>
        <p:nvGrpSpPr>
          <p:cNvPr id="334" name="组合 3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8208113" y="2458245"/>
            <a:ext cx="1037678" cy="1037678"/>
            <a:chOff x="7884263" y="2210595"/>
            <a:chExt cx="1037678" cy="1037678"/>
          </a:xfrm>
        </p:grpSpPr>
        <p:grpSp>
          <p:nvGrpSpPr>
            <p:cNvPr id="163" name="组合 162"/>
            <p:cNvGrpSpPr/>
            <p:nvPr/>
          </p:nvGrpSpPr>
          <p:grpSpPr>
            <a:xfrm>
              <a:off x="7884263" y="2210595"/>
              <a:ext cx="1037678" cy="1037678"/>
              <a:chOff x="-1781726" y="512424"/>
              <a:chExt cx="1037678" cy="1037678"/>
            </a:xfrm>
          </p:grpSpPr>
          <p:sp>
            <p:nvSpPr>
              <p:cNvPr id="164" name="矩形 16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5" name="矩形 16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0" name="任意多边形 289"/>
            <p:cNvSpPr/>
            <p:nvPr/>
          </p:nvSpPr>
          <p:spPr>
            <a:xfrm>
              <a:off x="8204148" y="2492188"/>
              <a:ext cx="401969" cy="466317"/>
            </a:xfrm>
            <a:custGeom>
              <a:avLst/>
              <a:gdLst>
                <a:gd name="connsiteX0" fmla="*/ 466553 w 735495"/>
                <a:gd name="connsiteY0" fmla="*/ 261413 h 853235"/>
                <a:gd name="connsiteX1" fmla="*/ 233471 w 735495"/>
                <a:gd name="connsiteY1" fmla="*/ 512425 h 853235"/>
                <a:gd name="connsiteX2" fmla="*/ 376906 w 735495"/>
                <a:gd name="connsiteY2" fmla="*/ 620001 h 853235"/>
                <a:gd name="connsiteX3" fmla="*/ 717565 w 735495"/>
                <a:gd name="connsiteY3" fmla="*/ 225554 h 853235"/>
                <a:gd name="connsiteX4" fmla="*/ 448624 w 735495"/>
                <a:gd name="connsiteY4" fmla="*/ 10401 h 853235"/>
                <a:gd name="connsiteX5" fmla="*/ 389 w 735495"/>
                <a:gd name="connsiteY5" fmla="*/ 548283 h 853235"/>
                <a:gd name="connsiteX6" fmla="*/ 376906 w 735495"/>
                <a:gd name="connsiteY6" fmla="*/ 853083 h 853235"/>
                <a:gd name="connsiteX7" fmla="*/ 735495 w 735495"/>
                <a:gd name="connsiteY7" fmla="*/ 512425 h 853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495" h="853235">
                  <a:moveTo>
                    <a:pt x="466553" y="261413"/>
                  </a:moveTo>
                  <a:cubicBezTo>
                    <a:pt x="357482" y="357036"/>
                    <a:pt x="248412" y="452660"/>
                    <a:pt x="233471" y="512425"/>
                  </a:cubicBezTo>
                  <a:cubicBezTo>
                    <a:pt x="218530" y="572190"/>
                    <a:pt x="296224" y="667813"/>
                    <a:pt x="376906" y="620001"/>
                  </a:cubicBezTo>
                  <a:cubicBezTo>
                    <a:pt x="457588" y="572189"/>
                    <a:pt x="705612" y="327154"/>
                    <a:pt x="717565" y="225554"/>
                  </a:cubicBezTo>
                  <a:cubicBezTo>
                    <a:pt x="729518" y="123954"/>
                    <a:pt x="568153" y="-43387"/>
                    <a:pt x="448624" y="10401"/>
                  </a:cubicBezTo>
                  <a:cubicBezTo>
                    <a:pt x="329095" y="64189"/>
                    <a:pt x="12342" y="407836"/>
                    <a:pt x="389" y="548283"/>
                  </a:cubicBezTo>
                  <a:cubicBezTo>
                    <a:pt x="-11564" y="688730"/>
                    <a:pt x="254388" y="859059"/>
                    <a:pt x="376906" y="853083"/>
                  </a:cubicBezTo>
                  <a:cubicBezTo>
                    <a:pt x="499424" y="847107"/>
                    <a:pt x="617459" y="679766"/>
                    <a:pt x="735495" y="512425"/>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31" name="组合 3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6140089" y="1427731"/>
            <a:ext cx="1037678" cy="1037678"/>
            <a:chOff x="5816239" y="1180081"/>
            <a:chExt cx="1037678" cy="1037678"/>
          </a:xfrm>
        </p:grpSpPr>
        <p:grpSp>
          <p:nvGrpSpPr>
            <p:cNvPr id="136" name="组合 135"/>
            <p:cNvGrpSpPr/>
            <p:nvPr/>
          </p:nvGrpSpPr>
          <p:grpSpPr>
            <a:xfrm>
              <a:off x="5816239" y="1180081"/>
              <a:ext cx="1037678" cy="1037678"/>
              <a:chOff x="-1781726" y="512424"/>
              <a:chExt cx="1037678" cy="1037678"/>
            </a:xfrm>
          </p:grpSpPr>
          <p:sp>
            <p:nvSpPr>
              <p:cNvPr id="137" name="矩形 13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8" name="矩形 13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5" name="组合 294"/>
            <p:cNvGrpSpPr/>
            <p:nvPr/>
          </p:nvGrpSpPr>
          <p:grpSpPr>
            <a:xfrm rot="2338398">
              <a:off x="6197090" y="1428512"/>
              <a:ext cx="251012" cy="534804"/>
              <a:chOff x="-986118" y="404484"/>
              <a:chExt cx="609600" cy="1298810"/>
            </a:xfrm>
          </p:grpSpPr>
          <p:sp>
            <p:nvSpPr>
              <p:cNvPr id="291" name="任意多边形 290"/>
              <p:cNvSpPr/>
              <p:nvPr/>
            </p:nvSpPr>
            <p:spPr>
              <a:xfrm>
                <a:off x="-986118" y="404484"/>
                <a:ext cx="609600" cy="545775"/>
              </a:xfrm>
              <a:custGeom>
                <a:avLst/>
                <a:gdLst>
                  <a:gd name="connsiteX0" fmla="*/ 0 w 609600"/>
                  <a:gd name="connsiteY0" fmla="*/ 545775 h 545775"/>
                  <a:gd name="connsiteX1" fmla="*/ 143436 w 609600"/>
                  <a:gd name="connsiteY1" fmla="*/ 79610 h 545775"/>
                  <a:gd name="connsiteX2" fmla="*/ 466165 w 609600"/>
                  <a:gd name="connsiteY2" fmla="*/ 43751 h 545775"/>
                  <a:gd name="connsiteX3" fmla="*/ 609600 w 609600"/>
                  <a:gd name="connsiteY3" fmla="*/ 527845 h 545775"/>
                </a:gdLst>
                <a:ahLst/>
                <a:cxnLst>
                  <a:cxn ang="0">
                    <a:pos x="connsiteX0" y="connsiteY0"/>
                  </a:cxn>
                  <a:cxn ang="0">
                    <a:pos x="connsiteX1" y="connsiteY1"/>
                  </a:cxn>
                  <a:cxn ang="0">
                    <a:pos x="connsiteX2" y="connsiteY2"/>
                  </a:cxn>
                  <a:cxn ang="0">
                    <a:pos x="connsiteX3" y="connsiteY3"/>
                  </a:cxn>
                </a:cxnLst>
                <a:rect l="l" t="t" r="r" b="b"/>
                <a:pathLst>
                  <a:path w="609600" h="545775">
                    <a:moveTo>
                      <a:pt x="0" y="545775"/>
                    </a:moveTo>
                    <a:cubicBezTo>
                      <a:pt x="32871" y="354528"/>
                      <a:pt x="65742" y="163281"/>
                      <a:pt x="143436" y="79610"/>
                    </a:cubicBezTo>
                    <a:cubicBezTo>
                      <a:pt x="221130" y="-4061"/>
                      <a:pt x="388471" y="-30955"/>
                      <a:pt x="466165" y="43751"/>
                    </a:cubicBezTo>
                    <a:cubicBezTo>
                      <a:pt x="543859" y="118457"/>
                      <a:pt x="576729" y="323151"/>
                      <a:pt x="609600" y="527845"/>
                    </a:cubicBez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2" name="任意多边形 291"/>
              <p:cNvSpPr/>
              <p:nvPr/>
            </p:nvSpPr>
            <p:spPr>
              <a:xfrm>
                <a:off x="-699247" y="788894"/>
                <a:ext cx="0" cy="699247"/>
              </a:xfrm>
              <a:custGeom>
                <a:avLst/>
                <a:gdLst>
                  <a:gd name="connsiteX0" fmla="*/ 0 w 0"/>
                  <a:gd name="connsiteY0" fmla="*/ 0 h 699247"/>
                  <a:gd name="connsiteX1" fmla="*/ 0 w 0"/>
                  <a:gd name="connsiteY1" fmla="*/ 699247 h 699247"/>
                </a:gdLst>
                <a:ahLst/>
                <a:cxnLst>
                  <a:cxn ang="0">
                    <a:pos x="connsiteX0" y="connsiteY0"/>
                  </a:cxn>
                  <a:cxn ang="0">
                    <a:pos x="connsiteX1" y="connsiteY1"/>
                  </a:cxn>
                </a:cxnLst>
                <a:rect l="l" t="t" r="r" b="b"/>
                <a:pathLst>
                  <a:path h="699247">
                    <a:moveTo>
                      <a:pt x="0" y="0"/>
                    </a:moveTo>
                    <a:lnTo>
                      <a:pt x="0" y="699247"/>
                    </a:lnTo>
                  </a:path>
                </a:pathLst>
              </a:cu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3" name="任意多边形 292"/>
              <p:cNvSpPr/>
              <p:nvPr/>
            </p:nvSpPr>
            <p:spPr>
              <a:xfrm flipV="1">
                <a:off x="-986118" y="1157519"/>
                <a:ext cx="609600" cy="545775"/>
              </a:xfrm>
              <a:custGeom>
                <a:avLst/>
                <a:gdLst>
                  <a:gd name="connsiteX0" fmla="*/ 0 w 609600"/>
                  <a:gd name="connsiteY0" fmla="*/ 545775 h 545775"/>
                  <a:gd name="connsiteX1" fmla="*/ 143436 w 609600"/>
                  <a:gd name="connsiteY1" fmla="*/ 79610 h 545775"/>
                  <a:gd name="connsiteX2" fmla="*/ 466165 w 609600"/>
                  <a:gd name="connsiteY2" fmla="*/ 43751 h 545775"/>
                  <a:gd name="connsiteX3" fmla="*/ 609600 w 609600"/>
                  <a:gd name="connsiteY3" fmla="*/ 527845 h 545775"/>
                </a:gdLst>
                <a:ahLst/>
                <a:cxnLst>
                  <a:cxn ang="0">
                    <a:pos x="connsiteX0" y="connsiteY0"/>
                  </a:cxn>
                  <a:cxn ang="0">
                    <a:pos x="connsiteX1" y="connsiteY1"/>
                  </a:cxn>
                  <a:cxn ang="0">
                    <a:pos x="connsiteX2" y="connsiteY2"/>
                  </a:cxn>
                  <a:cxn ang="0">
                    <a:pos x="connsiteX3" y="connsiteY3"/>
                  </a:cxn>
                </a:cxnLst>
                <a:rect l="l" t="t" r="r" b="b"/>
                <a:pathLst>
                  <a:path w="609600" h="545775">
                    <a:moveTo>
                      <a:pt x="0" y="545775"/>
                    </a:moveTo>
                    <a:cubicBezTo>
                      <a:pt x="32871" y="354528"/>
                      <a:pt x="65742" y="163281"/>
                      <a:pt x="143436" y="79610"/>
                    </a:cubicBezTo>
                    <a:cubicBezTo>
                      <a:pt x="221130" y="-4061"/>
                      <a:pt x="388471" y="-30955"/>
                      <a:pt x="466165" y="43751"/>
                    </a:cubicBezTo>
                    <a:cubicBezTo>
                      <a:pt x="543859" y="118457"/>
                      <a:pt x="576729" y="323151"/>
                      <a:pt x="609600" y="527845"/>
                    </a:cubicBez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348" name="组合 3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6140089" y="4516771"/>
            <a:ext cx="1037678" cy="1037678"/>
            <a:chOff x="5816239" y="4269121"/>
            <a:chExt cx="1037678" cy="1037678"/>
          </a:xfrm>
        </p:grpSpPr>
        <p:grpSp>
          <p:nvGrpSpPr>
            <p:cNvPr id="145" name="组合 144"/>
            <p:cNvGrpSpPr/>
            <p:nvPr/>
          </p:nvGrpSpPr>
          <p:grpSpPr>
            <a:xfrm>
              <a:off x="5816239" y="4269121"/>
              <a:ext cx="1037678" cy="1037678"/>
              <a:chOff x="-1781726" y="512424"/>
              <a:chExt cx="1037678" cy="1037678"/>
            </a:xfrm>
          </p:grpSpPr>
          <p:sp>
            <p:nvSpPr>
              <p:cNvPr id="146" name="矩形 14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矩形 14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9" name="任意多边形 298"/>
            <p:cNvSpPr/>
            <p:nvPr/>
          </p:nvSpPr>
          <p:spPr>
            <a:xfrm>
              <a:off x="6139542" y="4512568"/>
              <a:ext cx="403762" cy="538558"/>
            </a:xfrm>
            <a:custGeom>
              <a:avLst/>
              <a:gdLst>
                <a:gd name="connsiteX0" fmla="*/ 237508 w 296885"/>
                <a:gd name="connsiteY0" fmla="*/ 134743 h 396000"/>
                <a:gd name="connsiteX1" fmla="*/ 296885 w 296885"/>
                <a:gd name="connsiteY1" fmla="*/ 134743 h 396000"/>
                <a:gd name="connsiteX2" fmla="*/ 296885 w 296885"/>
                <a:gd name="connsiteY2" fmla="*/ 396000 h 396000"/>
                <a:gd name="connsiteX3" fmla="*/ 237508 w 296885"/>
                <a:gd name="connsiteY3" fmla="*/ 396000 h 396000"/>
                <a:gd name="connsiteX4" fmla="*/ 0 w 296885"/>
                <a:gd name="connsiteY4" fmla="*/ 134743 h 396000"/>
                <a:gd name="connsiteX5" fmla="*/ 59377 w 296885"/>
                <a:gd name="connsiteY5" fmla="*/ 134743 h 396000"/>
                <a:gd name="connsiteX6" fmla="*/ 59377 w 296885"/>
                <a:gd name="connsiteY6" fmla="*/ 396000 h 396000"/>
                <a:gd name="connsiteX7" fmla="*/ 0 w 296885"/>
                <a:gd name="connsiteY7" fmla="*/ 396000 h 396000"/>
                <a:gd name="connsiteX8" fmla="*/ 118754 w 296885"/>
                <a:gd name="connsiteY8" fmla="*/ 0 h 396000"/>
                <a:gd name="connsiteX9" fmla="*/ 178131 w 296885"/>
                <a:gd name="connsiteY9" fmla="*/ 0 h 396000"/>
                <a:gd name="connsiteX10" fmla="*/ 178131 w 296885"/>
                <a:gd name="connsiteY10" fmla="*/ 396000 h 396000"/>
                <a:gd name="connsiteX11" fmla="*/ 118754 w 296885"/>
                <a:gd name="connsiteY11" fmla="*/ 39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885" h="396000">
                  <a:moveTo>
                    <a:pt x="237508" y="134743"/>
                  </a:moveTo>
                  <a:lnTo>
                    <a:pt x="296885" y="134743"/>
                  </a:lnTo>
                  <a:lnTo>
                    <a:pt x="296885" y="396000"/>
                  </a:lnTo>
                  <a:lnTo>
                    <a:pt x="237508" y="396000"/>
                  </a:lnTo>
                  <a:close/>
                  <a:moveTo>
                    <a:pt x="0" y="134743"/>
                  </a:moveTo>
                  <a:lnTo>
                    <a:pt x="59377" y="134743"/>
                  </a:lnTo>
                  <a:lnTo>
                    <a:pt x="59377" y="396000"/>
                  </a:lnTo>
                  <a:lnTo>
                    <a:pt x="0" y="396000"/>
                  </a:lnTo>
                  <a:close/>
                  <a:moveTo>
                    <a:pt x="118754" y="0"/>
                  </a:moveTo>
                  <a:lnTo>
                    <a:pt x="178131" y="0"/>
                  </a:lnTo>
                  <a:lnTo>
                    <a:pt x="178131" y="396000"/>
                  </a:lnTo>
                  <a:lnTo>
                    <a:pt x="118754" y="396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7" name="组合 3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7174101" y="4516771"/>
            <a:ext cx="1037678" cy="1037678"/>
            <a:chOff x="6850251" y="4269121"/>
            <a:chExt cx="1037678" cy="1037678"/>
          </a:xfrm>
        </p:grpSpPr>
        <p:grpSp>
          <p:nvGrpSpPr>
            <p:cNvPr id="157" name="组合 156"/>
            <p:cNvGrpSpPr/>
            <p:nvPr/>
          </p:nvGrpSpPr>
          <p:grpSpPr>
            <a:xfrm>
              <a:off x="6850251" y="4269121"/>
              <a:ext cx="1037678" cy="1037678"/>
              <a:chOff x="-1781726" y="512424"/>
              <a:chExt cx="1037678" cy="1037678"/>
            </a:xfrm>
          </p:grpSpPr>
          <p:sp>
            <p:nvSpPr>
              <p:cNvPr id="158" name="矩形 15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9" name="矩形 15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04" name="图片 303"/>
            <p:cNvPicPr>
              <a:picLocks noChangeAspect="1"/>
            </p:cNvPicPr>
            <p:nvPr/>
          </p:nvPicPr>
          <p:blipFill>
            <a:blip r:embed="rId4"/>
            <a:stretch>
              <a:fillRect/>
            </a:stretch>
          </p:blipFill>
          <p:spPr>
            <a:xfrm>
              <a:off x="7073059" y="4536372"/>
              <a:ext cx="635005" cy="532951"/>
            </a:xfrm>
            <a:prstGeom prst="rect">
              <a:avLst/>
            </a:prstGeom>
          </p:spPr>
        </p:pic>
      </p:grpSp>
      <p:grpSp>
        <p:nvGrpSpPr>
          <p:cNvPr id="351" name="组合 3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4516771"/>
            <a:ext cx="1037678" cy="1037678"/>
            <a:chOff x="2718953" y="4269121"/>
            <a:chExt cx="1037678" cy="1037678"/>
          </a:xfrm>
        </p:grpSpPr>
        <p:grpSp>
          <p:nvGrpSpPr>
            <p:cNvPr id="109" name="组合 108"/>
            <p:cNvGrpSpPr/>
            <p:nvPr/>
          </p:nvGrpSpPr>
          <p:grpSpPr>
            <a:xfrm>
              <a:off x="2718953" y="4269121"/>
              <a:ext cx="1037678" cy="1037678"/>
              <a:chOff x="-1781726" y="512424"/>
              <a:chExt cx="1037678" cy="1037678"/>
            </a:xfrm>
          </p:grpSpPr>
          <p:sp>
            <p:nvSpPr>
              <p:cNvPr id="110" name="矩形 10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矩形 11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8" name="任意多边形 307"/>
            <p:cNvSpPr/>
            <p:nvPr/>
          </p:nvSpPr>
          <p:spPr>
            <a:xfrm>
              <a:off x="3039075" y="4512624"/>
              <a:ext cx="464147" cy="532608"/>
            </a:xfrm>
            <a:custGeom>
              <a:avLst/>
              <a:gdLst>
                <a:gd name="connsiteX0" fmla="*/ 308757 w 712519"/>
                <a:gd name="connsiteY0" fmla="*/ 0 h 817615"/>
                <a:gd name="connsiteX1" fmla="*/ 403760 w 712519"/>
                <a:gd name="connsiteY1" fmla="*/ 0 h 817615"/>
                <a:gd name="connsiteX2" fmla="*/ 403760 w 712519"/>
                <a:gd name="connsiteY2" fmla="*/ 83127 h 817615"/>
                <a:gd name="connsiteX3" fmla="*/ 558140 w 712519"/>
                <a:gd name="connsiteY3" fmla="*/ 83127 h 817615"/>
                <a:gd name="connsiteX4" fmla="*/ 712519 w 712519"/>
                <a:gd name="connsiteY4" fmla="*/ 237506 h 817615"/>
                <a:gd name="connsiteX5" fmla="*/ 558140 w 712519"/>
                <a:gd name="connsiteY5" fmla="*/ 391885 h 817615"/>
                <a:gd name="connsiteX6" fmla="*/ 403760 w 712519"/>
                <a:gd name="connsiteY6" fmla="*/ 391885 h 817615"/>
                <a:gd name="connsiteX7" fmla="*/ 403760 w 712519"/>
                <a:gd name="connsiteY7" fmla="*/ 771896 h 817615"/>
                <a:gd name="connsiteX8" fmla="*/ 546263 w 712519"/>
                <a:gd name="connsiteY8" fmla="*/ 771896 h 817615"/>
                <a:gd name="connsiteX9" fmla="*/ 546263 w 712519"/>
                <a:gd name="connsiteY9" fmla="*/ 817615 h 817615"/>
                <a:gd name="connsiteX10" fmla="*/ 178128 w 712519"/>
                <a:gd name="connsiteY10" fmla="*/ 817615 h 817615"/>
                <a:gd name="connsiteX11" fmla="*/ 178128 w 712519"/>
                <a:gd name="connsiteY11" fmla="*/ 771896 h 817615"/>
                <a:gd name="connsiteX12" fmla="*/ 308757 w 712519"/>
                <a:gd name="connsiteY12" fmla="*/ 771896 h 817615"/>
                <a:gd name="connsiteX13" fmla="*/ 308757 w 712519"/>
                <a:gd name="connsiteY13" fmla="*/ 391885 h 817615"/>
                <a:gd name="connsiteX14" fmla="*/ 0 w 712519"/>
                <a:gd name="connsiteY14" fmla="*/ 391885 h 817615"/>
                <a:gd name="connsiteX15" fmla="*/ 0 w 712519"/>
                <a:gd name="connsiteY15" fmla="*/ 83127 h 817615"/>
                <a:gd name="connsiteX16" fmla="*/ 308757 w 712519"/>
                <a:gd name="connsiteY16" fmla="*/ 83127 h 81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2519" h="817615">
                  <a:moveTo>
                    <a:pt x="308757" y="0"/>
                  </a:moveTo>
                  <a:lnTo>
                    <a:pt x="403760" y="0"/>
                  </a:lnTo>
                  <a:lnTo>
                    <a:pt x="403760" y="83127"/>
                  </a:lnTo>
                  <a:lnTo>
                    <a:pt x="558140" y="83127"/>
                  </a:lnTo>
                  <a:lnTo>
                    <a:pt x="712519" y="237506"/>
                  </a:lnTo>
                  <a:lnTo>
                    <a:pt x="558140" y="391885"/>
                  </a:lnTo>
                  <a:lnTo>
                    <a:pt x="403760" y="391885"/>
                  </a:lnTo>
                  <a:lnTo>
                    <a:pt x="403760" y="771896"/>
                  </a:lnTo>
                  <a:lnTo>
                    <a:pt x="546263" y="771896"/>
                  </a:lnTo>
                  <a:lnTo>
                    <a:pt x="546263" y="817615"/>
                  </a:lnTo>
                  <a:lnTo>
                    <a:pt x="178128" y="817615"/>
                  </a:lnTo>
                  <a:lnTo>
                    <a:pt x="178128" y="771896"/>
                  </a:lnTo>
                  <a:lnTo>
                    <a:pt x="308757" y="771896"/>
                  </a:lnTo>
                  <a:lnTo>
                    <a:pt x="308757" y="391885"/>
                  </a:lnTo>
                  <a:lnTo>
                    <a:pt x="0" y="391885"/>
                  </a:lnTo>
                  <a:lnTo>
                    <a:pt x="0" y="83127"/>
                  </a:lnTo>
                  <a:lnTo>
                    <a:pt x="308757" y="8312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0" name="组合 3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3487508"/>
            <a:ext cx="1037678" cy="1037678"/>
            <a:chOff x="2718953" y="3239858"/>
            <a:chExt cx="1037678" cy="1037678"/>
          </a:xfrm>
        </p:grpSpPr>
        <p:grpSp>
          <p:nvGrpSpPr>
            <p:cNvPr id="106" name="组合 105"/>
            <p:cNvGrpSpPr/>
            <p:nvPr/>
          </p:nvGrpSpPr>
          <p:grpSpPr>
            <a:xfrm>
              <a:off x="2718953" y="3239858"/>
              <a:ext cx="1037678" cy="1037678"/>
              <a:chOff x="-1781726" y="512424"/>
              <a:chExt cx="1037678" cy="1037678"/>
            </a:xfrm>
          </p:grpSpPr>
          <p:sp>
            <p:nvSpPr>
              <p:cNvPr id="107" name="矩形 10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矩形 10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3" name="任意多边形 312"/>
            <p:cNvSpPr/>
            <p:nvPr/>
          </p:nvSpPr>
          <p:spPr>
            <a:xfrm>
              <a:off x="2959563" y="3538847"/>
              <a:ext cx="506296" cy="451262"/>
            </a:xfrm>
            <a:custGeom>
              <a:avLst/>
              <a:gdLst>
                <a:gd name="connsiteX0" fmla="*/ 190005 w 546265"/>
                <a:gd name="connsiteY0" fmla="*/ 201880 h 486888"/>
                <a:gd name="connsiteX1" fmla="*/ 190005 w 546265"/>
                <a:gd name="connsiteY1" fmla="*/ 320633 h 486888"/>
                <a:gd name="connsiteX2" fmla="*/ 344384 w 546265"/>
                <a:gd name="connsiteY2" fmla="*/ 320633 h 486888"/>
                <a:gd name="connsiteX3" fmla="*/ 344384 w 546265"/>
                <a:gd name="connsiteY3" fmla="*/ 201880 h 486888"/>
                <a:gd name="connsiteX4" fmla="*/ 118753 w 546265"/>
                <a:gd name="connsiteY4" fmla="*/ 0 h 486888"/>
                <a:gd name="connsiteX5" fmla="*/ 190005 w 546265"/>
                <a:gd name="connsiteY5" fmla="*/ 0 h 486888"/>
                <a:gd name="connsiteX6" fmla="*/ 190005 w 546265"/>
                <a:gd name="connsiteY6" fmla="*/ 142504 h 486888"/>
                <a:gd name="connsiteX7" fmla="*/ 344384 w 546265"/>
                <a:gd name="connsiteY7" fmla="*/ 142504 h 486888"/>
                <a:gd name="connsiteX8" fmla="*/ 344384 w 546265"/>
                <a:gd name="connsiteY8" fmla="*/ 0 h 486888"/>
                <a:gd name="connsiteX9" fmla="*/ 415636 w 546265"/>
                <a:gd name="connsiteY9" fmla="*/ 0 h 486888"/>
                <a:gd name="connsiteX10" fmla="*/ 415636 w 546265"/>
                <a:gd name="connsiteY10" fmla="*/ 142504 h 486888"/>
                <a:gd name="connsiteX11" fmla="*/ 546265 w 546265"/>
                <a:gd name="connsiteY11" fmla="*/ 142504 h 486888"/>
                <a:gd name="connsiteX12" fmla="*/ 546265 w 546265"/>
                <a:gd name="connsiteY12" fmla="*/ 201880 h 486888"/>
                <a:gd name="connsiteX13" fmla="*/ 415636 w 546265"/>
                <a:gd name="connsiteY13" fmla="*/ 201880 h 486888"/>
                <a:gd name="connsiteX14" fmla="*/ 415636 w 546265"/>
                <a:gd name="connsiteY14" fmla="*/ 320633 h 486888"/>
                <a:gd name="connsiteX15" fmla="*/ 546265 w 546265"/>
                <a:gd name="connsiteY15" fmla="*/ 320633 h 486888"/>
                <a:gd name="connsiteX16" fmla="*/ 546265 w 546265"/>
                <a:gd name="connsiteY16" fmla="*/ 380009 h 486888"/>
                <a:gd name="connsiteX17" fmla="*/ 415636 w 546265"/>
                <a:gd name="connsiteY17" fmla="*/ 380009 h 486888"/>
                <a:gd name="connsiteX18" fmla="*/ 415636 w 546265"/>
                <a:gd name="connsiteY18" fmla="*/ 486888 h 486888"/>
                <a:gd name="connsiteX19" fmla="*/ 344384 w 546265"/>
                <a:gd name="connsiteY19" fmla="*/ 486888 h 486888"/>
                <a:gd name="connsiteX20" fmla="*/ 344384 w 546265"/>
                <a:gd name="connsiteY20" fmla="*/ 380009 h 486888"/>
                <a:gd name="connsiteX21" fmla="*/ 190005 w 546265"/>
                <a:gd name="connsiteY21" fmla="*/ 380009 h 486888"/>
                <a:gd name="connsiteX22" fmla="*/ 190005 w 546265"/>
                <a:gd name="connsiteY22" fmla="*/ 486888 h 486888"/>
                <a:gd name="connsiteX23" fmla="*/ 118753 w 546265"/>
                <a:gd name="connsiteY23" fmla="*/ 486888 h 486888"/>
                <a:gd name="connsiteX24" fmla="*/ 118753 w 546265"/>
                <a:gd name="connsiteY24" fmla="*/ 380009 h 486888"/>
                <a:gd name="connsiteX25" fmla="*/ 0 w 546265"/>
                <a:gd name="connsiteY25" fmla="*/ 380009 h 486888"/>
                <a:gd name="connsiteX26" fmla="*/ 0 w 546265"/>
                <a:gd name="connsiteY26" fmla="*/ 320633 h 486888"/>
                <a:gd name="connsiteX27" fmla="*/ 118753 w 546265"/>
                <a:gd name="connsiteY27" fmla="*/ 320633 h 486888"/>
                <a:gd name="connsiteX28" fmla="*/ 118753 w 546265"/>
                <a:gd name="connsiteY28" fmla="*/ 201880 h 486888"/>
                <a:gd name="connsiteX29" fmla="*/ 0 w 546265"/>
                <a:gd name="connsiteY29" fmla="*/ 201880 h 486888"/>
                <a:gd name="connsiteX30" fmla="*/ 0 w 546265"/>
                <a:gd name="connsiteY30" fmla="*/ 142504 h 486888"/>
                <a:gd name="connsiteX31" fmla="*/ 118753 w 546265"/>
                <a:gd name="connsiteY31" fmla="*/ 142504 h 48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265" h="486888">
                  <a:moveTo>
                    <a:pt x="190005" y="201880"/>
                  </a:moveTo>
                  <a:lnTo>
                    <a:pt x="190005" y="320633"/>
                  </a:lnTo>
                  <a:lnTo>
                    <a:pt x="344384" y="320633"/>
                  </a:lnTo>
                  <a:lnTo>
                    <a:pt x="344384" y="201880"/>
                  </a:lnTo>
                  <a:close/>
                  <a:moveTo>
                    <a:pt x="118753" y="0"/>
                  </a:moveTo>
                  <a:lnTo>
                    <a:pt x="190005" y="0"/>
                  </a:lnTo>
                  <a:lnTo>
                    <a:pt x="190005" y="142504"/>
                  </a:lnTo>
                  <a:lnTo>
                    <a:pt x="344384" y="142504"/>
                  </a:lnTo>
                  <a:lnTo>
                    <a:pt x="344384" y="0"/>
                  </a:lnTo>
                  <a:lnTo>
                    <a:pt x="415636" y="0"/>
                  </a:lnTo>
                  <a:lnTo>
                    <a:pt x="415636" y="142504"/>
                  </a:lnTo>
                  <a:lnTo>
                    <a:pt x="546265" y="142504"/>
                  </a:lnTo>
                  <a:lnTo>
                    <a:pt x="546265" y="201880"/>
                  </a:lnTo>
                  <a:lnTo>
                    <a:pt x="415636" y="201880"/>
                  </a:lnTo>
                  <a:lnTo>
                    <a:pt x="415636" y="320633"/>
                  </a:lnTo>
                  <a:lnTo>
                    <a:pt x="546265" y="320633"/>
                  </a:lnTo>
                  <a:lnTo>
                    <a:pt x="546265" y="380009"/>
                  </a:lnTo>
                  <a:lnTo>
                    <a:pt x="415636" y="380009"/>
                  </a:lnTo>
                  <a:lnTo>
                    <a:pt x="415636" y="486888"/>
                  </a:lnTo>
                  <a:lnTo>
                    <a:pt x="344384" y="486888"/>
                  </a:lnTo>
                  <a:lnTo>
                    <a:pt x="344384" y="380009"/>
                  </a:lnTo>
                  <a:lnTo>
                    <a:pt x="190005" y="380009"/>
                  </a:lnTo>
                  <a:lnTo>
                    <a:pt x="190005" y="486888"/>
                  </a:lnTo>
                  <a:lnTo>
                    <a:pt x="118753" y="486888"/>
                  </a:lnTo>
                  <a:lnTo>
                    <a:pt x="118753" y="380009"/>
                  </a:lnTo>
                  <a:lnTo>
                    <a:pt x="0" y="380009"/>
                  </a:lnTo>
                  <a:lnTo>
                    <a:pt x="0" y="320633"/>
                  </a:lnTo>
                  <a:lnTo>
                    <a:pt x="118753" y="320633"/>
                  </a:lnTo>
                  <a:lnTo>
                    <a:pt x="118753" y="201880"/>
                  </a:lnTo>
                  <a:lnTo>
                    <a:pt x="0" y="201880"/>
                  </a:lnTo>
                  <a:lnTo>
                    <a:pt x="0" y="142504"/>
                  </a:lnTo>
                  <a:lnTo>
                    <a:pt x="118753" y="14250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6" name="组合 3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8208113" y="4516771"/>
            <a:ext cx="1037678" cy="1037678"/>
            <a:chOff x="7884263" y="4269121"/>
            <a:chExt cx="1037678" cy="1037678"/>
          </a:xfrm>
        </p:grpSpPr>
        <p:grpSp>
          <p:nvGrpSpPr>
            <p:cNvPr id="169" name="组合 168"/>
            <p:cNvGrpSpPr/>
            <p:nvPr/>
          </p:nvGrpSpPr>
          <p:grpSpPr>
            <a:xfrm>
              <a:off x="7884263" y="4269121"/>
              <a:ext cx="1037678" cy="1037678"/>
              <a:chOff x="-1781726" y="512424"/>
              <a:chExt cx="1037678" cy="1037678"/>
            </a:xfrm>
          </p:grpSpPr>
          <p:sp>
            <p:nvSpPr>
              <p:cNvPr id="170" name="矩形 16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矩形 17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8" name="任意多边形 317"/>
            <p:cNvSpPr/>
            <p:nvPr/>
          </p:nvSpPr>
          <p:spPr>
            <a:xfrm>
              <a:off x="8128001" y="4501392"/>
              <a:ext cx="506394" cy="522898"/>
            </a:xfrm>
            <a:custGeom>
              <a:avLst/>
              <a:gdLst>
                <a:gd name="connsiteX0" fmla="*/ 279246 w 566233"/>
                <a:gd name="connsiteY0" fmla="*/ 0 h 584686"/>
                <a:gd name="connsiteX1" fmla="*/ 304258 w 566233"/>
                <a:gd name="connsiteY1" fmla="*/ 10360 h 584686"/>
                <a:gd name="connsiteX2" fmla="*/ 305456 w 566233"/>
                <a:gd name="connsiteY2" fmla="*/ 11558 h 584686"/>
                <a:gd name="connsiteX3" fmla="*/ 311998 w 566233"/>
                <a:gd name="connsiteY3" fmla="*/ 14268 h 584686"/>
                <a:gd name="connsiteX4" fmla="*/ 555874 w 566233"/>
                <a:gd name="connsiteY4" fmla="*/ 258143 h 584686"/>
                <a:gd name="connsiteX5" fmla="*/ 555874 w 566233"/>
                <a:gd name="connsiteY5" fmla="*/ 308167 h 584686"/>
                <a:gd name="connsiteX6" fmla="*/ 538720 w 566233"/>
                <a:gd name="connsiteY6" fmla="*/ 325320 h 584686"/>
                <a:gd name="connsiteX7" fmla="*/ 488697 w 566233"/>
                <a:gd name="connsiteY7" fmla="*/ 325320 h 584686"/>
                <a:gd name="connsiteX8" fmla="*/ 432933 w 566233"/>
                <a:gd name="connsiteY8" fmla="*/ 269557 h 584686"/>
                <a:gd name="connsiteX9" fmla="*/ 432933 w 566233"/>
                <a:gd name="connsiteY9" fmla="*/ 584686 h 584686"/>
                <a:gd name="connsiteX10" fmla="*/ 387214 w 566233"/>
                <a:gd name="connsiteY10" fmla="*/ 584686 h 584686"/>
                <a:gd name="connsiteX11" fmla="*/ 387214 w 566233"/>
                <a:gd name="connsiteY11" fmla="*/ 234730 h 584686"/>
                <a:gd name="connsiteX12" fmla="*/ 398106 w 566233"/>
                <a:gd name="connsiteY12" fmla="*/ 234730 h 584686"/>
                <a:gd name="connsiteX13" fmla="*/ 281162 w 566233"/>
                <a:gd name="connsiteY13" fmla="*/ 117786 h 584686"/>
                <a:gd name="connsiteX14" fmla="*/ 162000 w 566233"/>
                <a:gd name="connsiteY14" fmla="*/ 236949 h 584686"/>
                <a:gd name="connsiteX15" fmla="*/ 162000 w 566233"/>
                <a:gd name="connsiteY15" fmla="*/ 584686 h 584686"/>
                <a:gd name="connsiteX16" fmla="*/ 116281 w 566233"/>
                <a:gd name="connsiteY16" fmla="*/ 584686 h 584686"/>
                <a:gd name="connsiteX17" fmla="*/ 116281 w 566233"/>
                <a:gd name="connsiteY17" fmla="*/ 282668 h 584686"/>
                <a:gd name="connsiteX18" fmla="*/ 77536 w 566233"/>
                <a:gd name="connsiteY18" fmla="*/ 321412 h 584686"/>
                <a:gd name="connsiteX19" fmla="*/ 27513 w 566233"/>
                <a:gd name="connsiteY19" fmla="*/ 321412 h 584686"/>
                <a:gd name="connsiteX20" fmla="*/ 10359 w 566233"/>
                <a:gd name="connsiteY20" fmla="*/ 304259 h 584686"/>
                <a:gd name="connsiteX21" fmla="*/ 10359 w 566233"/>
                <a:gd name="connsiteY21" fmla="*/ 254235 h 584686"/>
                <a:gd name="connsiteX22" fmla="*/ 254235 w 566233"/>
                <a:gd name="connsiteY22" fmla="*/ 10360 h 584686"/>
                <a:gd name="connsiteX23" fmla="*/ 279246 w 566233"/>
                <a:gd name="connsiteY23" fmla="*/ 0 h 584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6233" h="584686">
                  <a:moveTo>
                    <a:pt x="279246" y="0"/>
                  </a:moveTo>
                  <a:cubicBezTo>
                    <a:pt x="288299" y="0"/>
                    <a:pt x="297351" y="3453"/>
                    <a:pt x="304258" y="10360"/>
                  </a:cubicBezTo>
                  <a:lnTo>
                    <a:pt x="305456" y="11558"/>
                  </a:lnTo>
                  <a:lnTo>
                    <a:pt x="311998" y="14268"/>
                  </a:lnTo>
                  <a:lnTo>
                    <a:pt x="555874" y="258143"/>
                  </a:lnTo>
                  <a:cubicBezTo>
                    <a:pt x="569687" y="271956"/>
                    <a:pt x="569687" y="294353"/>
                    <a:pt x="555874" y="308167"/>
                  </a:cubicBezTo>
                  <a:lnTo>
                    <a:pt x="538720" y="325320"/>
                  </a:lnTo>
                  <a:cubicBezTo>
                    <a:pt x="524907" y="339134"/>
                    <a:pt x="502510" y="339134"/>
                    <a:pt x="488697" y="325320"/>
                  </a:cubicBezTo>
                  <a:lnTo>
                    <a:pt x="432933" y="269557"/>
                  </a:lnTo>
                  <a:lnTo>
                    <a:pt x="432933" y="584686"/>
                  </a:lnTo>
                  <a:lnTo>
                    <a:pt x="387214" y="584686"/>
                  </a:lnTo>
                  <a:lnTo>
                    <a:pt x="387214" y="234730"/>
                  </a:lnTo>
                  <a:lnTo>
                    <a:pt x="398106" y="234730"/>
                  </a:lnTo>
                  <a:lnTo>
                    <a:pt x="281162" y="117786"/>
                  </a:lnTo>
                  <a:lnTo>
                    <a:pt x="162000" y="236949"/>
                  </a:lnTo>
                  <a:lnTo>
                    <a:pt x="162000" y="584686"/>
                  </a:lnTo>
                  <a:lnTo>
                    <a:pt x="116281" y="584686"/>
                  </a:lnTo>
                  <a:lnTo>
                    <a:pt x="116281" y="282668"/>
                  </a:lnTo>
                  <a:lnTo>
                    <a:pt x="77536" y="321412"/>
                  </a:lnTo>
                  <a:cubicBezTo>
                    <a:pt x="63723" y="335226"/>
                    <a:pt x="41326" y="335226"/>
                    <a:pt x="27513" y="321412"/>
                  </a:cubicBezTo>
                  <a:lnTo>
                    <a:pt x="10359" y="304259"/>
                  </a:lnTo>
                  <a:cubicBezTo>
                    <a:pt x="-3454" y="290445"/>
                    <a:pt x="-3454" y="268048"/>
                    <a:pt x="10359" y="254235"/>
                  </a:cubicBezTo>
                  <a:lnTo>
                    <a:pt x="254235" y="10360"/>
                  </a:lnTo>
                  <a:cubicBezTo>
                    <a:pt x="261141" y="3453"/>
                    <a:pt x="270194" y="0"/>
                    <a:pt x="27924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0" name="组合 3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072066" y="4516771"/>
            <a:ext cx="1037678" cy="1037678"/>
            <a:chOff x="3748216" y="4269121"/>
            <a:chExt cx="1037678" cy="1037678"/>
          </a:xfrm>
        </p:grpSpPr>
        <p:grpSp>
          <p:nvGrpSpPr>
            <p:cNvPr id="121" name="组合 120"/>
            <p:cNvGrpSpPr/>
            <p:nvPr/>
          </p:nvGrpSpPr>
          <p:grpSpPr>
            <a:xfrm>
              <a:off x="3748216" y="4269121"/>
              <a:ext cx="1037678" cy="1037678"/>
              <a:chOff x="-1781726" y="512424"/>
              <a:chExt cx="1037678" cy="1037678"/>
            </a:xfrm>
          </p:grpSpPr>
          <p:sp>
            <p:nvSpPr>
              <p:cNvPr id="122" name="矩形 12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矩形 12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4" name="任意多边形 323"/>
            <p:cNvSpPr/>
            <p:nvPr/>
          </p:nvSpPr>
          <p:spPr>
            <a:xfrm>
              <a:off x="3946359" y="4556725"/>
              <a:ext cx="659362" cy="560460"/>
            </a:xfrm>
            <a:custGeom>
              <a:avLst/>
              <a:gdLst>
                <a:gd name="connsiteX0" fmla="*/ 203806 w 903111"/>
                <a:gd name="connsiteY0" fmla="*/ 371709 h 767647"/>
                <a:gd name="connsiteX1" fmla="*/ 694460 w 903111"/>
                <a:gd name="connsiteY1" fmla="*/ 371709 h 767647"/>
                <a:gd name="connsiteX2" fmla="*/ 694460 w 903111"/>
                <a:gd name="connsiteY2" fmla="*/ 429696 h 767647"/>
                <a:gd name="connsiteX3" fmla="*/ 203806 w 903111"/>
                <a:gd name="connsiteY3" fmla="*/ 429696 h 767647"/>
                <a:gd name="connsiteX4" fmla="*/ 203806 w 903111"/>
                <a:gd name="connsiteY4" fmla="*/ 193289 h 767647"/>
                <a:gd name="connsiteX5" fmla="*/ 694460 w 903111"/>
                <a:gd name="connsiteY5" fmla="*/ 193289 h 767647"/>
                <a:gd name="connsiteX6" fmla="*/ 694460 w 903111"/>
                <a:gd name="connsiteY6" fmla="*/ 251276 h 767647"/>
                <a:gd name="connsiteX7" fmla="*/ 203806 w 903111"/>
                <a:gd name="connsiteY7" fmla="*/ 251276 h 767647"/>
                <a:gd name="connsiteX8" fmla="*/ 131964 w 903111"/>
                <a:gd name="connsiteY8" fmla="*/ 38158 h 767647"/>
                <a:gd name="connsiteX9" fmla="*/ 38767 w 903111"/>
                <a:gd name="connsiteY9" fmla="*/ 131355 h 767647"/>
                <a:gd name="connsiteX10" fmla="*/ 38767 w 903111"/>
                <a:gd name="connsiteY10" fmla="*/ 364341 h 767647"/>
                <a:gd name="connsiteX11" fmla="*/ 38767 w 903111"/>
                <a:gd name="connsiteY11" fmla="*/ 504131 h 767647"/>
                <a:gd name="connsiteX12" fmla="*/ 131964 w 903111"/>
                <a:gd name="connsiteY12" fmla="*/ 597328 h 767647"/>
                <a:gd name="connsiteX13" fmla="*/ 176299 w 903111"/>
                <a:gd name="connsiteY13" fmla="*/ 597328 h 767647"/>
                <a:gd name="connsiteX14" fmla="*/ 359173 w 903111"/>
                <a:gd name="connsiteY14" fmla="*/ 726070 h 767647"/>
                <a:gd name="connsiteX15" fmla="*/ 337993 w 903111"/>
                <a:gd name="connsiteY15" fmla="*/ 606249 h 767647"/>
                <a:gd name="connsiteX16" fmla="*/ 770761 w 903111"/>
                <a:gd name="connsiteY16" fmla="*/ 597328 h 767647"/>
                <a:gd name="connsiteX17" fmla="*/ 863958 w 903111"/>
                <a:gd name="connsiteY17" fmla="*/ 504131 h 767647"/>
                <a:gd name="connsiteX18" fmla="*/ 863958 w 903111"/>
                <a:gd name="connsiteY18" fmla="*/ 364341 h 767647"/>
                <a:gd name="connsiteX19" fmla="*/ 863958 w 903111"/>
                <a:gd name="connsiteY19" fmla="*/ 131355 h 767647"/>
                <a:gd name="connsiteX20" fmla="*/ 770761 w 903111"/>
                <a:gd name="connsiteY20" fmla="*/ 38158 h 767647"/>
                <a:gd name="connsiteX21" fmla="*/ 382597 w 903111"/>
                <a:gd name="connsiteY21" fmla="*/ 38158 h 767647"/>
                <a:gd name="connsiteX22" fmla="*/ 176299 w 903111"/>
                <a:gd name="connsiteY22" fmla="*/ 38158 h 767647"/>
                <a:gd name="connsiteX23" fmla="*/ 105365 w 903111"/>
                <a:gd name="connsiteY23" fmla="*/ 0 h 767647"/>
                <a:gd name="connsiteX24" fmla="*/ 150519 w 903111"/>
                <a:gd name="connsiteY24" fmla="*/ 0 h 767647"/>
                <a:gd name="connsiteX25" fmla="*/ 376296 w 903111"/>
                <a:gd name="connsiteY25" fmla="*/ 0 h 767647"/>
                <a:gd name="connsiteX26" fmla="*/ 797746 w 903111"/>
                <a:gd name="connsiteY26" fmla="*/ 0 h 767647"/>
                <a:gd name="connsiteX27" fmla="*/ 903111 w 903111"/>
                <a:gd name="connsiteY27" fmla="*/ 105365 h 767647"/>
                <a:gd name="connsiteX28" fmla="*/ 903111 w 903111"/>
                <a:gd name="connsiteY28" fmla="*/ 368771 h 767647"/>
                <a:gd name="connsiteX29" fmla="*/ 903111 w 903111"/>
                <a:gd name="connsiteY29" fmla="*/ 526813 h 767647"/>
                <a:gd name="connsiteX30" fmla="*/ 797746 w 903111"/>
                <a:gd name="connsiteY30" fmla="*/ 632178 h 767647"/>
                <a:gd name="connsiteX31" fmla="*/ 376296 w 903111"/>
                <a:gd name="connsiteY31" fmla="*/ 632178 h 767647"/>
                <a:gd name="connsiteX32" fmla="*/ 387588 w 903111"/>
                <a:gd name="connsiteY32" fmla="*/ 767647 h 767647"/>
                <a:gd name="connsiteX33" fmla="*/ 150519 w 903111"/>
                <a:gd name="connsiteY33" fmla="*/ 632178 h 767647"/>
                <a:gd name="connsiteX34" fmla="*/ 105365 w 903111"/>
                <a:gd name="connsiteY34" fmla="*/ 632178 h 767647"/>
                <a:gd name="connsiteX35" fmla="*/ 0 w 903111"/>
                <a:gd name="connsiteY35" fmla="*/ 526813 h 767647"/>
                <a:gd name="connsiteX36" fmla="*/ 0 w 903111"/>
                <a:gd name="connsiteY36" fmla="*/ 368771 h 767647"/>
                <a:gd name="connsiteX37" fmla="*/ 0 w 903111"/>
                <a:gd name="connsiteY37" fmla="*/ 105365 h 767647"/>
                <a:gd name="connsiteX38" fmla="*/ 105365 w 903111"/>
                <a:gd name="connsiteY38" fmla="*/ 0 h 7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03111" h="767647">
                  <a:moveTo>
                    <a:pt x="203806" y="371709"/>
                  </a:moveTo>
                  <a:lnTo>
                    <a:pt x="694460" y="371709"/>
                  </a:lnTo>
                  <a:lnTo>
                    <a:pt x="694460" y="429696"/>
                  </a:lnTo>
                  <a:lnTo>
                    <a:pt x="203806" y="429696"/>
                  </a:lnTo>
                  <a:close/>
                  <a:moveTo>
                    <a:pt x="203806" y="193289"/>
                  </a:moveTo>
                  <a:lnTo>
                    <a:pt x="694460" y="193289"/>
                  </a:lnTo>
                  <a:lnTo>
                    <a:pt x="694460" y="251276"/>
                  </a:lnTo>
                  <a:lnTo>
                    <a:pt x="203806" y="251276"/>
                  </a:lnTo>
                  <a:close/>
                  <a:moveTo>
                    <a:pt x="131964" y="38158"/>
                  </a:moveTo>
                  <a:cubicBezTo>
                    <a:pt x="80493" y="38158"/>
                    <a:pt x="38767" y="79884"/>
                    <a:pt x="38767" y="131355"/>
                  </a:cubicBezTo>
                  <a:lnTo>
                    <a:pt x="38767" y="364341"/>
                  </a:lnTo>
                  <a:lnTo>
                    <a:pt x="38767" y="504131"/>
                  </a:lnTo>
                  <a:cubicBezTo>
                    <a:pt x="38767" y="555602"/>
                    <a:pt x="80493" y="597328"/>
                    <a:pt x="131964" y="597328"/>
                  </a:cubicBezTo>
                  <a:lnTo>
                    <a:pt x="176299" y="597328"/>
                  </a:lnTo>
                  <a:lnTo>
                    <a:pt x="359173" y="726070"/>
                  </a:lnTo>
                  <a:lnTo>
                    <a:pt x="337993" y="606249"/>
                  </a:lnTo>
                  <a:lnTo>
                    <a:pt x="770761" y="597328"/>
                  </a:lnTo>
                  <a:cubicBezTo>
                    <a:pt x="822232" y="597328"/>
                    <a:pt x="863958" y="555602"/>
                    <a:pt x="863958" y="504131"/>
                  </a:cubicBezTo>
                  <a:lnTo>
                    <a:pt x="863958" y="364341"/>
                  </a:lnTo>
                  <a:lnTo>
                    <a:pt x="863958" y="131355"/>
                  </a:lnTo>
                  <a:cubicBezTo>
                    <a:pt x="863958" y="79884"/>
                    <a:pt x="822232" y="38158"/>
                    <a:pt x="770761" y="38158"/>
                  </a:cubicBezTo>
                  <a:lnTo>
                    <a:pt x="382597" y="38158"/>
                  </a:lnTo>
                  <a:lnTo>
                    <a:pt x="176299" y="38158"/>
                  </a:lnTo>
                  <a:close/>
                  <a:moveTo>
                    <a:pt x="105365" y="0"/>
                  </a:moveTo>
                  <a:lnTo>
                    <a:pt x="150519" y="0"/>
                  </a:lnTo>
                  <a:lnTo>
                    <a:pt x="376296" y="0"/>
                  </a:lnTo>
                  <a:lnTo>
                    <a:pt x="797746" y="0"/>
                  </a:lnTo>
                  <a:cubicBezTo>
                    <a:pt x="855937" y="0"/>
                    <a:pt x="903111" y="47174"/>
                    <a:pt x="903111" y="105365"/>
                  </a:cubicBezTo>
                  <a:lnTo>
                    <a:pt x="903111" y="368771"/>
                  </a:lnTo>
                  <a:lnTo>
                    <a:pt x="903111" y="526813"/>
                  </a:lnTo>
                  <a:cubicBezTo>
                    <a:pt x="903111" y="585004"/>
                    <a:pt x="855937" y="632178"/>
                    <a:pt x="797746" y="632178"/>
                  </a:cubicBezTo>
                  <a:lnTo>
                    <a:pt x="376296" y="632178"/>
                  </a:lnTo>
                  <a:lnTo>
                    <a:pt x="387588" y="767647"/>
                  </a:lnTo>
                  <a:lnTo>
                    <a:pt x="150519" y="632178"/>
                  </a:lnTo>
                  <a:lnTo>
                    <a:pt x="105365" y="632178"/>
                  </a:lnTo>
                  <a:cubicBezTo>
                    <a:pt x="47174" y="632178"/>
                    <a:pt x="0" y="585004"/>
                    <a:pt x="0" y="526813"/>
                  </a:cubicBezTo>
                  <a:lnTo>
                    <a:pt x="0" y="368771"/>
                  </a:lnTo>
                  <a:lnTo>
                    <a:pt x="0" y="105365"/>
                  </a:lnTo>
                  <a:cubicBezTo>
                    <a:pt x="0" y="47174"/>
                    <a:pt x="47174" y="0"/>
                    <a:pt x="105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33" name="组合 3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8208113" y="1427731"/>
            <a:ext cx="1037678" cy="1037678"/>
            <a:chOff x="7884263" y="1180081"/>
            <a:chExt cx="1037678" cy="1037678"/>
          </a:xfrm>
        </p:grpSpPr>
        <p:grpSp>
          <p:nvGrpSpPr>
            <p:cNvPr id="160" name="组合 159"/>
            <p:cNvGrpSpPr/>
            <p:nvPr/>
          </p:nvGrpSpPr>
          <p:grpSpPr>
            <a:xfrm>
              <a:off x="7884263" y="1180081"/>
              <a:ext cx="1037678" cy="1037678"/>
              <a:chOff x="-1781726" y="512424"/>
              <a:chExt cx="1037678" cy="1037678"/>
            </a:xfrm>
          </p:grpSpPr>
          <p:sp>
            <p:nvSpPr>
              <p:cNvPr id="161" name="矩形 160"/>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 name="矩形 161"/>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7" name="任意多边形 326"/>
            <p:cNvSpPr/>
            <p:nvPr/>
          </p:nvSpPr>
          <p:spPr>
            <a:xfrm>
              <a:off x="8117306" y="1427748"/>
              <a:ext cx="577516" cy="577516"/>
            </a:xfrm>
            <a:custGeom>
              <a:avLst/>
              <a:gdLst/>
              <a:ahLst/>
              <a:cxnLst/>
              <a:rect l="l" t="t" r="r" b="b"/>
              <a:pathLst>
                <a:path w="577516" h="577516">
                  <a:moveTo>
                    <a:pt x="297086" y="287686"/>
                  </a:moveTo>
                  <a:cubicBezTo>
                    <a:pt x="303353" y="287686"/>
                    <a:pt x="308686" y="288586"/>
                    <a:pt x="313085" y="290385"/>
                  </a:cubicBezTo>
                  <a:cubicBezTo>
                    <a:pt x="317485" y="292185"/>
                    <a:pt x="321018" y="294852"/>
                    <a:pt x="323685" y="298385"/>
                  </a:cubicBezTo>
                  <a:cubicBezTo>
                    <a:pt x="326351" y="301918"/>
                    <a:pt x="328284" y="306251"/>
                    <a:pt x="329484" y="311384"/>
                  </a:cubicBezTo>
                  <a:cubicBezTo>
                    <a:pt x="330684" y="316517"/>
                    <a:pt x="331284" y="322483"/>
                    <a:pt x="331284" y="329283"/>
                  </a:cubicBezTo>
                  <a:cubicBezTo>
                    <a:pt x="331284" y="335816"/>
                    <a:pt x="330484" y="341849"/>
                    <a:pt x="328884" y="347382"/>
                  </a:cubicBezTo>
                  <a:cubicBezTo>
                    <a:pt x="327285" y="352915"/>
                    <a:pt x="324951" y="357748"/>
                    <a:pt x="321885" y="361881"/>
                  </a:cubicBezTo>
                  <a:cubicBezTo>
                    <a:pt x="318818" y="366014"/>
                    <a:pt x="314985" y="369214"/>
                    <a:pt x="310386" y="371480"/>
                  </a:cubicBezTo>
                  <a:cubicBezTo>
                    <a:pt x="305786" y="373747"/>
                    <a:pt x="300420" y="374880"/>
                    <a:pt x="294287" y="374880"/>
                  </a:cubicBezTo>
                  <a:cubicBezTo>
                    <a:pt x="288020" y="374880"/>
                    <a:pt x="282521" y="373714"/>
                    <a:pt x="277788" y="371380"/>
                  </a:cubicBezTo>
                  <a:cubicBezTo>
                    <a:pt x="273054" y="369047"/>
                    <a:pt x="269121" y="365081"/>
                    <a:pt x="265988" y="359481"/>
                  </a:cubicBezTo>
                  <a:cubicBezTo>
                    <a:pt x="262855" y="353882"/>
                    <a:pt x="260489" y="346315"/>
                    <a:pt x="258889" y="336783"/>
                  </a:cubicBezTo>
                  <a:cubicBezTo>
                    <a:pt x="257289" y="327250"/>
                    <a:pt x="256489" y="315351"/>
                    <a:pt x="256489" y="301085"/>
                  </a:cubicBezTo>
                  <a:cubicBezTo>
                    <a:pt x="259289" y="299218"/>
                    <a:pt x="262288" y="297452"/>
                    <a:pt x="265488" y="295785"/>
                  </a:cubicBezTo>
                  <a:cubicBezTo>
                    <a:pt x="268688" y="294119"/>
                    <a:pt x="272021" y="292685"/>
                    <a:pt x="275488" y="291485"/>
                  </a:cubicBezTo>
                  <a:cubicBezTo>
                    <a:pt x="278954" y="290285"/>
                    <a:pt x="282487" y="289352"/>
                    <a:pt x="286087" y="288686"/>
                  </a:cubicBezTo>
                  <a:cubicBezTo>
                    <a:pt x="289687" y="288019"/>
                    <a:pt x="293353" y="287686"/>
                    <a:pt x="297086" y="287686"/>
                  </a:cubicBezTo>
                  <a:close/>
                  <a:moveTo>
                    <a:pt x="315285" y="147494"/>
                  </a:moveTo>
                  <a:cubicBezTo>
                    <a:pt x="299286" y="147494"/>
                    <a:pt x="285454" y="149627"/>
                    <a:pt x="273788" y="153894"/>
                  </a:cubicBezTo>
                  <a:cubicBezTo>
                    <a:pt x="262122" y="158160"/>
                    <a:pt x="252189" y="163926"/>
                    <a:pt x="243990" y="171193"/>
                  </a:cubicBezTo>
                  <a:cubicBezTo>
                    <a:pt x="235790" y="178459"/>
                    <a:pt x="229091" y="186925"/>
                    <a:pt x="223891" y="196591"/>
                  </a:cubicBezTo>
                  <a:cubicBezTo>
                    <a:pt x="218691" y="206257"/>
                    <a:pt x="214658" y="216423"/>
                    <a:pt x="211792" y="227089"/>
                  </a:cubicBezTo>
                  <a:cubicBezTo>
                    <a:pt x="208925" y="237755"/>
                    <a:pt x="206992" y="248621"/>
                    <a:pt x="205992" y="259687"/>
                  </a:cubicBezTo>
                  <a:cubicBezTo>
                    <a:pt x="204992" y="270753"/>
                    <a:pt x="204492" y="281353"/>
                    <a:pt x="204492" y="291485"/>
                  </a:cubicBezTo>
                  <a:cubicBezTo>
                    <a:pt x="204492" y="303618"/>
                    <a:pt x="204959" y="315084"/>
                    <a:pt x="205892" y="325883"/>
                  </a:cubicBezTo>
                  <a:cubicBezTo>
                    <a:pt x="206825" y="336683"/>
                    <a:pt x="208525" y="346682"/>
                    <a:pt x="210992" y="355881"/>
                  </a:cubicBezTo>
                  <a:cubicBezTo>
                    <a:pt x="213458" y="365081"/>
                    <a:pt x="216758" y="373347"/>
                    <a:pt x="220891" y="380680"/>
                  </a:cubicBezTo>
                  <a:cubicBezTo>
                    <a:pt x="225024" y="388013"/>
                    <a:pt x="230357" y="394246"/>
                    <a:pt x="236890" y="399379"/>
                  </a:cubicBezTo>
                  <a:cubicBezTo>
                    <a:pt x="243423" y="404512"/>
                    <a:pt x="251156" y="408445"/>
                    <a:pt x="260089" y="411178"/>
                  </a:cubicBezTo>
                  <a:cubicBezTo>
                    <a:pt x="269021" y="413911"/>
                    <a:pt x="279487" y="415278"/>
                    <a:pt x="291487" y="415278"/>
                  </a:cubicBezTo>
                  <a:cubicBezTo>
                    <a:pt x="306286" y="415278"/>
                    <a:pt x="319352" y="412978"/>
                    <a:pt x="330684" y="408378"/>
                  </a:cubicBezTo>
                  <a:cubicBezTo>
                    <a:pt x="342017" y="403778"/>
                    <a:pt x="351550" y="397446"/>
                    <a:pt x="359283" y="389379"/>
                  </a:cubicBezTo>
                  <a:cubicBezTo>
                    <a:pt x="367015" y="381313"/>
                    <a:pt x="372882" y="371714"/>
                    <a:pt x="376882" y="360581"/>
                  </a:cubicBezTo>
                  <a:cubicBezTo>
                    <a:pt x="380881" y="349448"/>
                    <a:pt x="382881" y="337349"/>
                    <a:pt x="382881" y="324283"/>
                  </a:cubicBezTo>
                  <a:cubicBezTo>
                    <a:pt x="382881" y="312684"/>
                    <a:pt x="381481" y="302151"/>
                    <a:pt x="378681" y="292685"/>
                  </a:cubicBezTo>
                  <a:cubicBezTo>
                    <a:pt x="375882" y="283219"/>
                    <a:pt x="371515" y="275153"/>
                    <a:pt x="365582" y="268487"/>
                  </a:cubicBezTo>
                  <a:cubicBezTo>
                    <a:pt x="359649" y="261820"/>
                    <a:pt x="352016" y="256687"/>
                    <a:pt x="342684" y="253088"/>
                  </a:cubicBezTo>
                  <a:cubicBezTo>
                    <a:pt x="333351" y="249488"/>
                    <a:pt x="322152" y="247688"/>
                    <a:pt x="309086" y="247688"/>
                  </a:cubicBezTo>
                  <a:cubicBezTo>
                    <a:pt x="303219" y="247688"/>
                    <a:pt x="297686" y="248121"/>
                    <a:pt x="292487" y="248988"/>
                  </a:cubicBezTo>
                  <a:cubicBezTo>
                    <a:pt x="287287" y="249855"/>
                    <a:pt x="282454" y="250954"/>
                    <a:pt x="277988" y="252288"/>
                  </a:cubicBezTo>
                  <a:cubicBezTo>
                    <a:pt x="273521" y="253621"/>
                    <a:pt x="269388" y="255221"/>
                    <a:pt x="265588" y="257087"/>
                  </a:cubicBezTo>
                  <a:cubicBezTo>
                    <a:pt x="261789" y="258954"/>
                    <a:pt x="258422" y="260821"/>
                    <a:pt x="255489" y="262687"/>
                  </a:cubicBezTo>
                  <a:cubicBezTo>
                    <a:pt x="255622" y="252554"/>
                    <a:pt x="256756" y="242955"/>
                    <a:pt x="258889" y="233889"/>
                  </a:cubicBezTo>
                  <a:cubicBezTo>
                    <a:pt x="261022" y="224823"/>
                    <a:pt x="264422" y="216857"/>
                    <a:pt x="269088" y="209990"/>
                  </a:cubicBezTo>
                  <a:cubicBezTo>
                    <a:pt x="273754" y="203124"/>
                    <a:pt x="279821" y="197691"/>
                    <a:pt x="287287" y="193691"/>
                  </a:cubicBezTo>
                  <a:cubicBezTo>
                    <a:pt x="294753" y="189692"/>
                    <a:pt x="303886" y="187692"/>
                    <a:pt x="314685" y="187692"/>
                  </a:cubicBezTo>
                  <a:cubicBezTo>
                    <a:pt x="321085" y="187692"/>
                    <a:pt x="326718" y="188092"/>
                    <a:pt x="331584" y="188892"/>
                  </a:cubicBezTo>
                  <a:cubicBezTo>
                    <a:pt x="336451" y="189692"/>
                    <a:pt x="340684" y="190625"/>
                    <a:pt x="344284" y="191691"/>
                  </a:cubicBezTo>
                  <a:cubicBezTo>
                    <a:pt x="347883" y="192758"/>
                    <a:pt x="350950" y="193725"/>
                    <a:pt x="353483" y="194591"/>
                  </a:cubicBezTo>
                  <a:cubicBezTo>
                    <a:pt x="356016" y="195458"/>
                    <a:pt x="358083" y="195891"/>
                    <a:pt x="359683" y="195891"/>
                  </a:cubicBezTo>
                  <a:cubicBezTo>
                    <a:pt x="361016" y="195891"/>
                    <a:pt x="362149" y="195558"/>
                    <a:pt x="363082" y="194891"/>
                  </a:cubicBezTo>
                  <a:cubicBezTo>
                    <a:pt x="364016" y="194225"/>
                    <a:pt x="364749" y="193125"/>
                    <a:pt x="365282" y="191591"/>
                  </a:cubicBezTo>
                  <a:cubicBezTo>
                    <a:pt x="365816" y="190058"/>
                    <a:pt x="366182" y="187925"/>
                    <a:pt x="366382" y="185192"/>
                  </a:cubicBezTo>
                  <a:cubicBezTo>
                    <a:pt x="366582" y="182459"/>
                    <a:pt x="366682" y="179026"/>
                    <a:pt x="366682" y="174892"/>
                  </a:cubicBezTo>
                  <a:cubicBezTo>
                    <a:pt x="366682" y="172226"/>
                    <a:pt x="366615" y="169959"/>
                    <a:pt x="366482" y="168093"/>
                  </a:cubicBezTo>
                  <a:cubicBezTo>
                    <a:pt x="366349" y="166226"/>
                    <a:pt x="366116" y="164660"/>
                    <a:pt x="365782" y="163393"/>
                  </a:cubicBezTo>
                  <a:cubicBezTo>
                    <a:pt x="365449" y="162127"/>
                    <a:pt x="365016" y="160960"/>
                    <a:pt x="364482" y="159893"/>
                  </a:cubicBezTo>
                  <a:cubicBezTo>
                    <a:pt x="363949" y="158827"/>
                    <a:pt x="363182" y="157860"/>
                    <a:pt x="362182" y="156994"/>
                  </a:cubicBezTo>
                  <a:cubicBezTo>
                    <a:pt x="361182" y="156127"/>
                    <a:pt x="359149" y="155094"/>
                    <a:pt x="356083" y="153894"/>
                  </a:cubicBezTo>
                  <a:cubicBezTo>
                    <a:pt x="353016" y="152694"/>
                    <a:pt x="349283" y="151627"/>
                    <a:pt x="344883" y="150694"/>
                  </a:cubicBezTo>
                  <a:cubicBezTo>
                    <a:pt x="340484" y="149761"/>
                    <a:pt x="335717" y="148994"/>
                    <a:pt x="330584" y="148394"/>
                  </a:cubicBezTo>
                  <a:cubicBezTo>
                    <a:pt x="325451" y="147794"/>
                    <a:pt x="320352" y="147494"/>
                    <a:pt x="315285" y="147494"/>
                  </a:cubicBezTo>
                  <a:close/>
                  <a:moveTo>
                    <a:pt x="288758" y="0"/>
                  </a:moveTo>
                  <a:lnTo>
                    <a:pt x="385012" y="144377"/>
                  </a:lnTo>
                  <a:lnTo>
                    <a:pt x="577516" y="144379"/>
                  </a:lnTo>
                  <a:lnTo>
                    <a:pt x="481266" y="288758"/>
                  </a:lnTo>
                  <a:lnTo>
                    <a:pt x="577516" y="433137"/>
                  </a:lnTo>
                  <a:lnTo>
                    <a:pt x="385012" y="433139"/>
                  </a:lnTo>
                  <a:lnTo>
                    <a:pt x="288758" y="577516"/>
                  </a:lnTo>
                  <a:lnTo>
                    <a:pt x="192504" y="433139"/>
                  </a:lnTo>
                  <a:lnTo>
                    <a:pt x="0" y="433137"/>
                  </a:lnTo>
                  <a:lnTo>
                    <a:pt x="96250" y="288758"/>
                  </a:lnTo>
                  <a:lnTo>
                    <a:pt x="0" y="144379"/>
                  </a:lnTo>
                  <a:lnTo>
                    <a:pt x="192504" y="14437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072066" y="2458245"/>
            <a:ext cx="1037678" cy="1037678"/>
            <a:chOff x="3748216" y="2210595"/>
            <a:chExt cx="1037678" cy="1037678"/>
          </a:xfrm>
        </p:grpSpPr>
        <p:grpSp>
          <p:nvGrpSpPr>
            <p:cNvPr id="115" name="组合 114"/>
            <p:cNvGrpSpPr/>
            <p:nvPr/>
          </p:nvGrpSpPr>
          <p:grpSpPr>
            <a:xfrm>
              <a:off x="3748216" y="2210595"/>
              <a:ext cx="1037678" cy="1037678"/>
              <a:chOff x="-1781726" y="512424"/>
              <a:chExt cx="1037678" cy="1037678"/>
            </a:xfrm>
          </p:grpSpPr>
          <p:sp>
            <p:nvSpPr>
              <p:cNvPr id="116" name="矩形 11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矩形 11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 name="组合 4"/>
            <p:cNvGrpSpPr/>
            <p:nvPr/>
          </p:nvGrpSpPr>
          <p:grpSpPr>
            <a:xfrm>
              <a:off x="3957815" y="2511187"/>
              <a:ext cx="592229" cy="576619"/>
              <a:chOff x="10044719" y="2797776"/>
              <a:chExt cx="821958" cy="800292"/>
            </a:xfrm>
          </p:grpSpPr>
          <p:sp>
            <p:nvSpPr>
              <p:cNvPr id="173" name="任意多边形 172"/>
              <p:cNvSpPr/>
              <p:nvPr/>
            </p:nvSpPr>
            <p:spPr>
              <a:xfrm>
                <a:off x="10044719" y="2797776"/>
                <a:ext cx="723474" cy="685816"/>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5" name="任意多边形 174"/>
              <p:cNvSpPr/>
              <p:nvPr/>
            </p:nvSpPr>
            <p:spPr>
              <a:xfrm flipH="1">
                <a:off x="10293437" y="3054667"/>
                <a:ext cx="573240" cy="543401"/>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2" name="组合 1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1427731"/>
            <a:ext cx="6202988" cy="4126718"/>
            <a:chOff x="3042803" y="1427731"/>
            <a:chExt cx="6202988" cy="4126718"/>
          </a:xfrm>
        </p:grpSpPr>
        <p:grpSp>
          <p:nvGrpSpPr>
            <p:cNvPr id="176" name="组合 175"/>
            <p:cNvGrpSpPr/>
            <p:nvPr/>
          </p:nvGrpSpPr>
          <p:grpSpPr>
            <a:xfrm>
              <a:off x="6140089" y="3487508"/>
              <a:ext cx="1037678" cy="1037678"/>
              <a:chOff x="5816239" y="3239858"/>
              <a:chExt cx="1037678" cy="1037678"/>
            </a:xfrm>
          </p:grpSpPr>
          <p:grpSp>
            <p:nvGrpSpPr>
              <p:cNvPr id="366" name="组合 365"/>
              <p:cNvGrpSpPr/>
              <p:nvPr/>
            </p:nvGrpSpPr>
            <p:grpSpPr>
              <a:xfrm>
                <a:off x="5816239" y="3239858"/>
                <a:ext cx="1037678" cy="1037678"/>
                <a:chOff x="-1781726" y="512424"/>
                <a:chExt cx="1037678" cy="1037678"/>
              </a:xfrm>
            </p:grpSpPr>
            <p:sp>
              <p:nvSpPr>
                <p:cNvPr id="368" name="矩形 36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9" name="矩形 36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7" name="任意多边形 366"/>
              <p:cNvSpPr/>
              <p:nvPr/>
            </p:nvSpPr>
            <p:spPr>
              <a:xfrm>
                <a:off x="6072273" y="3525719"/>
                <a:ext cx="586853" cy="554441"/>
              </a:xfrm>
              <a:custGeom>
                <a:avLst/>
                <a:gdLst>
                  <a:gd name="connsiteX0" fmla="*/ 425832 w 586853"/>
                  <a:gd name="connsiteY0" fmla="*/ 146480 h 554441"/>
                  <a:gd name="connsiteX1" fmla="*/ 371832 w 586853"/>
                  <a:gd name="connsiteY1" fmla="*/ 200480 h 554441"/>
                  <a:gd name="connsiteX2" fmla="*/ 425832 w 586853"/>
                  <a:gd name="connsiteY2" fmla="*/ 254480 h 554441"/>
                  <a:gd name="connsiteX3" fmla="*/ 479832 w 586853"/>
                  <a:gd name="connsiteY3" fmla="*/ 200480 h 554441"/>
                  <a:gd name="connsiteX4" fmla="*/ 425832 w 586853"/>
                  <a:gd name="connsiteY4" fmla="*/ 146480 h 554441"/>
                  <a:gd name="connsiteX5" fmla="*/ 276307 w 586853"/>
                  <a:gd name="connsiteY5" fmla="*/ 146480 h 554441"/>
                  <a:gd name="connsiteX6" fmla="*/ 222307 w 586853"/>
                  <a:gd name="connsiteY6" fmla="*/ 200480 h 554441"/>
                  <a:gd name="connsiteX7" fmla="*/ 276307 w 586853"/>
                  <a:gd name="connsiteY7" fmla="*/ 254480 h 554441"/>
                  <a:gd name="connsiteX8" fmla="*/ 330307 w 586853"/>
                  <a:gd name="connsiteY8" fmla="*/ 200480 h 554441"/>
                  <a:gd name="connsiteX9" fmla="*/ 276307 w 586853"/>
                  <a:gd name="connsiteY9" fmla="*/ 146480 h 554441"/>
                  <a:gd name="connsiteX10" fmla="*/ 132534 w 586853"/>
                  <a:gd name="connsiteY10" fmla="*/ 146480 h 554441"/>
                  <a:gd name="connsiteX11" fmla="*/ 78534 w 586853"/>
                  <a:gd name="connsiteY11" fmla="*/ 200480 h 554441"/>
                  <a:gd name="connsiteX12" fmla="*/ 132534 w 586853"/>
                  <a:gd name="connsiteY12" fmla="*/ 254480 h 554441"/>
                  <a:gd name="connsiteX13" fmla="*/ 186534 w 586853"/>
                  <a:gd name="connsiteY13" fmla="*/ 200480 h 554441"/>
                  <a:gd name="connsiteX14" fmla="*/ 132534 w 586853"/>
                  <a:gd name="connsiteY14" fmla="*/ 146480 h 554441"/>
                  <a:gd name="connsiteX15" fmla="*/ 65966 w 586853"/>
                  <a:gd name="connsiteY15" fmla="*/ 0 h 554441"/>
                  <a:gd name="connsiteX16" fmla="*/ 342331 w 586853"/>
                  <a:gd name="connsiteY16" fmla="*/ 0 h 554441"/>
                  <a:gd name="connsiteX17" fmla="*/ 489044 w 586853"/>
                  <a:gd name="connsiteY17" fmla="*/ 0 h 554441"/>
                  <a:gd name="connsiteX18" fmla="*/ 520887 w 586853"/>
                  <a:gd name="connsiteY18" fmla="*/ 0 h 554441"/>
                  <a:gd name="connsiteX19" fmla="*/ 586853 w 586853"/>
                  <a:gd name="connsiteY19" fmla="*/ 65966 h 554441"/>
                  <a:gd name="connsiteX20" fmla="*/ 586853 w 586853"/>
                  <a:gd name="connsiteY20" fmla="*/ 230875 h 554441"/>
                  <a:gd name="connsiteX21" fmla="*/ 586853 w 586853"/>
                  <a:gd name="connsiteY21" fmla="*/ 329820 h 554441"/>
                  <a:gd name="connsiteX22" fmla="*/ 520887 w 586853"/>
                  <a:gd name="connsiteY22" fmla="*/ 395786 h 554441"/>
                  <a:gd name="connsiteX23" fmla="*/ 489044 w 586853"/>
                  <a:gd name="connsiteY23" fmla="*/ 395786 h 554441"/>
                  <a:gd name="connsiteX24" fmla="*/ 348591 w 586853"/>
                  <a:gd name="connsiteY24" fmla="*/ 554441 h 554441"/>
                  <a:gd name="connsiteX25" fmla="*/ 342331 w 586853"/>
                  <a:gd name="connsiteY25" fmla="*/ 395786 h 554441"/>
                  <a:gd name="connsiteX26" fmla="*/ 65966 w 586853"/>
                  <a:gd name="connsiteY26" fmla="*/ 395786 h 554441"/>
                  <a:gd name="connsiteX27" fmla="*/ 0 w 586853"/>
                  <a:gd name="connsiteY27" fmla="*/ 329820 h 554441"/>
                  <a:gd name="connsiteX28" fmla="*/ 0 w 586853"/>
                  <a:gd name="connsiteY28" fmla="*/ 230875 h 554441"/>
                  <a:gd name="connsiteX29" fmla="*/ 0 w 586853"/>
                  <a:gd name="connsiteY29" fmla="*/ 65966 h 554441"/>
                  <a:gd name="connsiteX30" fmla="*/ 65966 w 586853"/>
                  <a:gd name="connsiteY30" fmla="*/ 0 h 55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6853" h="554441">
                    <a:moveTo>
                      <a:pt x="425832" y="146480"/>
                    </a:moveTo>
                    <a:cubicBezTo>
                      <a:pt x="396009" y="146480"/>
                      <a:pt x="371832" y="170657"/>
                      <a:pt x="371832" y="200480"/>
                    </a:cubicBezTo>
                    <a:cubicBezTo>
                      <a:pt x="371832" y="230303"/>
                      <a:pt x="396009" y="254480"/>
                      <a:pt x="425832" y="254480"/>
                    </a:cubicBezTo>
                    <a:cubicBezTo>
                      <a:pt x="455655" y="254480"/>
                      <a:pt x="479832" y="230303"/>
                      <a:pt x="479832" y="200480"/>
                    </a:cubicBezTo>
                    <a:cubicBezTo>
                      <a:pt x="479832" y="170657"/>
                      <a:pt x="455655" y="146480"/>
                      <a:pt x="425832" y="146480"/>
                    </a:cubicBezTo>
                    <a:close/>
                    <a:moveTo>
                      <a:pt x="276307" y="146480"/>
                    </a:moveTo>
                    <a:cubicBezTo>
                      <a:pt x="246484" y="146480"/>
                      <a:pt x="222307" y="170657"/>
                      <a:pt x="222307" y="200480"/>
                    </a:cubicBezTo>
                    <a:cubicBezTo>
                      <a:pt x="222307" y="230303"/>
                      <a:pt x="246484" y="254480"/>
                      <a:pt x="276307" y="254480"/>
                    </a:cubicBezTo>
                    <a:cubicBezTo>
                      <a:pt x="306130" y="254480"/>
                      <a:pt x="330307" y="230303"/>
                      <a:pt x="330307" y="200480"/>
                    </a:cubicBezTo>
                    <a:cubicBezTo>
                      <a:pt x="330307" y="170657"/>
                      <a:pt x="306130" y="146480"/>
                      <a:pt x="276307" y="146480"/>
                    </a:cubicBezTo>
                    <a:close/>
                    <a:moveTo>
                      <a:pt x="132534" y="146480"/>
                    </a:moveTo>
                    <a:cubicBezTo>
                      <a:pt x="102711" y="146480"/>
                      <a:pt x="78534" y="170657"/>
                      <a:pt x="78534" y="200480"/>
                    </a:cubicBezTo>
                    <a:cubicBezTo>
                      <a:pt x="78534" y="230303"/>
                      <a:pt x="102711" y="254480"/>
                      <a:pt x="132534" y="254480"/>
                    </a:cubicBezTo>
                    <a:cubicBezTo>
                      <a:pt x="162357" y="254480"/>
                      <a:pt x="186534" y="230303"/>
                      <a:pt x="186534" y="200480"/>
                    </a:cubicBezTo>
                    <a:cubicBezTo>
                      <a:pt x="186534" y="170657"/>
                      <a:pt x="162357" y="146480"/>
                      <a:pt x="132534" y="146480"/>
                    </a:cubicBezTo>
                    <a:close/>
                    <a:moveTo>
                      <a:pt x="65966" y="0"/>
                    </a:moveTo>
                    <a:lnTo>
                      <a:pt x="342331" y="0"/>
                    </a:lnTo>
                    <a:lnTo>
                      <a:pt x="489044" y="0"/>
                    </a:lnTo>
                    <a:lnTo>
                      <a:pt x="520887" y="0"/>
                    </a:lnTo>
                    <a:cubicBezTo>
                      <a:pt x="557319" y="0"/>
                      <a:pt x="586853" y="29534"/>
                      <a:pt x="586853" y="65966"/>
                    </a:cubicBezTo>
                    <a:lnTo>
                      <a:pt x="586853" y="230875"/>
                    </a:lnTo>
                    <a:lnTo>
                      <a:pt x="586853" y="329820"/>
                    </a:lnTo>
                    <a:cubicBezTo>
                      <a:pt x="586853" y="366252"/>
                      <a:pt x="557319" y="395786"/>
                      <a:pt x="520887" y="395786"/>
                    </a:cubicBezTo>
                    <a:lnTo>
                      <a:pt x="489044" y="395786"/>
                    </a:lnTo>
                    <a:lnTo>
                      <a:pt x="348591" y="554441"/>
                    </a:lnTo>
                    <a:lnTo>
                      <a:pt x="342331" y="395786"/>
                    </a:lnTo>
                    <a:lnTo>
                      <a:pt x="65966" y="395786"/>
                    </a:lnTo>
                    <a:cubicBezTo>
                      <a:pt x="29534" y="395786"/>
                      <a:pt x="0" y="366252"/>
                      <a:pt x="0" y="329820"/>
                    </a:cubicBezTo>
                    <a:lnTo>
                      <a:pt x="0" y="230875"/>
                    </a:lnTo>
                    <a:lnTo>
                      <a:pt x="0" y="65966"/>
                    </a:lnTo>
                    <a:cubicBezTo>
                      <a:pt x="0" y="29534"/>
                      <a:pt x="29534" y="0"/>
                      <a:pt x="6596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7" name="组合 176"/>
            <p:cNvGrpSpPr/>
            <p:nvPr/>
          </p:nvGrpSpPr>
          <p:grpSpPr>
            <a:xfrm>
              <a:off x="6140089" y="2458245"/>
              <a:ext cx="1037678" cy="1037678"/>
              <a:chOff x="5816239" y="2210595"/>
              <a:chExt cx="1037678" cy="1037678"/>
            </a:xfrm>
          </p:grpSpPr>
          <p:grpSp>
            <p:nvGrpSpPr>
              <p:cNvPr id="362" name="组合 361"/>
              <p:cNvGrpSpPr/>
              <p:nvPr/>
            </p:nvGrpSpPr>
            <p:grpSpPr>
              <a:xfrm>
                <a:off x="5816239" y="2210595"/>
                <a:ext cx="1037678" cy="1037678"/>
                <a:chOff x="-1781726" y="512424"/>
                <a:chExt cx="1037678" cy="1037678"/>
              </a:xfrm>
            </p:grpSpPr>
            <p:sp>
              <p:nvSpPr>
                <p:cNvPr id="364" name="矩形 36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5" name="矩形 36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3" name="任意多边形 362"/>
              <p:cNvSpPr/>
              <p:nvPr/>
            </p:nvSpPr>
            <p:spPr>
              <a:xfrm>
                <a:off x="6019135" y="2415822"/>
                <a:ext cx="603882" cy="603882"/>
              </a:xfrm>
              <a:custGeom>
                <a:avLst/>
                <a:gdLst/>
                <a:ahLst/>
                <a:cxnLst/>
                <a:rect l="l" t="t" r="r" b="b"/>
                <a:pathLst>
                  <a:path w="603882" h="603882">
                    <a:moveTo>
                      <a:pt x="364344" y="256601"/>
                    </a:moveTo>
                    <a:cubicBezTo>
                      <a:pt x="353678" y="258734"/>
                      <a:pt x="335546" y="260867"/>
                      <a:pt x="309948" y="263001"/>
                    </a:cubicBezTo>
                    <a:cubicBezTo>
                      <a:pt x="287549" y="265134"/>
                      <a:pt x="274217" y="265667"/>
                      <a:pt x="269950" y="264601"/>
                    </a:cubicBezTo>
                    <a:cubicBezTo>
                      <a:pt x="266750" y="264601"/>
                      <a:pt x="264084" y="264067"/>
                      <a:pt x="261951" y="263001"/>
                    </a:cubicBezTo>
                    <a:cubicBezTo>
                      <a:pt x="257684" y="260867"/>
                      <a:pt x="254484" y="259801"/>
                      <a:pt x="252351" y="259801"/>
                    </a:cubicBezTo>
                    <a:cubicBezTo>
                      <a:pt x="239552" y="264067"/>
                      <a:pt x="232619" y="272067"/>
                      <a:pt x="231553" y="283799"/>
                    </a:cubicBezTo>
                    <a:cubicBezTo>
                      <a:pt x="233686" y="288066"/>
                      <a:pt x="235286" y="289132"/>
                      <a:pt x="236352" y="286999"/>
                    </a:cubicBezTo>
                    <a:cubicBezTo>
                      <a:pt x="245952" y="286999"/>
                      <a:pt x="255551" y="285933"/>
                      <a:pt x="265150" y="283799"/>
                    </a:cubicBezTo>
                    <a:cubicBezTo>
                      <a:pt x="287549" y="279533"/>
                      <a:pt x="317947" y="277933"/>
                      <a:pt x="356345" y="279000"/>
                    </a:cubicBezTo>
                    <a:cubicBezTo>
                      <a:pt x="356345" y="281133"/>
                      <a:pt x="356345" y="282200"/>
                      <a:pt x="356345" y="282200"/>
                    </a:cubicBezTo>
                    <a:cubicBezTo>
                      <a:pt x="309414" y="330197"/>
                      <a:pt x="268350" y="367528"/>
                      <a:pt x="233152" y="394193"/>
                    </a:cubicBezTo>
                    <a:cubicBezTo>
                      <a:pt x="232086" y="396326"/>
                      <a:pt x="229419" y="397926"/>
                      <a:pt x="225153" y="398992"/>
                    </a:cubicBezTo>
                    <a:cubicBezTo>
                      <a:pt x="220887" y="401126"/>
                      <a:pt x="218753" y="402726"/>
                      <a:pt x="218753" y="403792"/>
                    </a:cubicBezTo>
                    <a:cubicBezTo>
                      <a:pt x="215554" y="406992"/>
                      <a:pt x="214487" y="409658"/>
                      <a:pt x="215554" y="411792"/>
                    </a:cubicBezTo>
                    <a:cubicBezTo>
                      <a:pt x="217687" y="419258"/>
                      <a:pt x="221420" y="426724"/>
                      <a:pt x="226753" y="434190"/>
                    </a:cubicBezTo>
                    <a:cubicBezTo>
                      <a:pt x="227819" y="435257"/>
                      <a:pt x="229953" y="435790"/>
                      <a:pt x="233152" y="435790"/>
                    </a:cubicBezTo>
                    <a:cubicBezTo>
                      <a:pt x="244885" y="432590"/>
                      <a:pt x="265150" y="430457"/>
                      <a:pt x="293949" y="429391"/>
                    </a:cubicBezTo>
                    <a:cubicBezTo>
                      <a:pt x="300348" y="430457"/>
                      <a:pt x="308348" y="431524"/>
                      <a:pt x="317947" y="432590"/>
                    </a:cubicBezTo>
                    <a:cubicBezTo>
                      <a:pt x="339279" y="434724"/>
                      <a:pt x="354745" y="435790"/>
                      <a:pt x="364344" y="435790"/>
                    </a:cubicBezTo>
                    <a:cubicBezTo>
                      <a:pt x="379277" y="434724"/>
                      <a:pt x="392076" y="425657"/>
                      <a:pt x="402742" y="408592"/>
                    </a:cubicBezTo>
                    <a:cubicBezTo>
                      <a:pt x="401676" y="407525"/>
                      <a:pt x="401142" y="406459"/>
                      <a:pt x="401142" y="405392"/>
                    </a:cubicBezTo>
                    <a:cubicBezTo>
                      <a:pt x="381943" y="411792"/>
                      <a:pt x="340879" y="414458"/>
                      <a:pt x="277950" y="413392"/>
                    </a:cubicBezTo>
                    <a:cubicBezTo>
                      <a:pt x="263017" y="412325"/>
                      <a:pt x="252885" y="411792"/>
                      <a:pt x="247552" y="411792"/>
                    </a:cubicBezTo>
                    <a:cubicBezTo>
                      <a:pt x="245418" y="410725"/>
                      <a:pt x="245418" y="409658"/>
                      <a:pt x="247552" y="408592"/>
                    </a:cubicBezTo>
                    <a:cubicBezTo>
                      <a:pt x="250751" y="405392"/>
                      <a:pt x="257151" y="399526"/>
                      <a:pt x="266750" y="390993"/>
                    </a:cubicBezTo>
                    <a:cubicBezTo>
                      <a:pt x="321147" y="338729"/>
                      <a:pt x="355812" y="307798"/>
                      <a:pt x="370744" y="298199"/>
                    </a:cubicBezTo>
                    <a:cubicBezTo>
                      <a:pt x="371811" y="298199"/>
                      <a:pt x="373944" y="297132"/>
                      <a:pt x="377144" y="294999"/>
                    </a:cubicBezTo>
                    <a:cubicBezTo>
                      <a:pt x="383543" y="291799"/>
                      <a:pt x="387810" y="289132"/>
                      <a:pt x="389943" y="286999"/>
                    </a:cubicBezTo>
                    <a:cubicBezTo>
                      <a:pt x="389943" y="286999"/>
                      <a:pt x="389943" y="286466"/>
                      <a:pt x="389943" y="285399"/>
                    </a:cubicBezTo>
                    <a:cubicBezTo>
                      <a:pt x="389943" y="283266"/>
                      <a:pt x="389943" y="281666"/>
                      <a:pt x="389943" y="280600"/>
                    </a:cubicBezTo>
                    <a:cubicBezTo>
                      <a:pt x="383543" y="267800"/>
                      <a:pt x="377144" y="259801"/>
                      <a:pt x="370744" y="256601"/>
                    </a:cubicBezTo>
                    <a:cubicBezTo>
                      <a:pt x="369677" y="256601"/>
                      <a:pt x="368611" y="256601"/>
                      <a:pt x="367544" y="256601"/>
                    </a:cubicBezTo>
                    <a:cubicBezTo>
                      <a:pt x="365411" y="256601"/>
                      <a:pt x="364344" y="256601"/>
                      <a:pt x="364344" y="256601"/>
                    </a:cubicBezTo>
                    <a:close/>
                    <a:moveTo>
                      <a:pt x="301941" y="0"/>
                    </a:moveTo>
                    <a:lnTo>
                      <a:pt x="397332" y="195766"/>
                    </a:lnTo>
                    <a:lnTo>
                      <a:pt x="603882" y="230663"/>
                    </a:lnTo>
                    <a:lnTo>
                      <a:pt x="456287" y="386549"/>
                    </a:lnTo>
                    <a:lnTo>
                      <a:pt x="488551" y="603882"/>
                    </a:lnTo>
                    <a:lnTo>
                      <a:pt x="301941" y="504459"/>
                    </a:lnTo>
                    <a:lnTo>
                      <a:pt x="115331" y="603882"/>
                    </a:lnTo>
                    <a:lnTo>
                      <a:pt x="147595" y="386549"/>
                    </a:lnTo>
                    <a:lnTo>
                      <a:pt x="0" y="230663"/>
                    </a:lnTo>
                    <a:lnTo>
                      <a:pt x="206550" y="19576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8" name="组合 177"/>
            <p:cNvGrpSpPr/>
            <p:nvPr/>
          </p:nvGrpSpPr>
          <p:grpSpPr>
            <a:xfrm>
              <a:off x="4072066" y="3487508"/>
              <a:ext cx="1037678" cy="1037678"/>
              <a:chOff x="3748216" y="3239858"/>
              <a:chExt cx="1037678" cy="1037678"/>
            </a:xfrm>
          </p:grpSpPr>
          <p:grpSp>
            <p:nvGrpSpPr>
              <p:cNvPr id="358" name="组合 357"/>
              <p:cNvGrpSpPr/>
              <p:nvPr/>
            </p:nvGrpSpPr>
            <p:grpSpPr>
              <a:xfrm>
                <a:off x="3748216" y="3239858"/>
                <a:ext cx="1037678" cy="1037678"/>
                <a:chOff x="-1781726" y="512424"/>
                <a:chExt cx="1037678" cy="1037678"/>
              </a:xfrm>
            </p:grpSpPr>
            <p:sp>
              <p:nvSpPr>
                <p:cNvPr id="360" name="矩形 35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1" name="矩形 36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9" name="任意多边形 358"/>
              <p:cNvSpPr/>
              <p:nvPr/>
            </p:nvSpPr>
            <p:spPr>
              <a:xfrm>
                <a:off x="3957895" y="3431179"/>
                <a:ext cx="655670" cy="655668"/>
              </a:xfrm>
              <a:custGeom>
                <a:avLst/>
                <a:gdLst>
                  <a:gd name="connsiteX0" fmla="*/ 406400 w 812801"/>
                  <a:gd name="connsiteY0" fmla="*/ 219864 h 812801"/>
                  <a:gd name="connsiteX1" fmla="*/ 271069 w 812801"/>
                  <a:gd name="connsiteY1" fmla="*/ 355195 h 812801"/>
                  <a:gd name="connsiteX2" fmla="*/ 281704 w 812801"/>
                  <a:gd name="connsiteY2" fmla="*/ 407872 h 812801"/>
                  <a:gd name="connsiteX3" fmla="*/ 300924 w 812801"/>
                  <a:gd name="connsiteY3" fmla="*/ 436379 h 812801"/>
                  <a:gd name="connsiteX4" fmla="*/ 257056 w 812801"/>
                  <a:gd name="connsiteY4" fmla="*/ 495600 h 812801"/>
                  <a:gd name="connsiteX5" fmla="*/ 198672 w 812801"/>
                  <a:gd name="connsiteY5" fmla="*/ 719157 h 812801"/>
                  <a:gd name="connsiteX6" fmla="*/ 283741 w 812801"/>
                  <a:gd name="connsiteY6" fmla="*/ 719157 h 812801"/>
                  <a:gd name="connsiteX7" fmla="*/ 314603 w 812801"/>
                  <a:gd name="connsiteY7" fmla="*/ 513068 h 812801"/>
                  <a:gd name="connsiteX8" fmla="*/ 337783 w 812801"/>
                  <a:gd name="connsiteY8" fmla="*/ 469144 h 812801"/>
                  <a:gd name="connsiteX9" fmla="*/ 353723 w 812801"/>
                  <a:gd name="connsiteY9" fmla="*/ 479891 h 812801"/>
                  <a:gd name="connsiteX10" fmla="*/ 406400 w 812801"/>
                  <a:gd name="connsiteY10" fmla="*/ 490526 h 812801"/>
                  <a:gd name="connsiteX11" fmla="*/ 541731 w 812801"/>
                  <a:gd name="connsiteY11" fmla="*/ 355195 h 812801"/>
                  <a:gd name="connsiteX12" fmla="*/ 406400 w 812801"/>
                  <a:gd name="connsiteY12" fmla="*/ 219864 h 812801"/>
                  <a:gd name="connsiteX13" fmla="*/ 395077 w 812801"/>
                  <a:gd name="connsiteY13" fmla="*/ 112995 h 812801"/>
                  <a:gd name="connsiteX14" fmla="*/ 257451 w 812801"/>
                  <a:gd name="connsiteY14" fmla="*/ 163876 h 812801"/>
                  <a:gd name="connsiteX15" fmla="*/ 176269 w 812801"/>
                  <a:gd name="connsiteY15" fmla="*/ 431539 h 812801"/>
                  <a:gd name="connsiteX16" fmla="*/ 222719 w 812801"/>
                  <a:gd name="connsiteY16" fmla="*/ 416129 h 812801"/>
                  <a:gd name="connsiteX17" fmla="*/ 287515 w 812801"/>
                  <a:gd name="connsiteY17" fmla="*/ 202491 h 812801"/>
                  <a:gd name="connsiteX18" fmla="*/ 510520 w 812801"/>
                  <a:gd name="connsiteY18" fmla="*/ 192066 h 812801"/>
                  <a:gd name="connsiteX19" fmla="*/ 594965 w 812801"/>
                  <a:gd name="connsiteY19" fmla="*/ 398728 h 812801"/>
                  <a:gd name="connsiteX20" fmla="*/ 428473 w 812801"/>
                  <a:gd name="connsiteY20" fmla="*/ 547457 h 812801"/>
                  <a:gd name="connsiteX21" fmla="*/ 434053 w 812801"/>
                  <a:gd name="connsiteY21" fmla="*/ 596077 h 812801"/>
                  <a:gd name="connsiteX22" fmla="*/ 642648 w 812801"/>
                  <a:gd name="connsiteY22" fmla="*/ 409737 h 812801"/>
                  <a:gd name="connsiteX23" fmla="*/ 536850 w 812801"/>
                  <a:gd name="connsiteY23" fmla="*/ 150814 h 812801"/>
                  <a:gd name="connsiteX24" fmla="*/ 395077 w 812801"/>
                  <a:gd name="connsiteY24" fmla="*/ 112995 h 812801"/>
                  <a:gd name="connsiteX25" fmla="*/ 135470 w 812801"/>
                  <a:gd name="connsiteY25" fmla="*/ 0 h 812801"/>
                  <a:gd name="connsiteX26" fmla="*/ 677331 w 812801"/>
                  <a:gd name="connsiteY26" fmla="*/ 0 h 812801"/>
                  <a:gd name="connsiteX27" fmla="*/ 812801 w 812801"/>
                  <a:gd name="connsiteY27" fmla="*/ 135470 h 812801"/>
                  <a:gd name="connsiteX28" fmla="*/ 812801 w 812801"/>
                  <a:gd name="connsiteY28" fmla="*/ 677331 h 812801"/>
                  <a:gd name="connsiteX29" fmla="*/ 677331 w 812801"/>
                  <a:gd name="connsiteY29" fmla="*/ 812801 h 812801"/>
                  <a:gd name="connsiteX30" fmla="*/ 135470 w 812801"/>
                  <a:gd name="connsiteY30" fmla="*/ 812801 h 812801"/>
                  <a:gd name="connsiteX31" fmla="*/ 0 w 812801"/>
                  <a:gd name="connsiteY31" fmla="*/ 677331 h 812801"/>
                  <a:gd name="connsiteX32" fmla="*/ 0 w 812801"/>
                  <a:gd name="connsiteY32" fmla="*/ 135470 h 812801"/>
                  <a:gd name="connsiteX33" fmla="*/ 135470 w 812801"/>
                  <a:gd name="connsiteY33"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2801" h="812801">
                    <a:moveTo>
                      <a:pt x="406400" y="219864"/>
                    </a:moveTo>
                    <a:cubicBezTo>
                      <a:pt x="331659" y="219864"/>
                      <a:pt x="271069" y="280454"/>
                      <a:pt x="271069" y="355195"/>
                    </a:cubicBezTo>
                    <a:cubicBezTo>
                      <a:pt x="271069" y="373880"/>
                      <a:pt x="274856" y="391681"/>
                      <a:pt x="281704" y="407872"/>
                    </a:cubicBezTo>
                    <a:lnTo>
                      <a:pt x="300924" y="436379"/>
                    </a:lnTo>
                    <a:lnTo>
                      <a:pt x="257056" y="495600"/>
                    </a:lnTo>
                    <a:cubicBezTo>
                      <a:pt x="219376" y="562820"/>
                      <a:pt x="198672" y="639556"/>
                      <a:pt x="198672" y="719157"/>
                    </a:cubicBezTo>
                    <a:lnTo>
                      <a:pt x="283741" y="719157"/>
                    </a:lnTo>
                    <a:cubicBezTo>
                      <a:pt x="283741" y="648985"/>
                      <a:pt x="291690" y="576832"/>
                      <a:pt x="314603" y="513068"/>
                    </a:cubicBezTo>
                    <a:lnTo>
                      <a:pt x="337783" y="469144"/>
                    </a:lnTo>
                    <a:lnTo>
                      <a:pt x="353723" y="479891"/>
                    </a:lnTo>
                    <a:cubicBezTo>
                      <a:pt x="369914" y="486739"/>
                      <a:pt x="387715" y="490526"/>
                      <a:pt x="406400" y="490526"/>
                    </a:cubicBezTo>
                    <a:cubicBezTo>
                      <a:pt x="481141" y="490526"/>
                      <a:pt x="541731" y="429936"/>
                      <a:pt x="541731" y="355195"/>
                    </a:cubicBezTo>
                    <a:cubicBezTo>
                      <a:pt x="541731" y="280454"/>
                      <a:pt x="481141" y="219864"/>
                      <a:pt x="406400" y="219864"/>
                    </a:cubicBezTo>
                    <a:close/>
                    <a:moveTo>
                      <a:pt x="395077" y="112995"/>
                    </a:moveTo>
                    <a:cubicBezTo>
                      <a:pt x="346164" y="115282"/>
                      <a:pt x="297942" y="132352"/>
                      <a:pt x="257451" y="163876"/>
                    </a:cubicBezTo>
                    <a:cubicBezTo>
                      <a:pt x="176469" y="226923"/>
                      <a:pt x="143954" y="334128"/>
                      <a:pt x="176269" y="431539"/>
                    </a:cubicBezTo>
                    <a:lnTo>
                      <a:pt x="222719" y="416129"/>
                    </a:lnTo>
                    <a:cubicBezTo>
                      <a:pt x="196926" y="338380"/>
                      <a:pt x="222878" y="252813"/>
                      <a:pt x="287515" y="202491"/>
                    </a:cubicBezTo>
                    <a:cubicBezTo>
                      <a:pt x="352152" y="152170"/>
                      <a:pt x="441471" y="147994"/>
                      <a:pt x="510520" y="192066"/>
                    </a:cubicBezTo>
                    <a:cubicBezTo>
                      <a:pt x="579570" y="236140"/>
                      <a:pt x="613392" y="318911"/>
                      <a:pt x="594965" y="398728"/>
                    </a:cubicBezTo>
                    <a:cubicBezTo>
                      <a:pt x="576538" y="478545"/>
                      <a:pt x="509854" y="538114"/>
                      <a:pt x="428473" y="547457"/>
                    </a:cubicBezTo>
                    <a:lnTo>
                      <a:pt x="434053" y="596077"/>
                    </a:lnTo>
                    <a:cubicBezTo>
                      <a:pt x="536015" y="584371"/>
                      <a:pt x="619562" y="509738"/>
                      <a:pt x="642648" y="409737"/>
                    </a:cubicBezTo>
                    <a:cubicBezTo>
                      <a:pt x="665736" y="309736"/>
                      <a:pt x="623361" y="206032"/>
                      <a:pt x="536850" y="150814"/>
                    </a:cubicBezTo>
                    <a:cubicBezTo>
                      <a:pt x="493594" y="123205"/>
                      <a:pt x="443990" y="110709"/>
                      <a:pt x="395077" y="112995"/>
                    </a:cubicBezTo>
                    <a:close/>
                    <a:moveTo>
                      <a:pt x="135470" y="0"/>
                    </a:moveTo>
                    <a:lnTo>
                      <a:pt x="677331" y="0"/>
                    </a:lnTo>
                    <a:cubicBezTo>
                      <a:pt x="752149" y="0"/>
                      <a:pt x="812801" y="60652"/>
                      <a:pt x="812801" y="135470"/>
                    </a:cubicBezTo>
                    <a:lnTo>
                      <a:pt x="812801" y="677331"/>
                    </a:lnTo>
                    <a:cubicBezTo>
                      <a:pt x="812801" y="752149"/>
                      <a:pt x="752149" y="812801"/>
                      <a:pt x="677331" y="812801"/>
                    </a:cubicBezTo>
                    <a:lnTo>
                      <a:pt x="135470" y="812801"/>
                    </a:lnTo>
                    <a:cubicBezTo>
                      <a:pt x="60652" y="812801"/>
                      <a:pt x="0" y="752149"/>
                      <a:pt x="0" y="677331"/>
                    </a:cubicBezTo>
                    <a:lnTo>
                      <a:pt x="0" y="135470"/>
                    </a:lnTo>
                    <a:cubicBezTo>
                      <a:pt x="0" y="60652"/>
                      <a:pt x="60652" y="0"/>
                      <a:pt x="13547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0" name="组合 179"/>
            <p:cNvGrpSpPr/>
            <p:nvPr/>
          </p:nvGrpSpPr>
          <p:grpSpPr>
            <a:xfrm>
              <a:off x="3042803" y="1427731"/>
              <a:ext cx="1037678" cy="1037678"/>
              <a:chOff x="2718953" y="1180081"/>
              <a:chExt cx="1037678" cy="1037678"/>
            </a:xfrm>
          </p:grpSpPr>
          <p:grpSp>
            <p:nvGrpSpPr>
              <p:cNvPr id="354" name="组合 353"/>
              <p:cNvGrpSpPr/>
              <p:nvPr/>
            </p:nvGrpSpPr>
            <p:grpSpPr>
              <a:xfrm>
                <a:off x="2718953" y="1180081"/>
                <a:ext cx="1037678" cy="1037678"/>
                <a:chOff x="-1781726" y="512424"/>
                <a:chExt cx="1037678" cy="1037678"/>
              </a:xfrm>
            </p:grpSpPr>
            <p:sp>
              <p:nvSpPr>
                <p:cNvPr id="356" name="矩形 35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7" name="矩形 35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55" name="图片 354"/>
              <p:cNvPicPr>
                <a:picLocks noChangeAspect="1"/>
              </p:cNvPicPr>
              <p:nvPr/>
            </p:nvPicPr>
            <p:blipFill>
              <a:blip r:embed="rId2"/>
              <a:stretch>
                <a:fillRect/>
              </a:stretch>
            </p:blipFill>
            <p:spPr>
              <a:xfrm>
                <a:off x="2909651" y="1480735"/>
                <a:ext cx="608544" cy="465354"/>
              </a:xfrm>
              <a:prstGeom prst="rect">
                <a:avLst/>
              </a:prstGeom>
            </p:spPr>
          </p:pic>
        </p:grpSp>
        <p:grpSp>
          <p:nvGrpSpPr>
            <p:cNvPr id="181" name="组合 180"/>
            <p:cNvGrpSpPr/>
            <p:nvPr/>
          </p:nvGrpSpPr>
          <p:grpSpPr>
            <a:xfrm>
              <a:off x="5106078" y="4516771"/>
              <a:ext cx="1037678" cy="1037678"/>
              <a:chOff x="4782228" y="4269121"/>
              <a:chExt cx="1037678" cy="1037678"/>
            </a:xfrm>
          </p:grpSpPr>
          <p:grpSp>
            <p:nvGrpSpPr>
              <p:cNvPr id="326" name="组合 325"/>
              <p:cNvGrpSpPr/>
              <p:nvPr/>
            </p:nvGrpSpPr>
            <p:grpSpPr>
              <a:xfrm>
                <a:off x="4782228" y="4269121"/>
                <a:ext cx="1037678" cy="1037678"/>
                <a:chOff x="-1781726" y="512424"/>
                <a:chExt cx="1037678" cy="1037678"/>
              </a:xfrm>
            </p:grpSpPr>
            <p:sp>
              <p:nvSpPr>
                <p:cNvPr id="352" name="矩形 35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3" name="矩形 35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38" name="图片 337"/>
              <p:cNvPicPr>
                <a:picLocks noChangeAspect="1"/>
              </p:cNvPicPr>
              <p:nvPr/>
            </p:nvPicPr>
            <p:blipFill>
              <a:blip r:embed="rId3"/>
              <a:stretch>
                <a:fillRect/>
              </a:stretch>
            </p:blipFill>
            <p:spPr>
              <a:xfrm>
                <a:off x="4940789" y="4600393"/>
                <a:ext cx="749873" cy="438950"/>
              </a:xfrm>
              <a:prstGeom prst="rect">
                <a:avLst/>
              </a:prstGeom>
            </p:spPr>
          </p:pic>
        </p:grpSp>
        <p:grpSp>
          <p:nvGrpSpPr>
            <p:cNvPr id="182" name="组合 181"/>
            <p:cNvGrpSpPr/>
            <p:nvPr/>
          </p:nvGrpSpPr>
          <p:grpSpPr>
            <a:xfrm>
              <a:off x="5106078" y="3487508"/>
              <a:ext cx="1037678" cy="1037678"/>
              <a:chOff x="4782228" y="3239858"/>
              <a:chExt cx="1037678" cy="1037678"/>
            </a:xfrm>
          </p:grpSpPr>
          <p:grpSp>
            <p:nvGrpSpPr>
              <p:cNvPr id="315" name="组合 314"/>
              <p:cNvGrpSpPr/>
              <p:nvPr/>
            </p:nvGrpSpPr>
            <p:grpSpPr>
              <a:xfrm>
                <a:off x="4782228" y="3239858"/>
                <a:ext cx="1037678" cy="1037678"/>
                <a:chOff x="-1781726" y="512424"/>
                <a:chExt cx="1037678" cy="1037678"/>
              </a:xfrm>
            </p:grpSpPr>
            <p:sp>
              <p:nvSpPr>
                <p:cNvPr id="323" name="矩形 32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5" name="矩形 32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6" name="组合 315"/>
              <p:cNvGrpSpPr/>
              <p:nvPr/>
            </p:nvGrpSpPr>
            <p:grpSpPr>
              <a:xfrm>
                <a:off x="4969886" y="3468141"/>
                <a:ext cx="606826" cy="606826"/>
                <a:chOff x="842170" y="4792959"/>
                <a:chExt cx="282701" cy="282702"/>
              </a:xfrm>
            </p:grpSpPr>
            <p:sp>
              <p:nvSpPr>
                <p:cNvPr id="317" name="椭圆 316"/>
                <p:cNvSpPr/>
                <p:nvPr/>
              </p:nvSpPr>
              <p:spPr>
                <a:xfrm>
                  <a:off x="842170" y="4792959"/>
                  <a:ext cx="282701" cy="282702"/>
                </a:xfrm>
                <a:prstGeom prst="ellipse">
                  <a:avLst/>
                </a:pr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9" name="任意多边形 318"/>
                <p:cNvSpPr/>
                <p:nvPr/>
              </p:nvSpPr>
              <p:spPr>
                <a:xfrm>
                  <a:off x="864726" y="4795038"/>
                  <a:ext cx="95803" cy="209948"/>
                </a:xfrm>
                <a:custGeom>
                  <a:avLst/>
                  <a:gdLst>
                    <a:gd name="connsiteX0" fmla="*/ 944380 w 954477"/>
                    <a:gd name="connsiteY0" fmla="*/ 0 h 2113613"/>
                    <a:gd name="connsiteX1" fmla="*/ 944380 w 954477"/>
                    <a:gd name="connsiteY1" fmla="*/ 689547 h 2113613"/>
                    <a:gd name="connsiteX2" fmla="*/ 839449 w 954477"/>
                    <a:gd name="connsiteY2" fmla="*/ 1274164 h 2113613"/>
                    <a:gd name="connsiteX3" fmla="*/ 359764 w 954477"/>
                    <a:gd name="connsiteY3" fmla="*/ 1873770 h 2113613"/>
                    <a:gd name="connsiteX4" fmla="*/ 0 w 954477"/>
                    <a:gd name="connsiteY4" fmla="*/ 2113613 h 2113613"/>
                    <a:gd name="connsiteX0" fmla="*/ 944380 w 955828"/>
                    <a:gd name="connsiteY0" fmla="*/ 0 h 2113613"/>
                    <a:gd name="connsiteX1" fmla="*/ 944380 w 955828"/>
                    <a:gd name="connsiteY1" fmla="*/ 689547 h 2113613"/>
                    <a:gd name="connsiteX2" fmla="*/ 820399 w 955828"/>
                    <a:gd name="connsiteY2" fmla="*/ 1264639 h 2113613"/>
                    <a:gd name="connsiteX3" fmla="*/ 359764 w 955828"/>
                    <a:gd name="connsiteY3" fmla="*/ 1873770 h 2113613"/>
                    <a:gd name="connsiteX4" fmla="*/ 0 w 955828"/>
                    <a:gd name="connsiteY4" fmla="*/ 2113613 h 2113613"/>
                    <a:gd name="connsiteX0" fmla="*/ 947448 w 957253"/>
                    <a:gd name="connsiteY0" fmla="*/ 0 h 2082928"/>
                    <a:gd name="connsiteX1" fmla="*/ 944380 w 957253"/>
                    <a:gd name="connsiteY1" fmla="*/ 658862 h 2082928"/>
                    <a:gd name="connsiteX2" fmla="*/ 820399 w 957253"/>
                    <a:gd name="connsiteY2" fmla="*/ 1233954 h 2082928"/>
                    <a:gd name="connsiteX3" fmla="*/ 359764 w 957253"/>
                    <a:gd name="connsiteY3" fmla="*/ 1843085 h 2082928"/>
                    <a:gd name="connsiteX4" fmla="*/ 0 w 957253"/>
                    <a:gd name="connsiteY4" fmla="*/ 2082928 h 2082928"/>
                    <a:gd name="connsiteX0" fmla="*/ 942465 w 955025"/>
                    <a:gd name="connsiteY0" fmla="*/ 0 h 2092894"/>
                    <a:gd name="connsiteX1" fmla="*/ 944380 w 955025"/>
                    <a:gd name="connsiteY1" fmla="*/ 668828 h 2092894"/>
                    <a:gd name="connsiteX2" fmla="*/ 820399 w 955025"/>
                    <a:gd name="connsiteY2" fmla="*/ 1243920 h 2092894"/>
                    <a:gd name="connsiteX3" fmla="*/ 359764 w 955025"/>
                    <a:gd name="connsiteY3" fmla="*/ 1853051 h 2092894"/>
                    <a:gd name="connsiteX4" fmla="*/ 0 w 955025"/>
                    <a:gd name="connsiteY4" fmla="*/ 2092894 h 2092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025" h="2092894">
                      <a:moveTo>
                        <a:pt x="942465" y="0"/>
                      </a:moveTo>
                      <a:cubicBezTo>
                        <a:pt x="951209" y="238593"/>
                        <a:pt x="964724" y="461508"/>
                        <a:pt x="944380" y="668828"/>
                      </a:cubicBezTo>
                      <a:cubicBezTo>
                        <a:pt x="924036" y="876148"/>
                        <a:pt x="917835" y="1046550"/>
                        <a:pt x="820399" y="1243920"/>
                      </a:cubicBezTo>
                      <a:cubicBezTo>
                        <a:pt x="722963" y="1441291"/>
                        <a:pt x="496497" y="1711555"/>
                        <a:pt x="359764" y="1853051"/>
                      </a:cubicBezTo>
                      <a:cubicBezTo>
                        <a:pt x="223031" y="1994547"/>
                        <a:pt x="109928" y="2042926"/>
                        <a:pt x="0" y="2092894"/>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0" name="任意多边形 319"/>
                <p:cNvSpPr/>
                <p:nvPr/>
              </p:nvSpPr>
              <p:spPr>
                <a:xfrm>
                  <a:off x="1003122" y="4795470"/>
                  <a:ext cx="104978" cy="205176"/>
                </a:xfrm>
                <a:custGeom>
                  <a:avLst/>
                  <a:gdLst>
                    <a:gd name="connsiteX0" fmla="*/ 48189 w 838764"/>
                    <a:gd name="connsiteY0" fmla="*/ 0 h 1937643"/>
                    <a:gd name="connsiteX1" fmla="*/ 564 w 838764"/>
                    <a:gd name="connsiteY1" fmla="*/ 390525 h 1937643"/>
                    <a:gd name="connsiteX2" fmla="*/ 76764 w 838764"/>
                    <a:gd name="connsiteY2" fmla="*/ 952500 h 1937643"/>
                    <a:gd name="connsiteX3" fmla="*/ 295839 w 838764"/>
                    <a:gd name="connsiteY3" fmla="*/ 1447800 h 1937643"/>
                    <a:gd name="connsiteX4" fmla="*/ 705414 w 838764"/>
                    <a:gd name="connsiteY4" fmla="*/ 1866900 h 1937643"/>
                    <a:gd name="connsiteX5" fmla="*/ 838764 w 838764"/>
                    <a:gd name="connsiteY5" fmla="*/ 1933575 h 1937643"/>
                    <a:gd name="connsiteX0" fmla="*/ 48189 w 857052"/>
                    <a:gd name="connsiteY0" fmla="*/ 0 h 1941521"/>
                    <a:gd name="connsiteX1" fmla="*/ 564 w 857052"/>
                    <a:gd name="connsiteY1" fmla="*/ 390525 h 1941521"/>
                    <a:gd name="connsiteX2" fmla="*/ 76764 w 857052"/>
                    <a:gd name="connsiteY2" fmla="*/ 952500 h 1941521"/>
                    <a:gd name="connsiteX3" fmla="*/ 295839 w 857052"/>
                    <a:gd name="connsiteY3" fmla="*/ 1447800 h 1941521"/>
                    <a:gd name="connsiteX4" fmla="*/ 705414 w 857052"/>
                    <a:gd name="connsiteY4" fmla="*/ 1866900 h 1941521"/>
                    <a:gd name="connsiteX5" fmla="*/ 857052 w 857052"/>
                    <a:gd name="connsiteY5" fmla="*/ 1938147 h 1941521"/>
                    <a:gd name="connsiteX0" fmla="*/ 48189 w 857052"/>
                    <a:gd name="connsiteY0" fmla="*/ 0 h 1938147"/>
                    <a:gd name="connsiteX1" fmla="*/ 564 w 857052"/>
                    <a:gd name="connsiteY1" fmla="*/ 390525 h 1938147"/>
                    <a:gd name="connsiteX2" fmla="*/ 76764 w 857052"/>
                    <a:gd name="connsiteY2" fmla="*/ 952500 h 1938147"/>
                    <a:gd name="connsiteX3" fmla="*/ 295839 w 857052"/>
                    <a:gd name="connsiteY3" fmla="*/ 1447800 h 1938147"/>
                    <a:gd name="connsiteX4" fmla="*/ 705414 w 857052"/>
                    <a:gd name="connsiteY4" fmla="*/ 1866900 h 1938147"/>
                    <a:gd name="connsiteX5" fmla="*/ 857052 w 857052"/>
                    <a:gd name="connsiteY5" fmla="*/ 1938147 h 1938147"/>
                    <a:gd name="connsiteX0" fmla="*/ 48189 w 857052"/>
                    <a:gd name="connsiteY0" fmla="*/ 0 h 1950605"/>
                    <a:gd name="connsiteX1" fmla="*/ 564 w 857052"/>
                    <a:gd name="connsiteY1" fmla="*/ 402983 h 1950605"/>
                    <a:gd name="connsiteX2" fmla="*/ 76764 w 857052"/>
                    <a:gd name="connsiteY2" fmla="*/ 964958 h 1950605"/>
                    <a:gd name="connsiteX3" fmla="*/ 295839 w 857052"/>
                    <a:gd name="connsiteY3" fmla="*/ 1460258 h 1950605"/>
                    <a:gd name="connsiteX4" fmla="*/ 705414 w 857052"/>
                    <a:gd name="connsiteY4" fmla="*/ 1879358 h 1950605"/>
                    <a:gd name="connsiteX5" fmla="*/ 857052 w 857052"/>
                    <a:gd name="connsiteY5" fmla="*/ 1950605 h 1950605"/>
                    <a:gd name="connsiteX0" fmla="*/ 48189 w 983343"/>
                    <a:gd name="connsiteY0" fmla="*/ 0 h 2045321"/>
                    <a:gd name="connsiteX1" fmla="*/ 564 w 983343"/>
                    <a:gd name="connsiteY1" fmla="*/ 402983 h 2045321"/>
                    <a:gd name="connsiteX2" fmla="*/ 76764 w 983343"/>
                    <a:gd name="connsiteY2" fmla="*/ 964958 h 2045321"/>
                    <a:gd name="connsiteX3" fmla="*/ 295839 w 983343"/>
                    <a:gd name="connsiteY3" fmla="*/ 1460258 h 2045321"/>
                    <a:gd name="connsiteX4" fmla="*/ 705414 w 983343"/>
                    <a:gd name="connsiteY4" fmla="*/ 1879358 h 2045321"/>
                    <a:gd name="connsiteX5" fmla="*/ 983343 w 983343"/>
                    <a:gd name="connsiteY5" fmla="*/ 2045321 h 2045321"/>
                    <a:gd name="connsiteX0" fmla="*/ 48189 w 1046488"/>
                    <a:gd name="connsiteY0" fmla="*/ 0 h 2045321"/>
                    <a:gd name="connsiteX1" fmla="*/ 564 w 1046488"/>
                    <a:gd name="connsiteY1" fmla="*/ 402983 h 2045321"/>
                    <a:gd name="connsiteX2" fmla="*/ 76764 w 1046488"/>
                    <a:gd name="connsiteY2" fmla="*/ 964958 h 2045321"/>
                    <a:gd name="connsiteX3" fmla="*/ 295839 w 1046488"/>
                    <a:gd name="connsiteY3" fmla="*/ 1460258 h 2045321"/>
                    <a:gd name="connsiteX4" fmla="*/ 705414 w 1046488"/>
                    <a:gd name="connsiteY4" fmla="*/ 1879358 h 2045321"/>
                    <a:gd name="connsiteX5" fmla="*/ 1046488 w 1046488"/>
                    <a:gd name="connsiteY5" fmla="*/ 2045321 h 204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6488" h="2045321">
                      <a:moveTo>
                        <a:pt x="48189" y="0"/>
                      </a:moveTo>
                      <a:cubicBezTo>
                        <a:pt x="21995" y="115887"/>
                        <a:pt x="-4198" y="242157"/>
                        <a:pt x="564" y="402983"/>
                      </a:cubicBezTo>
                      <a:cubicBezTo>
                        <a:pt x="5326" y="563809"/>
                        <a:pt x="27551" y="788746"/>
                        <a:pt x="76764" y="964958"/>
                      </a:cubicBezTo>
                      <a:cubicBezTo>
                        <a:pt x="125977" y="1141171"/>
                        <a:pt x="191064" y="1307858"/>
                        <a:pt x="295839" y="1460258"/>
                      </a:cubicBezTo>
                      <a:cubicBezTo>
                        <a:pt x="400614" y="1612658"/>
                        <a:pt x="611879" y="1797634"/>
                        <a:pt x="705414" y="1879358"/>
                      </a:cubicBezTo>
                      <a:cubicBezTo>
                        <a:pt x="798949" y="1961082"/>
                        <a:pt x="1020485" y="2029605"/>
                        <a:pt x="1046488" y="2045321"/>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1" name="任意多边形 320"/>
                <p:cNvSpPr/>
                <p:nvPr/>
              </p:nvSpPr>
              <p:spPr>
                <a:xfrm>
                  <a:off x="888686" y="4928577"/>
                  <a:ext cx="96338" cy="110312"/>
                </a:xfrm>
                <a:custGeom>
                  <a:avLst/>
                  <a:gdLst>
                    <a:gd name="connsiteX0" fmla="*/ 952500 w 952500"/>
                    <a:gd name="connsiteY0" fmla="*/ 0 h 1104900"/>
                    <a:gd name="connsiteX1" fmla="*/ 733425 w 952500"/>
                    <a:gd name="connsiteY1" fmla="*/ 409575 h 1104900"/>
                    <a:gd name="connsiteX2" fmla="*/ 371475 w 952500"/>
                    <a:gd name="connsiteY2" fmla="*/ 838200 h 1104900"/>
                    <a:gd name="connsiteX3" fmla="*/ 0 w 952500"/>
                    <a:gd name="connsiteY3" fmla="*/ 1104900 h 1104900"/>
                    <a:gd name="connsiteX0" fmla="*/ 960360 w 960360"/>
                    <a:gd name="connsiteY0" fmla="*/ 0 h 1099660"/>
                    <a:gd name="connsiteX1" fmla="*/ 741285 w 960360"/>
                    <a:gd name="connsiteY1" fmla="*/ 409575 h 1099660"/>
                    <a:gd name="connsiteX2" fmla="*/ 379335 w 960360"/>
                    <a:gd name="connsiteY2" fmla="*/ 838200 h 1099660"/>
                    <a:gd name="connsiteX3" fmla="*/ 0 w 960360"/>
                    <a:gd name="connsiteY3" fmla="*/ 1099660 h 1099660"/>
                    <a:gd name="connsiteX0" fmla="*/ 960360 w 960360"/>
                    <a:gd name="connsiteY0" fmla="*/ 0 h 1099660"/>
                    <a:gd name="connsiteX1" fmla="*/ 741285 w 960360"/>
                    <a:gd name="connsiteY1" fmla="*/ 409575 h 1099660"/>
                    <a:gd name="connsiteX2" fmla="*/ 371475 w 960360"/>
                    <a:gd name="connsiteY2" fmla="*/ 835580 h 1099660"/>
                    <a:gd name="connsiteX3" fmla="*/ 0 w 960360"/>
                    <a:gd name="connsiteY3" fmla="*/ 1099660 h 1099660"/>
                  </a:gdLst>
                  <a:ahLst/>
                  <a:cxnLst>
                    <a:cxn ang="0">
                      <a:pos x="connsiteX0" y="connsiteY0"/>
                    </a:cxn>
                    <a:cxn ang="0">
                      <a:pos x="connsiteX1" y="connsiteY1"/>
                    </a:cxn>
                    <a:cxn ang="0">
                      <a:pos x="connsiteX2" y="connsiteY2"/>
                    </a:cxn>
                    <a:cxn ang="0">
                      <a:pos x="connsiteX3" y="connsiteY3"/>
                    </a:cxn>
                  </a:cxnLst>
                  <a:rect l="l" t="t" r="r" b="b"/>
                  <a:pathLst>
                    <a:path w="960360" h="1099660">
                      <a:moveTo>
                        <a:pt x="960360" y="0"/>
                      </a:moveTo>
                      <a:cubicBezTo>
                        <a:pt x="899241" y="134937"/>
                        <a:pt x="839433" y="270312"/>
                        <a:pt x="741285" y="409575"/>
                      </a:cubicBezTo>
                      <a:cubicBezTo>
                        <a:pt x="643138" y="548838"/>
                        <a:pt x="495022" y="720566"/>
                        <a:pt x="371475" y="835580"/>
                      </a:cubicBezTo>
                      <a:cubicBezTo>
                        <a:pt x="247928" y="950594"/>
                        <a:pt x="124618" y="1024254"/>
                        <a:pt x="0" y="109966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2" name="任意多边形 321"/>
                <p:cNvSpPr/>
                <p:nvPr/>
              </p:nvSpPr>
              <p:spPr>
                <a:xfrm>
                  <a:off x="985550" y="4929579"/>
                  <a:ext cx="91465" cy="108812"/>
                </a:xfrm>
                <a:custGeom>
                  <a:avLst/>
                  <a:gdLst>
                    <a:gd name="connsiteX0" fmla="*/ 911780 w 911780"/>
                    <a:gd name="connsiteY0" fmla="*/ 1084704 h 1084704"/>
                    <a:gd name="connsiteX1" fmla="*/ 704796 w 911780"/>
                    <a:gd name="connsiteY1" fmla="*/ 940601 h 1084704"/>
                    <a:gd name="connsiteX2" fmla="*/ 343228 w 911780"/>
                    <a:gd name="connsiteY2" fmla="*/ 605233 h 1084704"/>
                    <a:gd name="connsiteX3" fmla="*/ 115283 w 911780"/>
                    <a:gd name="connsiteY3" fmla="*/ 267246 h 1084704"/>
                    <a:gd name="connsiteX4" fmla="*/ 0 w 911780"/>
                    <a:gd name="connsiteY4" fmla="*/ 0 h 108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780" h="1084704">
                      <a:moveTo>
                        <a:pt x="911780" y="1084704"/>
                      </a:moveTo>
                      <a:cubicBezTo>
                        <a:pt x="855667" y="1052608"/>
                        <a:pt x="799555" y="1020513"/>
                        <a:pt x="704796" y="940601"/>
                      </a:cubicBezTo>
                      <a:cubicBezTo>
                        <a:pt x="610037" y="860689"/>
                        <a:pt x="441480" y="717459"/>
                        <a:pt x="343228" y="605233"/>
                      </a:cubicBezTo>
                      <a:cubicBezTo>
                        <a:pt x="244976" y="493007"/>
                        <a:pt x="172488" y="368118"/>
                        <a:pt x="115283" y="267246"/>
                      </a:cubicBezTo>
                      <a:cubicBezTo>
                        <a:pt x="58078" y="166374"/>
                        <a:pt x="29039" y="83187"/>
                        <a:pt x="0" y="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83" name="组合 182"/>
            <p:cNvGrpSpPr/>
            <p:nvPr/>
          </p:nvGrpSpPr>
          <p:grpSpPr>
            <a:xfrm>
              <a:off x="5106078" y="2458245"/>
              <a:ext cx="1037678" cy="1037678"/>
              <a:chOff x="4782228" y="2210595"/>
              <a:chExt cx="1037678" cy="1037678"/>
            </a:xfrm>
          </p:grpSpPr>
          <p:grpSp>
            <p:nvGrpSpPr>
              <p:cNvPr id="307" name="组合 306"/>
              <p:cNvGrpSpPr/>
              <p:nvPr/>
            </p:nvGrpSpPr>
            <p:grpSpPr>
              <a:xfrm>
                <a:off x="4782228" y="2210595"/>
                <a:ext cx="1037678" cy="1037678"/>
                <a:chOff x="-1781726" y="512424"/>
                <a:chExt cx="1037678" cy="1037678"/>
              </a:xfrm>
            </p:grpSpPr>
            <p:sp>
              <p:nvSpPr>
                <p:cNvPr id="312" name="矩形 31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4" name="矩形 31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9" name="组合 308"/>
              <p:cNvGrpSpPr/>
              <p:nvPr/>
            </p:nvGrpSpPr>
            <p:grpSpPr>
              <a:xfrm>
                <a:off x="4959626" y="2454964"/>
                <a:ext cx="755375" cy="566531"/>
                <a:chOff x="4959626" y="2454964"/>
                <a:chExt cx="755375" cy="566531"/>
              </a:xfrm>
            </p:grpSpPr>
            <p:sp>
              <p:nvSpPr>
                <p:cNvPr id="310" name="任意多边形 309"/>
                <p:cNvSpPr/>
                <p:nvPr/>
              </p:nvSpPr>
              <p:spPr>
                <a:xfrm>
                  <a:off x="5059019" y="2454965"/>
                  <a:ext cx="655982" cy="546488"/>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1" name="任意多边形 310"/>
                <p:cNvSpPr/>
                <p:nvPr/>
              </p:nvSpPr>
              <p:spPr>
                <a:xfrm>
                  <a:off x="4959626" y="2454964"/>
                  <a:ext cx="680041" cy="566531"/>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84" name="组合 183"/>
            <p:cNvGrpSpPr/>
            <p:nvPr/>
          </p:nvGrpSpPr>
          <p:grpSpPr>
            <a:xfrm>
              <a:off x="4072066" y="1427731"/>
              <a:ext cx="1037678" cy="1037678"/>
              <a:chOff x="3748216" y="1180081"/>
              <a:chExt cx="1037678" cy="1037678"/>
            </a:xfrm>
          </p:grpSpPr>
          <p:grpSp>
            <p:nvGrpSpPr>
              <p:cNvPr id="302" name="组合 301"/>
              <p:cNvGrpSpPr/>
              <p:nvPr/>
            </p:nvGrpSpPr>
            <p:grpSpPr>
              <a:xfrm>
                <a:off x="3748216" y="1180081"/>
                <a:ext cx="1037678" cy="1037678"/>
                <a:chOff x="-1781726" y="512424"/>
                <a:chExt cx="1037678" cy="1037678"/>
              </a:xfrm>
            </p:grpSpPr>
            <p:sp>
              <p:nvSpPr>
                <p:cNvPr id="305" name="矩形 30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6" name="矩形 30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3" name="任意多边形 302"/>
              <p:cNvSpPr/>
              <p:nvPr/>
            </p:nvSpPr>
            <p:spPr>
              <a:xfrm>
                <a:off x="3886693" y="1469808"/>
                <a:ext cx="745435" cy="546652"/>
              </a:xfrm>
              <a:custGeom>
                <a:avLst/>
                <a:gdLst>
                  <a:gd name="connsiteX0" fmla="*/ 295104 w 745435"/>
                  <a:gd name="connsiteY0" fmla="*/ 100255 h 546652"/>
                  <a:gd name="connsiteX1" fmla="*/ 367104 w 745435"/>
                  <a:gd name="connsiteY1" fmla="*/ 172255 h 546652"/>
                  <a:gd name="connsiteX2" fmla="*/ 295104 w 745435"/>
                  <a:gd name="connsiteY2" fmla="*/ 244255 h 546652"/>
                  <a:gd name="connsiteX3" fmla="*/ 223104 w 745435"/>
                  <a:gd name="connsiteY3" fmla="*/ 172255 h 546652"/>
                  <a:gd name="connsiteX4" fmla="*/ 295104 w 745435"/>
                  <a:gd name="connsiteY4" fmla="*/ 100255 h 546652"/>
                  <a:gd name="connsiteX5" fmla="*/ 128030 w 745435"/>
                  <a:gd name="connsiteY5" fmla="*/ 35834 h 546652"/>
                  <a:gd name="connsiteX6" fmla="*/ 48864 w 745435"/>
                  <a:gd name="connsiteY6" fmla="*/ 115000 h 546652"/>
                  <a:gd name="connsiteX7" fmla="*/ 48864 w 745435"/>
                  <a:gd name="connsiteY7" fmla="*/ 431652 h 546652"/>
                  <a:gd name="connsiteX8" fmla="*/ 53010 w 745435"/>
                  <a:gd name="connsiteY8" fmla="*/ 452186 h 546652"/>
                  <a:gd name="connsiteX9" fmla="*/ 53825 w 745435"/>
                  <a:gd name="connsiteY9" fmla="*/ 450965 h 546652"/>
                  <a:gd name="connsiteX10" fmla="*/ 215973 w 745435"/>
                  <a:gd name="connsiteY10" fmla="*/ 340341 h 546652"/>
                  <a:gd name="connsiteX11" fmla="*/ 395499 w 745435"/>
                  <a:gd name="connsiteY11" fmla="*/ 457189 h 546652"/>
                  <a:gd name="connsiteX12" fmla="*/ 528995 w 745435"/>
                  <a:gd name="connsiteY12" fmla="*/ 257562 h 546652"/>
                  <a:gd name="connsiteX13" fmla="*/ 658005 w 745435"/>
                  <a:gd name="connsiteY13" fmla="*/ 357430 h 546652"/>
                  <a:gd name="connsiteX14" fmla="*/ 696570 w 745435"/>
                  <a:gd name="connsiteY14" fmla="*/ 426556 h 546652"/>
                  <a:gd name="connsiteX15" fmla="*/ 696570 w 745435"/>
                  <a:gd name="connsiteY15" fmla="*/ 115000 h 546652"/>
                  <a:gd name="connsiteX16" fmla="*/ 617404 w 745435"/>
                  <a:gd name="connsiteY16" fmla="*/ 35834 h 546652"/>
                  <a:gd name="connsiteX17" fmla="*/ 91110 w 745435"/>
                  <a:gd name="connsiteY17" fmla="*/ 0 h 546652"/>
                  <a:gd name="connsiteX18" fmla="*/ 654325 w 745435"/>
                  <a:gd name="connsiteY18" fmla="*/ 0 h 546652"/>
                  <a:gd name="connsiteX19" fmla="*/ 745435 w 745435"/>
                  <a:gd name="connsiteY19" fmla="*/ 91110 h 546652"/>
                  <a:gd name="connsiteX20" fmla="*/ 745435 w 745435"/>
                  <a:gd name="connsiteY20" fmla="*/ 455542 h 546652"/>
                  <a:gd name="connsiteX21" fmla="*/ 654325 w 745435"/>
                  <a:gd name="connsiteY21" fmla="*/ 546652 h 546652"/>
                  <a:gd name="connsiteX22" fmla="*/ 91110 w 745435"/>
                  <a:gd name="connsiteY22" fmla="*/ 546652 h 546652"/>
                  <a:gd name="connsiteX23" fmla="*/ 0 w 745435"/>
                  <a:gd name="connsiteY23" fmla="*/ 455542 h 546652"/>
                  <a:gd name="connsiteX24" fmla="*/ 0 w 745435"/>
                  <a:gd name="connsiteY24" fmla="*/ 91110 h 546652"/>
                  <a:gd name="connsiteX25" fmla="*/ 91110 w 745435"/>
                  <a:gd name="connsiteY25" fmla="*/ 0 h 54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5435" h="546652">
                    <a:moveTo>
                      <a:pt x="295104" y="100255"/>
                    </a:moveTo>
                    <a:cubicBezTo>
                      <a:pt x="334869" y="100255"/>
                      <a:pt x="367104" y="132490"/>
                      <a:pt x="367104" y="172255"/>
                    </a:cubicBezTo>
                    <a:cubicBezTo>
                      <a:pt x="367104" y="212020"/>
                      <a:pt x="334869" y="244255"/>
                      <a:pt x="295104" y="244255"/>
                    </a:cubicBezTo>
                    <a:cubicBezTo>
                      <a:pt x="255339" y="244255"/>
                      <a:pt x="223104" y="212020"/>
                      <a:pt x="223104" y="172255"/>
                    </a:cubicBezTo>
                    <a:cubicBezTo>
                      <a:pt x="223104" y="132490"/>
                      <a:pt x="255339" y="100255"/>
                      <a:pt x="295104" y="100255"/>
                    </a:cubicBezTo>
                    <a:close/>
                    <a:moveTo>
                      <a:pt x="128030" y="35834"/>
                    </a:moveTo>
                    <a:cubicBezTo>
                      <a:pt x="84308" y="35834"/>
                      <a:pt x="48864" y="71278"/>
                      <a:pt x="48864" y="115000"/>
                    </a:cubicBezTo>
                    <a:lnTo>
                      <a:pt x="48864" y="431652"/>
                    </a:lnTo>
                    <a:lnTo>
                      <a:pt x="53010" y="452186"/>
                    </a:lnTo>
                    <a:lnTo>
                      <a:pt x="53825" y="450965"/>
                    </a:lnTo>
                    <a:cubicBezTo>
                      <a:pt x="94975" y="402163"/>
                      <a:pt x="179625" y="346870"/>
                      <a:pt x="215973" y="340341"/>
                    </a:cubicBezTo>
                    <a:cubicBezTo>
                      <a:pt x="274129" y="366717"/>
                      <a:pt x="346910" y="426493"/>
                      <a:pt x="395499" y="457189"/>
                    </a:cubicBezTo>
                    <a:cubicBezTo>
                      <a:pt x="437952" y="423448"/>
                      <a:pt x="452222" y="294159"/>
                      <a:pt x="528995" y="257562"/>
                    </a:cubicBezTo>
                    <a:cubicBezTo>
                      <a:pt x="579960" y="279749"/>
                      <a:pt x="624919" y="313996"/>
                      <a:pt x="658005" y="357430"/>
                    </a:cubicBezTo>
                    <a:lnTo>
                      <a:pt x="696570" y="426556"/>
                    </a:lnTo>
                    <a:lnTo>
                      <a:pt x="696570" y="115000"/>
                    </a:lnTo>
                    <a:cubicBezTo>
                      <a:pt x="696570" y="71278"/>
                      <a:pt x="661126" y="35834"/>
                      <a:pt x="617404" y="35834"/>
                    </a:cubicBezTo>
                    <a:close/>
                    <a:moveTo>
                      <a:pt x="91110" y="0"/>
                    </a:moveTo>
                    <a:lnTo>
                      <a:pt x="654325" y="0"/>
                    </a:lnTo>
                    <a:cubicBezTo>
                      <a:pt x="704644" y="0"/>
                      <a:pt x="745435" y="40791"/>
                      <a:pt x="745435" y="91110"/>
                    </a:cubicBezTo>
                    <a:lnTo>
                      <a:pt x="745435" y="455542"/>
                    </a:lnTo>
                    <a:cubicBezTo>
                      <a:pt x="745435" y="505861"/>
                      <a:pt x="704644" y="546652"/>
                      <a:pt x="654325" y="546652"/>
                    </a:cubicBezTo>
                    <a:lnTo>
                      <a:pt x="91110" y="546652"/>
                    </a:lnTo>
                    <a:cubicBezTo>
                      <a:pt x="40791" y="546652"/>
                      <a:pt x="0" y="505861"/>
                      <a:pt x="0" y="455542"/>
                    </a:cubicBezTo>
                    <a:lnTo>
                      <a:pt x="0" y="91110"/>
                    </a:lnTo>
                    <a:cubicBezTo>
                      <a:pt x="0" y="40791"/>
                      <a:pt x="40791" y="0"/>
                      <a:pt x="9111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5" name="组合 184"/>
            <p:cNvGrpSpPr/>
            <p:nvPr/>
          </p:nvGrpSpPr>
          <p:grpSpPr>
            <a:xfrm>
              <a:off x="8208113" y="3487508"/>
              <a:ext cx="1037678" cy="1037678"/>
              <a:chOff x="7884263" y="3239858"/>
              <a:chExt cx="1037678" cy="1037678"/>
            </a:xfrm>
          </p:grpSpPr>
          <p:grpSp>
            <p:nvGrpSpPr>
              <p:cNvPr id="297" name="组合 296"/>
              <p:cNvGrpSpPr/>
              <p:nvPr/>
            </p:nvGrpSpPr>
            <p:grpSpPr>
              <a:xfrm>
                <a:off x="7884263" y="3239858"/>
                <a:ext cx="1037678" cy="1037678"/>
                <a:chOff x="-1781726" y="512424"/>
                <a:chExt cx="1037678" cy="1037678"/>
              </a:xfrm>
            </p:grpSpPr>
            <p:sp>
              <p:nvSpPr>
                <p:cNvPr id="300" name="矩形 29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1" name="矩形 30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8" name="任意多边形 297"/>
              <p:cNvSpPr/>
              <p:nvPr/>
            </p:nvSpPr>
            <p:spPr>
              <a:xfrm rot="5400000">
                <a:off x="8127013" y="3426000"/>
                <a:ext cx="546652" cy="745435"/>
              </a:xfrm>
              <a:custGeom>
                <a:avLst/>
                <a:gdLst>
                  <a:gd name="connsiteX0" fmla="*/ 71060 w 546652"/>
                  <a:gd name="connsiteY0" fmla="*/ 482494 h 745435"/>
                  <a:gd name="connsiteX1" fmla="*/ 266322 w 546652"/>
                  <a:gd name="connsiteY1" fmla="*/ 177694 h 745435"/>
                  <a:gd name="connsiteX2" fmla="*/ 461584 w 546652"/>
                  <a:gd name="connsiteY2" fmla="*/ 482494 h 745435"/>
                  <a:gd name="connsiteX3" fmla="*/ 35834 w 546652"/>
                  <a:gd name="connsiteY3" fmla="*/ 617405 h 745435"/>
                  <a:gd name="connsiteX4" fmla="*/ 115000 w 546652"/>
                  <a:gd name="connsiteY4" fmla="*/ 696571 h 745435"/>
                  <a:gd name="connsiteX5" fmla="*/ 431652 w 546652"/>
                  <a:gd name="connsiteY5" fmla="*/ 696571 h 745435"/>
                  <a:gd name="connsiteX6" fmla="*/ 510818 w 546652"/>
                  <a:gd name="connsiteY6" fmla="*/ 617405 h 745435"/>
                  <a:gd name="connsiteX7" fmla="*/ 510818 w 546652"/>
                  <a:gd name="connsiteY7" fmla="*/ 128031 h 745435"/>
                  <a:gd name="connsiteX8" fmla="*/ 431652 w 546652"/>
                  <a:gd name="connsiteY8" fmla="*/ 48865 h 745435"/>
                  <a:gd name="connsiteX9" fmla="*/ 115000 w 546652"/>
                  <a:gd name="connsiteY9" fmla="*/ 48865 h 745435"/>
                  <a:gd name="connsiteX10" fmla="*/ 35834 w 546652"/>
                  <a:gd name="connsiteY10" fmla="*/ 128031 h 745435"/>
                  <a:gd name="connsiteX11" fmla="*/ 0 w 546652"/>
                  <a:gd name="connsiteY11" fmla="*/ 654325 h 745435"/>
                  <a:gd name="connsiteX12" fmla="*/ 0 w 546652"/>
                  <a:gd name="connsiteY12" fmla="*/ 91110 h 745435"/>
                  <a:gd name="connsiteX13" fmla="*/ 91110 w 546652"/>
                  <a:gd name="connsiteY13" fmla="*/ 0 h 745435"/>
                  <a:gd name="connsiteX14" fmla="*/ 455542 w 546652"/>
                  <a:gd name="connsiteY14" fmla="*/ 0 h 745435"/>
                  <a:gd name="connsiteX15" fmla="*/ 546652 w 546652"/>
                  <a:gd name="connsiteY15" fmla="*/ 91110 h 745435"/>
                  <a:gd name="connsiteX16" fmla="*/ 546652 w 546652"/>
                  <a:gd name="connsiteY16" fmla="*/ 654325 h 745435"/>
                  <a:gd name="connsiteX17" fmla="*/ 455542 w 546652"/>
                  <a:gd name="connsiteY17" fmla="*/ 745435 h 745435"/>
                  <a:gd name="connsiteX18" fmla="*/ 91110 w 546652"/>
                  <a:gd name="connsiteY18" fmla="*/ 745435 h 745435"/>
                  <a:gd name="connsiteX19" fmla="*/ 0 w 546652"/>
                  <a:gd name="connsiteY19" fmla="*/ 654325 h 74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6652" h="745435">
                    <a:moveTo>
                      <a:pt x="71060" y="482494"/>
                    </a:moveTo>
                    <a:lnTo>
                      <a:pt x="266322" y="177694"/>
                    </a:lnTo>
                    <a:lnTo>
                      <a:pt x="461584" y="482494"/>
                    </a:lnTo>
                    <a:close/>
                    <a:moveTo>
                      <a:pt x="35834" y="617405"/>
                    </a:moveTo>
                    <a:cubicBezTo>
                      <a:pt x="35834" y="661127"/>
                      <a:pt x="71278" y="696571"/>
                      <a:pt x="115000" y="696571"/>
                    </a:cubicBezTo>
                    <a:lnTo>
                      <a:pt x="431652" y="696571"/>
                    </a:lnTo>
                    <a:cubicBezTo>
                      <a:pt x="475374" y="696571"/>
                      <a:pt x="510818" y="661127"/>
                      <a:pt x="510818" y="617405"/>
                    </a:cubicBezTo>
                    <a:lnTo>
                      <a:pt x="510818" y="128031"/>
                    </a:lnTo>
                    <a:cubicBezTo>
                      <a:pt x="510818" y="84309"/>
                      <a:pt x="475374" y="48865"/>
                      <a:pt x="431652" y="48865"/>
                    </a:cubicBezTo>
                    <a:lnTo>
                      <a:pt x="115000" y="48865"/>
                    </a:lnTo>
                    <a:cubicBezTo>
                      <a:pt x="71278" y="48865"/>
                      <a:pt x="35834" y="84309"/>
                      <a:pt x="35834" y="128031"/>
                    </a:cubicBezTo>
                    <a:close/>
                    <a:moveTo>
                      <a:pt x="0" y="654325"/>
                    </a:moveTo>
                    <a:lnTo>
                      <a:pt x="0" y="91110"/>
                    </a:lnTo>
                    <a:cubicBezTo>
                      <a:pt x="0" y="40791"/>
                      <a:pt x="40791" y="0"/>
                      <a:pt x="91110" y="0"/>
                    </a:cubicBezTo>
                    <a:lnTo>
                      <a:pt x="455542" y="0"/>
                    </a:lnTo>
                    <a:cubicBezTo>
                      <a:pt x="505861" y="0"/>
                      <a:pt x="546652" y="40791"/>
                      <a:pt x="546652" y="91110"/>
                    </a:cubicBezTo>
                    <a:lnTo>
                      <a:pt x="546652" y="654325"/>
                    </a:lnTo>
                    <a:cubicBezTo>
                      <a:pt x="546652" y="704644"/>
                      <a:pt x="505861" y="745435"/>
                      <a:pt x="455542" y="745435"/>
                    </a:cubicBezTo>
                    <a:lnTo>
                      <a:pt x="91110" y="745435"/>
                    </a:lnTo>
                    <a:cubicBezTo>
                      <a:pt x="40791" y="745435"/>
                      <a:pt x="0" y="704644"/>
                      <a:pt x="0" y="65432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6" name="组合 185"/>
            <p:cNvGrpSpPr/>
            <p:nvPr/>
          </p:nvGrpSpPr>
          <p:grpSpPr>
            <a:xfrm>
              <a:off x="7174101" y="3487508"/>
              <a:ext cx="1037678" cy="1037678"/>
              <a:chOff x="6850251" y="3239858"/>
              <a:chExt cx="1037678" cy="1037678"/>
            </a:xfrm>
          </p:grpSpPr>
          <p:grpSp>
            <p:nvGrpSpPr>
              <p:cNvPr id="288" name="组合 287"/>
              <p:cNvGrpSpPr/>
              <p:nvPr/>
            </p:nvGrpSpPr>
            <p:grpSpPr>
              <a:xfrm>
                <a:off x="6850251" y="3239858"/>
                <a:ext cx="1037678" cy="1037678"/>
                <a:chOff x="-1781726" y="512424"/>
                <a:chExt cx="1037678" cy="1037678"/>
              </a:xfrm>
            </p:grpSpPr>
            <p:sp>
              <p:nvSpPr>
                <p:cNvPr id="294" name="矩形 29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6" name="矩形 29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9" name="任意多边形 288"/>
              <p:cNvSpPr/>
              <p:nvPr/>
            </p:nvSpPr>
            <p:spPr>
              <a:xfrm>
                <a:off x="7148642" y="3573193"/>
                <a:ext cx="485344" cy="444426"/>
              </a:xfrm>
              <a:custGeom>
                <a:avLst/>
                <a:gdLst>
                  <a:gd name="connsiteX0" fmla="*/ 815585 w 912945"/>
                  <a:gd name="connsiteY0" fmla="*/ 389371 h 835978"/>
                  <a:gd name="connsiteX1" fmla="*/ 912945 w 912945"/>
                  <a:gd name="connsiteY1" fmla="*/ 392239 h 835978"/>
                  <a:gd name="connsiteX2" fmla="*/ 466164 w 912945"/>
                  <a:gd name="connsiteY2" fmla="*/ 835862 h 835978"/>
                  <a:gd name="connsiteX3" fmla="*/ 0 w 912945"/>
                  <a:gd name="connsiteY3" fmla="*/ 412653 h 835978"/>
                  <a:gd name="connsiteX4" fmla="*/ 97134 w 912945"/>
                  <a:gd name="connsiteY4" fmla="*/ 405437 h 835978"/>
                  <a:gd name="connsiteX5" fmla="*/ 463987 w 912945"/>
                  <a:gd name="connsiteY5" fmla="*/ 738485 h 835978"/>
                  <a:gd name="connsiteX6" fmla="*/ 815585 w 912945"/>
                  <a:gd name="connsiteY6" fmla="*/ 389371 h 835978"/>
                  <a:gd name="connsiteX7" fmla="*/ 653281 w 912945"/>
                  <a:gd name="connsiteY7" fmla="*/ 0 h 835978"/>
                  <a:gd name="connsiteX8" fmla="*/ 727528 w 912945"/>
                  <a:gd name="connsiteY8" fmla="*/ 74247 h 835978"/>
                  <a:gd name="connsiteX9" fmla="*/ 653281 w 912945"/>
                  <a:gd name="connsiteY9" fmla="*/ 148494 h 835978"/>
                  <a:gd name="connsiteX10" fmla="*/ 579034 w 912945"/>
                  <a:gd name="connsiteY10" fmla="*/ 74247 h 835978"/>
                  <a:gd name="connsiteX11" fmla="*/ 653281 w 912945"/>
                  <a:gd name="connsiteY11" fmla="*/ 0 h 835978"/>
                  <a:gd name="connsiteX12" fmla="*/ 258604 w 912945"/>
                  <a:gd name="connsiteY12" fmla="*/ 0 h 835978"/>
                  <a:gd name="connsiteX13" fmla="*/ 332851 w 912945"/>
                  <a:gd name="connsiteY13" fmla="*/ 74247 h 835978"/>
                  <a:gd name="connsiteX14" fmla="*/ 258604 w 912945"/>
                  <a:gd name="connsiteY14" fmla="*/ 148494 h 835978"/>
                  <a:gd name="connsiteX15" fmla="*/ 184357 w 912945"/>
                  <a:gd name="connsiteY15" fmla="*/ 74247 h 835978"/>
                  <a:gd name="connsiteX16" fmla="*/ 258604 w 912945"/>
                  <a:gd name="connsiteY16" fmla="*/ 0 h 8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2945" h="835978">
                    <a:moveTo>
                      <a:pt x="815585" y="389371"/>
                    </a:moveTo>
                    <a:lnTo>
                      <a:pt x="912945" y="392239"/>
                    </a:lnTo>
                    <a:cubicBezTo>
                      <a:pt x="905781" y="635437"/>
                      <a:pt x="709407" y="830423"/>
                      <a:pt x="466164" y="835862"/>
                    </a:cubicBezTo>
                    <a:cubicBezTo>
                      <a:pt x="222921" y="841301"/>
                      <a:pt x="18028" y="655288"/>
                      <a:pt x="0" y="412653"/>
                    </a:cubicBezTo>
                    <a:lnTo>
                      <a:pt x="97134" y="405437"/>
                    </a:lnTo>
                    <a:cubicBezTo>
                      <a:pt x="111321" y="596381"/>
                      <a:pt x="272564" y="742766"/>
                      <a:pt x="463987" y="738485"/>
                    </a:cubicBezTo>
                    <a:cubicBezTo>
                      <a:pt x="655409" y="734205"/>
                      <a:pt x="809948" y="580758"/>
                      <a:pt x="815585" y="389371"/>
                    </a:cubicBezTo>
                    <a:close/>
                    <a:moveTo>
                      <a:pt x="653281" y="0"/>
                    </a:moveTo>
                    <a:cubicBezTo>
                      <a:pt x="694286" y="0"/>
                      <a:pt x="727528" y="33242"/>
                      <a:pt x="727528" y="74247"/>
                    </a:cubicBezTo>
                    <a:cubicBezTo>
                      <a:pt x="727528" y="115252"/>
                      <a:pt x="694286" y="148494"/>
                      <a:pt x="653281" y="148494"/>
                    </a:cubicBezTo>
                    <a:cubicBezTo>
                      <a:pt x="612276" y="148494"/>
                      <a:pt x="579034" y="115252"/>
                      <a:pt x="579034" y="74247"/>
                    </a:cubicBezTo>
                    <a:cubicBezTo>
                      <a:pt x="579034" y="33242"/>
                      <a:pt x="612276" y="0"/>
                      <a:pt x="653281" y="0"/>
                    </a:cubicBezTo>
                    <a:close/>
                    <a:moveTo>
                      <a:pt x="258604" y="0"/>
                    </a:moveTo>
                    <a:cubicBezTo>
                      <a:pt x="299609" y="0"/>
                      <a:pt x="332851" y="33242"/>
                      <a:pt x="332851" y="74247"/>
                    </a:cubicBezTo>
                    <a:cubicBezTo>
                      <a:pt x="332851" y="115252"/>
                      <a:pt x="299609" y="148494"/>
                      <a:pt x="258604" y="148494"/>
                    </a:cubicBezTo>
                    <a:cubicBezTo>
                      <a:pt x="217599" y="148494"/>
                      <a:pt x="184357" y="115252"/>
                      <a:pt x="184357" y="74247"/>
                    </a:cubicBezTo>
                    <a:cubicBezTo>
                      <a:pt x="184357" y="33242"/>
                      <a:pt x="217599" y="0"/>
                      <a:pt x="25860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7" name="组合 186"/>
            <p:cNvGrpSpPr/>
            <p:nvPr/>
          </p:nvGrpSpPr>
          <p:grpSpPr>
            <a:xfrm>
              <a:off x="7174101" y="2458245"/>
              <a:ext cx="1037678" cy="1037678"/>
              <a:chOff x="6850251" y="2210595"/>
              <a:chExt cx="1037678" cy="1037678"/>
            </a:xfrm>
          </p:grpSpPr>
          <p:grpSp>
            <p:nvGrpSpPr>
              <p:cNvPr id="277" name="组合 276"/>
              <p:cNvGrpSpPr/>
              <p:nvPr/>
            </p:nvGrpSpPr>
            <p:grpSpPr>
              <a:xfrm>
                <a:off x="6850251" y="2210595"/>
                <a:ext cx="1037678" cy="1037678"/>
                <a:chOff x="-1781726" y="512424"/>
                <a:chExt cx="1037678" cy="1037678"/>
              </a:xfrm>
            </p:grpSpPr>
            <p:sp>
              <p:nvSpPr>
                <p:cNvPr id="284" name="矩形 28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5" name="矩形 28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8" name="组合 277"/>
              <p:cNvGrpSpPr/>
              <p:nvPr/>
            </p:nvGrpSpPr>
            <p:grpSpPr>
              <a:xfrm rot="191019">
                <a:off x="7158991" y="2506671"/>
                <a:ext cx="409725" cy="495301"/>
                <a:chOff x="4232634" y="2564091"/>
                <a:chExt cx="744719" cy="900261"/>
              </a:xfrm>
              <a:solidFill>
                <a:schemeClr val="bg1">
                  <a:lumMod val="50000"/>
                </a:schemeClr>
              </a:solidFill>
            </p:grpSpPr>
            <p:sp>
              <p:nvSpPr>
                <p:cNvPr id="279" name="椭圆 278"/>
                <p:cNvSpPr/>
                <p:nvPr/>
              </p:nvSpPr>
              <p:spPr>
                <a:xfrm>
                  <a:off x="4232634" y="3120273"/>
                  <a:ext cx="344078" cy="254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0" name="任意多边形 279"/>
                <p:cNvSpPr/>
                <p:nvPr/>
              </p:nvSpPr>
              <p:spPr>
                <a:xfrm>
                  <a:off x="4487159" y="2564091"/>
                  <a:ext cx="490194" cy="758857"/>
                </a:xfrm>
                <a:custGeom>
                  <a:avLst/>
                  <a:gdLst>
                    <a:gd name="connsiteX0" fmla="*/ 0 w 490194"/>
                    <a:gd name="connsiteY0" fmla="*/ 579748 h 758857"/>
                    <a:gd name="connsiteX1" fmla="*/ 9427 w 490194"/>
                    <a:gd name="connsiteY1" fmla="*/ 0 h 758857"/>
                    <a:gd name="connsiteX2" fmla="*/ 466627 w 490194"/>
                    <a:gd name="connsiteY2" fmla="*/ 127262 h 758857"/>
                    <a:gd name="connsiteX3" fmla="*/ 490194 w 490194"/>
                    <a:gd name="connsiteY3" fmla="*/ 758857 h 758857"/>
                    <a:gd name="connsiteX4" fmla="*/ 410066 w 490194"/>
                    <a:gd name="connsiteY4" fmla="*/ 678730 h 758857"/>
                    <a:gd name="connsiteX5" fmla="*/ 410066 w 490194"/>
                    <a:gd name="connsiteY5" fmla="*/ 197963 h 758857"/>
                    <a:gd name="connsiteX6" fmla="*/ 80128 w 490194"/>
                    <a:gd name="connsiteY6" fmla="*/ 98981 h 758857"/>
                    <a:gd name="connsiteX7" fmla="*/ 75414 w 490194"/>
                    <a:gd name="connsiteY7" fmla="*/ 645736 h 758857"/>
                    <a:gd name="connsiteX8" fmla="*/ 0 w 490194"/>
                    <a:gd name="connsiteY8" fmla="*/ 579748 h 75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194" h="758857">
                      <a:moveTo>
                        <a:pt x="0" y="579748"/>
                      </a:moveTo>
                      <a:lnTo>
                        <a:pt x="9427" y="0"/>
                      </a:lnTo>
                      <a:lnTo>
                        <a:pt x="466627" y="127262"/>
                      </a:lnTo>
                      <a:lnTo>
                        <a:pt x="490194" y="758857"/>
                      </a:lnTo>
                      <a:lnTo>
                        <a:pt x="410066" y="678730"/>
                      </a:lnTo>
                      <a:lnTo>
                        <a:pt x="410066" y="197963"/>
                      </a:lnTo>
                      <a:lnTo>
                        <a:pt x="80128" y="98981"/>
                      </a:lnTo>
                      <a:cubicBezTo>
                        <a:pt x="78557" y="281233"/>
                        <a:pt x="76985" y="463484"/>
                        <a:pt x="75414" y="645736"/>
                      </a:cubicBezTo>
                      <a:lnTo>
                        <a:pt x="0" y="5797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2" name="椭圆 281"/>
                <p:cNvSpPr/>
                <p:nvPr/>
              </p:nvSpPr>
              <p:spPr>
                <a:xfrm>
                  <a:off x="4628561" y="3209828"/>
                  <a:ext cx="344078" cy="254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3" name="矩形 282"/>
                <p:cNvSpPr/>
                <p:nvPr/>
              </p:nvSpPr>
              <p:spPr>
                <a:xfrm rot="1101967">
                  <a:off x="4515438" y="2766768"/>
                  <a:ext cx="438347" cy="75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88" name="组合 187"/>
            <p:cNvGrpSpPr/>
            <p:nvPr/>
          </p:nvGrpSpPr>
          <p:grpSpPr>
            <a:xfrm>
              <a:off x="3042803" y="2458245"/>
              <a:ext cx="1037678" cy="1037678"/>
              <a:chOff x="2718953" y="2210595"/>
              <a:chExt cx="1037678" cy="1037678"/>
            </a:xfrm>
          </p:grpSpPr>
          <p:grpSp>
            <p:nvGrpSpPr>
              <p:cNvPr id="267" name="组合 266"/>
              <p:cNvGrpSpPr/>
              <p:nvPr/>
            </p:nvGrpSpPr>
            <p:grpSpPr>
              <a:xfrm>
                <a:off x="2718953" y="2210595"/>
                <a:ext cx="1037678" cy="1037678"/>
                <a:chOff x="-1781726" y="512424"/>
                <a:chExt cx="1037678" cy="1037678"/>
              </a:xfrm>
            </p:grpSpPr>
            <p:sp>
              <p:nvSpPr>
                <p:cNvPr id="269" name="矩形 268"/>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6" name="矩形 27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8" name="任意多边形 267"/>
              <p:cNvSpPr/>
              <p:nvPr/>
            </p:nvSpPr>
            <p:spPr>
              <a:xfrm>
                <a:off x="2879123" y="2502169"/>
                <a:ext cx="694219" cy="476036"/>
              </a:xfrm>
              <a:custGeom>
                <a:avLst/>
                <a:gdLst>
                  <a:gd name="connsiteX0" fmla="*/ 431767 w 984738"/>
                  <a:gd name="connsiteY0" fmla="*/ 453435 h 675249"/>
                  <a:gd name="connsiteX1" fmla="*/ 431767 w 984738"/>
                  <a:gd name="connsiteY1" fmla="*/ 580044 h 675249"/>
                  <a:gd name="connsiteX2" fmla="*/ 811594 w 984738"/>
                  <a:gd name="connsiteY2" fmla="*/ 580044 h 675249"/>
                  <a:gd name="connsiteX3" fmla="*/ 811594 w 984738"/>
                  <a:gd name="connsiteY3" fmla="*/ 453435 h 675249"/>
                  <a:gd name="connsiteX4" fmla="*/ 431767 w 984738"/>
                  <a:gd name="connsiteY4" fmla="*/ 270555 h 675249"/>
                  <a:gd name="connsiteX5" fmla="*/ 431767 w 984738"/>
                  <a:gd name="connsiteY5" fmla="*/ 397164 h 675249"/>
                  <a:gd name="connsiteX6" fmla="*/ 811594 w 984738"/>
                  <a:gd name="connsiteY6" fmla="*/ 397164 h 675249"/>
                  <a:gd name="connsiteX7" fmla="*/ 811594 w 984738"/>
                  <a:gd name="connsiteY7" fmla="*/ 270555 h 675249"/>
                  <a:gd name="connsiteX8" fmla="*/ 150413 w 984738"/>
                  <a:gd name="connsiteY8" fmla="*/ 102810 h 675249"/>
                  <a:gd name="connsiteX9" fmla="*/ 150413 w 984738"/>
                  <a:gd name="connsiteY9" fmla="*/ 581111 h 675249"/>
                  <a:gd name="connsiteX10" fmla="*/ 347360 w 984738"/>
                  <a:gd name="connsiteY10" fmla="*/ 581111 h 675249"/>
                  <a:gd name="connsiteX11" fmla="*/ 347360 w 984738"/>
                  <a:gd name="connsiteY11" fmla="*/ 102810 h 675249"/>
                  <a:gd name="connsiteX12" fmla="*/ 431767 w 984738"/>
                  <a:gd name="connsiteY12" fmla="*/ 87675 h 675249"/>
                  <a:gd name="connsiteX13" fmla="*/ 431767 w 984738"/>
                  <a:gd name="connsiteY13" fmla="*/ 214284 h 675249"/>
                  <a:gd name="connsiteX14" fmla="*/ 811594 w 984738"/>
                  <a:gd name="connsiteY14" fmla="*/ 214284 h 675249"/>
                  <a:gd name="connsiteX15" fmla="*/ 811594 w 984738"/>
                  <a:gd name="connsiteY15" fmla="*/ 87675 h 675249"/>
                  <a:gd name="connsiteX16" fmla="*/ 112544 w 984738"/>
                  <a:gd name="connsiteY16" fmla="*/ 0 h 675249"/>
                  <a:gd name="connsiteX17" fmla="*/ 872194 w 984738"/>
                  <a:gd name="connsiteY17" fmla="*/ 0 h 675249"/>
                  <a:gd name="connsiteX18" fmla="*/ 984738 w 984738"/>
                  <a:gd name="connsiteY18" fmla="*/ 112544 h 675249"/>
                  <a:gd name="connsiteX19" fmla="*/ 984738 w 984738"/>
                  <a:gd name="connsiteY19" fmla="*/ 562705 h 675249"/>
                  <a:gd name="connsiteX20" fmla="*/ 872194 w 984738"/>
                  <a:gd name="connsiteY20" fmla="*/ 675249 h 675249"/>
                  <a:gd name="connsiteX21" fmla="*/ 112544 w 984738"/>
                  <a:gd name="connsiteY21" fmla="*/ 675249 h 675249"/>
                  <a:gd name="connsiteX22" fmla="*/ 0 w 984738"/>
                  <a:gd name="connsiteY22" fmla="*/ 562705 h 675249"/>
                  <a:gd name="connsiteX23" fmla="*/ 0 w 984738"/>
                  <a:gd name="connsiteY23" fmla="*/ 112544 h 675249"/>
                  <a:gd name="connsiteX24" fmla="*/ 112544 w 984738"/>
                  <a:gd name="connsiteY24" fmla="*/ 0 h 6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84738" h="675249">
                    <a:moveTo>
                      <a:pt x="431767" y="453435"/>
                    </a:moveTo>
                    <a:lnTo>
                      <a:pt x="431767" y="580044"/>
                    </a:lnTo>
                    <a:lnTo>
                      <a:pt x="811594" y="580044"/>
                    </a:lnTo>
                    <a:lnTo>
                      <a:pt x="811594" y="453435"/>
                    </a:lnTo>
                    <a:close/>
                    <a:moveTo>
                      <a:pt x="431767" y="270555"/>
                    </a:moveTo>
                    <a:lnTo>
                      <a:pt x="431767" y="397164"/>
                    </a:lnTo>
                    <a:lnTo>
                      <a:pt x="811594" y="397164"/>
                    </a:lnTo>
                    <a:lnTo>
                      <a:pt x="811594" y="270555"/>
                    </a:lnTo>
                    <a:close/>
                    <a:moveTo>
                      <a:pt x="150413" y="102810"/>
                    </a:moveTo>
                    <a:lnTo>
                      <a:pt x="150413" y="581111"/>
                    </a:lnTo>
                    <a:lnTo>
                      <a:pt x="347360" y="581111"/>
                    </a:lnTo>
                    <a:lnTo>
                      <a:pt x="347360" y="102810"/>
                    </a:lnTo>
                    <a:close/>
                    <a:moveTo>
                      <a:pt x="431767" y="87675"/>
                    </a:moveTo>
                    <a:lnTo>
                      <a:pt x="431767" y="214284"/>
                    </a:lnTo>
                    <a:lnTo>
                      <a:pt x="811594" y="214284"/>
                    </a:lnTo>
                    <a:lnTo>
                      <a:pt x="811594" y="87675"/>
                    </a:lnTo>
                    <a:close/>
                    <a:moveTo>
                      <a:pt x="112544" y="0"/>
                    </a:moveTo>
                    <a:lnTo>
                      <a:pt x="872194" y="0"/>
                    </a:lnTo>
                    <a:cubicBezTo>
                      <a:pt x="934350" y="0"/>
                      <a:pt x="984738" y="50388"/>
                      <a:pt x="984738" y="112544"/>
                    </a:cubicBezTo>
                    <a:lnTo>
                      <a:pt x="984738" y="562705"/>
                    </a:lnTo>
                    <a:cubicBezTo>
                      <a:pt x="984738" y="624861"/>
                      <a:pt x="934350" y="675249"/>
                      <a:pt x="872194" y="675249"/>
                    </a:cubicBezTo>
                    <a:lnTo>
                      <a:pt x="112544" y="675249"/>
                    </a:lnTo>
                    <a:cubicBezTo>
                      <a:pt x="50388" y="675249"/>
                      <a:pt x="0" y="624861"/>
                      <a:pt x="0" y="562705"/>
                    </a:cubicBezTo>
                    <a:lnTo>
                      <a:pt x="0" y="112544"/>
                    </a:lnTo>
                    <a:cubicBezTo>
                      <a:pt x="0" y="50388"/>
                      <a:pt x="50388" y="0"/>
                      <a:pt x="11254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9" name="组合 188"/>
            <p:cNvGrpSpPr/>
            <p:nvPr/>
          </p:nvGrpSpPr>
          <p:grpSpPr>
            <a:xfrm>
              <a:off x="7174101" y="1427731"/>
              <a:ext cx="1037678" cy="1037678"/>
              <a:chOff x="6850251" y="1180081"/>
              <a:chExt cx="1037678" cy="1037678"/>
            </a:xfrm>
          </p:grpSpPr>
          <p:grpSp>
            <p:nvGrpSpPr>
              <p:cNvPr id="260" name="组合 259"/>
              <p:cNvGrpSpPr/>
              <p:nvPr/>
            </p:nvGrpSpPr>
            <p:grpSpPr>
              <a:xfrm>
                <a:off x="6850251" y="1180081"/>
                <a:ext cx="1037678" cy="1037678"/>
                <a:chOff x="-1781726" y="512424"/>
                <a:chExt cx="1037678" cy="1037678"/>
              </a:xfrm>
            </p:grpSpPr>
            <p:sp>
              <p:nvSpPr>
                <p:cNvPr id="263" name="矩形 26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6" name="矩形 26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1" name="任意多边形 260"/>
              <p:cNvSpPr/>
              <p:nvPr/>
            </p:nvSpPr>
            <p:spPr>
              <a:xfrm rot="1939392">
                <a:off x="7103825" y="1402279"/>
                <a:ext cx="612330" cy="612330"/>
              </a:xfrm>
              <a:custGeom>
                <a:avLst/>
                <a:gdLst>
                  <a:gd name="connsiteX0" fmla="*/ 590754 w 1685366"/>
                  <a:gd name="connsiteY0" fmla="*/ 1093695 h 1685366"/>
                  <a:gd name="connsiteX1" fmla="*/ 824754 w 1685366"/>
                  <a:gd name="connsiteY1" fmla="*/ 1577789 h 1685366"/>
                  <a:gd name="connsiteX2" fmla="*/ 1058754 w 1685366"/>
                  <a:gd name="connsiteY2" fmla="*/ 1093695 h 1685366"/>
                  <a:gd name="connsiteX3" fmla="*/ 590754 w 1685366"/>
                  <a:gd name="connsiteY3" fmla="*/ 473999 h 1685366"/>
                  <a:gd name="connsiteX4" fmla="*/ 590754 w 1685366"/>
                  <a:gd name="connsiteY4" fmla="*/ 1049999 h 1685366"/>
                  <a:gd name="connsiteX5" fmla="*/ 1058754 w 1685366"/>
                  <a:gd name="connsiteY5" fmla="*/ 1049999 h 1685366"/>
                  <a:gd name="connsiteX6" fmla="*/ 1058754 w 1685366"/>
                  <a:gd name="connsiteY6" fmla="*/ 473999 h 1685366"/>
                  <a:gd name="connsiteX7" fmla="*/ 590754 w 1685366"/>
                  <a:gd name="connsiteY7" fmla="*/ 215151 h 1685366"/>
                  <a:gd name="connsiteX8" fmla="*/ 590754 w 1685366"/>
                  <a:gd name="connsiteY8" fmla="*/ 430304 h 1685366"/>
                  <a:gd name="connsiteX9" fmla="*/ 1058754 w 1685366"/>
                  <a:gd name="connsiteY9" fmla="*/ 430304 h 1685366"/>
                  <a:gd name="connsiteX10" fmla="*/ 1058754 w 1685366"/>
                  <a:gd name="connsiteY10" fmla="*/ 215151 h 1685366"/>
                  <a:gd name="connsiteX11" fmla="*/ 842683 w 1685366"/>
                  <a:gd name="connsiteY11" fmla="*/ 0 h 1685366"/>
                  <a:gd name="connsiteX12" fmla="*/ 1685366 w 1685366"/>
                  <a:gd name="connsiteY12" fmla="*/ 842683 h 1685366"/>
                  <a:gd name="connsiteX13" fmla="*/ 842683 w 1685366"/>
                  <a:gd name="connsiteY13" fmla="*/ 1685366 h 1685366"/>
                  <a:gd name="connsiteX14" fmla="*/ 0 w 1685366"/>
                  <a:gd name="connsiteY14" fmla="*/ 842683 h 1685366"/>
                  <a:gd name="connsiteX15" fmla="*/ 842683 w 1685366"/>
                  <a:gd name="connsiteY15" fmla="*/ 0 h 168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85366" h="1685366">
                    <a:moveTo>
                      <a:pt x="590754" y="1093695"/>
                    </a:moveTo>
                    <a:lnTo>
                      <a:pt x="824754" y="1577789"/>
                    </a:lnTo>
                    <a:lnTo>
                      <a:pt x="1058754" y="1093695"/>
                    </a:lnTo>
                    <a:close/>
                    <a:moveTo>
                      <a:pt x="590754" y="473999"/>
                    </a:moveTo>
                    <a:lnTo>
                      <a:pt x="590754" y="1049999"/>
                    </a:lnTo>
                    <a:lnTo>
                      <a:pt x="1058754" y="1049999"/>
                    </a:lnTo>
                    <a:lnTo>
                      <a:pt x="1058754" y="473999"/>
                    </a:lnTo>
                    <a:close/>
                    <a:moveTo>
                      <a:pt x="590754" y="215151"/>
                    </a:moveTo>
                    <a:lnTo>
                      <a:pt x="590754" y="430304"/>
                    </a:lnTo>
                    <a:lnTo>
                      <a:pt x="1058754" y="430304"/>
                    </a:lnTo>
                    <a:lnTo>
                      <a:pt x="1058754" y="215151"/>
                    </a:lnTo>
                    <a:close/>
                    <a:moveTo>
                      <a:pt x="842683" y="0"/>
                    </a:moveTo>
                    <a:cubicBezTo>
                      <a:pt x="1308084" y="0"/>
                      <a:pt x="1685366" y="377282"/>
                      <a:pt x="1685366" y="842683"/>
                    </a:cubicBezTo>
                    <a:cubicBezTo>
                      <a:pt x="1685366" y="1308084"/>
                      <a:pt x="1308084" y="1685366"/>
                      <a:pt x="842683" y="1685366"/>
                    </a:cubicBezTo>
                    <a:cubicBezTo>
                      <a:pt x="377282" y="1685366"/>
                      <a:pt x="0" y="1308084"/>
                      <a:pt x="0" y="842683"/>
                    </a:cubicBezTo>
                    <a:cubicBezTo>
                      <a:pt x="0" y="377282"/>
                      <a:pt x="377282" y="0"/>
                      <a:pt x="84268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0" name="组合 189"/>
            <p:cNvGrpSpPr/>
            <p:nvPr/>
          </p:nvGrpSpPr>
          <p:grpSpPr>
            <a:xfrm>
              <a:off x="5106078" y="1427731"/>
              <a:ext cx="1037678" cy="1037678"/>
              <a:chOff x="4782228" y="1180081"/>
              <a:chExt cx="1037678" cy="1037678"/>
            </a:xfrm>
          </p:grpSpPr>
          <p:grpSp>
            <p:nvGrpSpPr>
              <p:cNvPr id="256" name="组合 255"/>
              <p:cNvGrpSpPr/>
              <p:nvPr/>
            </p:nvGrpSpPr>
            <p:grpSpPr>
              <a:xfrm>
                <a:off x="4782228" y="1180081"/>
                <a:ext cx="1037678" cy="1037678"/>
                <a:chOff x="-1781726" y="512424"/>
                <a:chExt cx="1037678" cy="1037678"/>
              </a:xfrm>
            </p:grpSpPr>
            <p:sp>
              <p:nvSpPr>
                <p:cNvPr id="258" name="矩形 25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矩形 25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7" name="文本框 256"/>
              <p:cNvSpPr txBox="1"/>
              <p:nvPr/>
            </p:nvSpPr>
            <p:spPr>
              <a:xfrm>
                <a:off x="4917798" y="1237128"/>
                <a:ext cx="787395" cy="923330"/>
              </a:xfrm>
              <a:prstGeom prst="rect">
                <a:avLst/>
              </a:prstGeom>
              <a:noFill/>
            </p:spPr>
            <p:txBody>
              <a:bodyPr wrap="none" rtlCol="0">
                <a:spAutoFit/>
              </a:bodyPr>
              <a:lstStyle/>
              <a:p>
                <a:r>
                  <a:rPr lang="en-US" altLang="zh-CN" sz="5400" dirty="0">
                    <a:ln w="28575">
                      <a:solidFill>
                        <a:prstClr val="white">
                          <a:lumMod val="50000"/>
                        </a:prstClr>
                      </a:solidFill>
                    </a:ln>
                    <a:solidFill>
                      <a:prstClr val="white">
                        <a:lumMod val="50000"/>
                      </a:prstClr>
                    </a:solidFill>
                    <a:latin typeface="方正舒体" panose="02010601030101010101" pitchFamily="2" charset="-122"/>
                    <a:ea typeface="方正舒体" panose="02010601030101010101" pitchFamily="2" charset="-122"/>
                  </a:rPr>
                  <a:t>@</a:t>
                </a:r>
                <a:endParaRPr lang="zh-CN" altLang="en-US" sz="5400" dirty="0">
                  <a:ln w="28575">
                    <a:solidFill>
                      <a:prstClr val="white">
                        <a:lumMod val="50000"/>
                      </a:prstClr>
                    </a:solidFill>
                  </a:ln>
                  <a:solidFill>
                    <a:prstClr val="white">
                      <a:lumMod val="50000"/>
                    </a:prstClr>
                  </a:solidFill>
                  <a:latin typeface="方正舒体" panose="02010601030101010101" pitchFamily="2" charset="-122"/>
                  <a:ea typeface="方正舒体" panose="02010601030101010101" pitchFamily="2" charset="-122"/>
                </a:endParaRPr>
              </a:p>
            </p:txBody>
          </p:sp>
        </p:grpSp>
        <p:grpSp>
          <p:nvGrpSpPr>
            <p:cNvPr id="191" name="组合 190"/>
            <p:cNvGrpSpPr/>
            <p:nvPr/>
          </p:nvGrpSpPr>
          <p:grpSpPr>
            <a:xfrm>
              <a:off x="8208113" y="2458245"/>
              <a:ext cx="1037678" cy="1037678"/>
              <a:chOff x="7884263" y="2210595"/>
              <a:chExt cx="1037678" cy="1037678"/>
            </a:xfrm>
          </p:grpSpPr>
          <p:grpSp>
            <p:nvGrpSpPr>
              <p:cNvPr id="251" name="组合 250"/>
              <p:cNvGrpSpPr/>
              <p:nvPr/>
            </p:nvGrpSpPr>
            <p:grpSpPr>
              <a:xfrm>
                <a:off x="7884263" y="2210595"/>
                <a:ext cx="1037678" cy="1037678"/>
                <a:chOff x="-1781726" y="512424"/>
                <a:chExt cx="1037678" cy="1037678"/>
              </a:xfrm>
            </p:grpSpPr>
            <p:sp>
              <p:nvSpPr>
                <p:cNvPr id="254" name="矩形 25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5" name="矩形 25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3" name="任意多边形 252"/>
              <p:cNvSpPr/>
              <p:nvPr/>
            </p:nvSpPr>
            <p:spPr>
              <a:xfrm>
                <a:off x="8204148" y="2492188"/>
                <a:ext cx="401969" cy="466317"/>
              </a:xfrm>
              <a:custGeom>
                <a:avLst/>
                <a:gdLst>
                  <a:gd name="connsiteX0" fmla="*/ 466553 w 735495"/>
                  <a:gd name="connsiteY0" fmla="*/ 261413 h 853235"/>
                  <a:gd name="connsiteX1" fmla="*/ 233471 w 735495"/>
                  <a:gd name="connsiteY1" fmla="*/ 512425 h 853235"/>
                  <a:gd name="connsiteX2" fmla="*/ 376906 w 735495"/>
                  <a:gd name="connsiteY2" fmla="*/ 620001 h 853235"/>
                  <a:gd name="connsiteX3" fmla="*/ 717565 w 735495"/>
                  <a:gd name="connsiteY3" fmla="*/ 225554 h 853235"/>
                  <a:gd name="connsiteX4" fmla="*/ 448624 w 735495"/>
                  <a:gd name="connsiteY4" fmla="*/ 10401 h 853235"/>
                  <a:gd name="connsiteX5" fmla="*/ 389 w 735495"/>
                  <a:gd name="connsiteY5" fmla="*/ 548283 h 853235"/>
                  <a:gd name="connsiteX6" fmla="*/ 376906 w 735495"/>
                  <a:gd name="connsiteY6" fmla="*/ 853083 h 853235"/>
                  <a:gd name="connsiteX7" fmla="*/ 735495 w 735495"/>
                  <a:gd name="connsiteY7" fmla="*/ 512425 h 853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495" h="853235">
                    <a:moveTo>
                      <a:pt x="466553" y="261413"/>
                    </a:moveTo>
                    <a:cubicBezTo>
                      <a:pt x="357482" y="357036"/>
                      <a:pt x="248412" y="452660"/>
                      <a:pt x="233471" y="512425"/>
                    </a:cubicBezTo>
                    <a:cubicBezTo>
                      <a:pt x="218530" y="572190"/>
                      <a:pt x="296224" y="667813"/>
                      <a:pt x="376906" y="620001"/>
                    </a:cubicBezTo>
                    <a:cubicBezTo>
                      <a:pt x="457588" y="572189"/>
                      <a:pt x="705612" y="327154"/>
                      <a:pt x="717565" y="225554"/>
                    </a:cubicBezTo>
                    <a:cubicBezTo>
                      <a:pt x="729518" y="123954"/>
                      <a:pt x="568153" y="-43387"/>
                      <a:pt x="448624" y="10401"/>
                    </a:cubicBezTo>
                    <a:cubicBezTo>
                      <a:pt x="329095" y="64189"/>
                      <a:pt x="12342" y="407836"/>
                      <a:pt x="389" y="548283"/>
                    </a:cubicBezTo>
                    <a:cubicBezTo>
                      <a:pt x="-11564" y="688730"/>
                      <a:pt x="254388" y="859059"/>
                      <a:pt x="376906" y="853083"/>
                    </a:cubicBezTo>
                    <a:cubicBezTo>
                      <a:pt x="499424" y="847107"/>
                      <a:pt x="617459" y="679766"/>
                      <a:pt x="735495" y="512425"/>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2" name="组合 191"/>
            <p:cNvGrpSpPr/>
            <p:nvPr/>
          </p:nvGrpSpPr>
          <p:grpSpPr>
            <a:xfrm>
              <a:off x="6140089" y="1427731"/>
              <a:ext cx="1037678" cy="1037678"/>
              <a:chOff x="5816239" y="1180081"/>
              <a:chExt cx="1037678" cy="1037678"/>
            </a:xfrm>
          </p:grpSpPr>
          <p:grpSp>
            <p:nvGrpSpPr>
              <p:cNvPr id="243" name="组合 242"/>
              <p:cNvGrpSpPr/>
              <p:nvPr/>
            </p:nvGrpSpPr>
            <p:grpSpPr>
              <a:xfrm>
                <a:off x="5816239" y="1180081"/>
                <a:ext cx="1037678" cy="1037678"/>
                <a:chOff x="-1781726" y="512424"/>
                <a:chExt cx="1037678" cy="1037678"/>
              </a:xfrm>
            </p:grpSpPr>
            <p:sp>
              <p:nvSpPr>
                <p:cNvPr id="248" name="矩形 24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9" name="矩形 24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4" name="组合 243"/>
              <p:cNvGrpSpPr/>
              <p:nvPr/>
            </p:nvGrpSpPr>
            <p:grpSpPr>
              <a:xfrm rot="2338398">
                <a:off x="6197090" y="1428512"/>
                <a:ext cx="251012" cy="534804"/>
                <a:chOff x="-986118" y="404484"/>
                <a:chExt cx="609600" cy="1298810"/>
              </a:xfrm>
            </p:grpSpPr>
            <p:sp>
              <p:nvSpPr>
                <p:cNvPr id="245" name="任意多边形 244"/>
                <p:cNvSpPr/>
                <p:nvPr/>
              </p:nvSpPr>
              <p:spPr>
                <a:xfrm>
                  <a:off x="-986118" y="404484"/>
                  <a:ext cx="609600" cy="545775"/>
                </a:xfrm>
                <a:custGeom>
                  <a:avLst/>
                  <a:gdLst>
                    <a:gd name="connsiteX0" fmla="*/ 0 w 609600"/>
                    <a:gd name="connsiteY0" fmla="*/ 545775 h 545775"/>
                    <a:gd name="connsiteX1" fmla="*/ 143436 w 609600"/>
                    <a:gd name="connsiteY1" fmla="*/ 79610 h 545775"/>
                    <a:gd name="connsiteX2" fmla="*/ 466165 w 609600"/>
                    <a:gd name="connsiteY2" fmla="*/ 43751 h 545775"/>
                    <a:gd name="connsiteX3" fmla="*/ 609600 w 609600"/>
                    <a:gd name="connsiteY3" fmla="*/ 527845 h 545775"/>
                  </a:gdLst>
                  <a:ahLst/>
                  <a:cxnLst>
                    <a:cxn ang="0">
                      <a:pos x="connsiteX0" y="connsiteY0"/>
                    </a:cxn>
                    <a:cxn ang="0">
                      <a:pos x="connsiteX1" y="connsiteY1"/>
                    </a:cxn>
                    <a:cxn ang="0">
                      <a:pos x="connsiteX2" y="connsiteY2"/>
                    </a:cxn>
                    <a:cxn ang="0">
                      <a:pos x="connsiteX3" y="connsiteY3"/>
                    </a:cxn>
                  </a:cxnLst>
                  <a:rect l="l" t="t" r="r" b="b"/>
                  <a:pathLst>
                    <a:path w="609600" h="545775">
                      <a:moveTo>
                        <a:pt x="0" y="545775"/>
                      </a:moveTo>
                      <a:cubicBezTo>
                        <a:pt x="32871" y="354528"/>
                        <a:pt x="65742" y="163281"/>
                        <a:pt x="143436" y="79610"/>
                      </a:cubicBezTo>
                      <a:cubicBezTo>
                        <a:pt x="221130" y="-4061"/>
                        <a:pt x="388471" y="-30955"/>
                        <a:pt x="466165" y="43751"/>
                      </a:cubicBezTo>
                      <a:cubicBezTo>
                        <a:pt x="543859" y="118457"/>
                        <a:pt x="576729" y="323151"/>
                        <a:pt x="609600" y="527845"/>
                      </a:cubicBez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6" name="任意多边形 245"/>
                <p:cNvSpPr/>
                <p:nvPr/>
              </p:nvSpPr>
              <p:spPr>
                <a:xfrm>
                  <a:off x="-699247" y="788894"/>
                  <a:ext cx="0" cy="699247"/>
                </a:xfrm>
                <a:custGeom>
                  <a:avLst/>
                  <a:gdLst>
                    <a:gd name="connsiteX0" fmla="*/ 0 w 0"/>
                    <a:gd name="connsiteY0" fmla="*/ 0 h 699247"/>
                    <a:gd name="connsiteX1" fmla="*/ 0 w 0"/>
                    <a:gd name="connsiteY1" fmla="*/ 699247 h 699247"/>
                  </a:gdLst>
                  <a:ahLst/>
                  <a:cxnLst>
                    <a:cxn ang="0">
                      <a:pos x="connsiteX0" y="connsiteY0"/>
                    </a:cxn>
                    <a:cxn ang="0">
                      <a:pos x="connsiteX1" y="connsiteY1"/>
                    </a:cxn>
                  </a:cxnLst>
                  <a:rect l="l" t="t" r="r" b="b"/>
                  <a:pathLst>
                    <a:path h="699247">
                      <a:moveTo>
                        <a:pt x="0" y="0"/>
                      </a:moveTo>
                      <a:lnTo>
                        <a:pt x="0" y="699247"/>
                      </a:lnTo>
                    </a:path>
                  </a:pathLst>
                </a:cu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7" name="任意多边形 246"/>
                <p:cNvSpPr/>
                <p:nvPr/>
              </p:nvSpPr>
              <p:spPr>
                <a:xfrm flipV="1">
                  <a:off x="-986118" y="1157519"/>
                  <a:ext cx="609600" cy="545775"/>
                </a:xfrm>
                <a:custGeom>
                  <a:avLst/>
                  <a:gdLst>
                    <a:gd name="connsiteX0" fmla="*/ 0 w 609600"/>
                    <a:gd name="connsiteY0" fmla="*/ 545775 h 545775"/>
                    <a:gd name="connsiteX1" fmla="*/ 143436 w 609600"/>
                    <a:gd name="connsiteY1" fmla="*/ 79610 h 545775"/>
                    <a:gd name="connsiteX2" fmla="*/ 466165 w 609600"/>
                    <a:gd name="connsiteY2" fmla="*/ 43751 h 545775"/>
                    <a:gd name="connsiteX3" fmla="*/ 609600 w 609600"/>
                    <a:gd name="connsiteY3" fmla="*/ 527845 h 545775"/>
                  </a:gdLst>
                  <a:ahLst/>
                  <a:cxnLst>
                    <a:cxn ang="0">
                      <a:pos x="connsiteX0" y="connsiteY0"/>
                    </a:cxn>
                    <a:cxn ang="0">
                      <a:pos x="connsiteX1" y="connsiteY1"/>
                    </a:cxn>
                    <a:cxn ang="0">
                      <a:pos x="connsiteX2" y="connsiteY2"/>
                    </a:cxn>
                    <a:cxn ang="0">
                      <a:pos x="connsiteX3" y="connsiteY3"/>
                    </a:cxn>
                  </a:cxnLst>
                  <a:rect l="l" t="t" r="r" b="b"/>
                  <a:pathLst>
                    <a:path w="609600" h="545775">
                      <a:moveTo>
                        <a:pt x="0" y="545775"/>
                      </a:moveTo>
                      <a:cubicBezTo>
                        <a:pt x="32871" y="354528"/>
                        <a:pt x="65742" y="163281"/>
                        <a:pt x="143436" y="79610"/>
                      </a:cubicBezTo>
                      <a:cubicBezTo>
                        <a:pt x="221130" y="-4061"/>
                        <a:pt x="388471" y="-30955"/>
                        <a:pt x="466165" y="43751"/>
                      </a:cubicBezTo>
                      <a:cubicBezTo>
                        <a:pt x="543859" y="118457"/>
                        <a:pt x="576729" y="323151"/>
                        <a:pt x="609600" y="527845"/>
                      </a:cubicBez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93" name="组合 192"/>
            <p:cNvGrpSpPr/>
            <p:nvPr/>
          </p:nvGrpSpPr>
          <p:grpSpPr>
            <a:xfrm>
              <a:off x="6140089" y="4516771"/>
              <a:ext cx="1037678" cy="1037678"/>
              <a:chOff x="5816239" y="4269121"/>
              <a:chExt cx="1037678" cy="1037678"/>
            </a:xfrm>
          </p:grpSpPr>
          <p:grpSp>
            <p:nvGrpSpPr>
              <p:cNvPr id="238" name="组合 237"/>
              <p:cNvGrpSpPr/>
              <p:nvPr/>
            </p:nvGrpSpPr>
            <p:grpSpPr>
              <a:xfrm>
                <a:off x="5816239" y="4269121"/>
                <a:ext cx="1037678" cy="1037678"/>
                <a:chOff x="-1781726" y="512424"/>
                <a:chExt cx="1037678" cy="1037678"/>
              </a:xfrm>
            </p:grpSpPr>
            <p:sp>
              <p:nvSpPr>
                <p:cNvPr id="240" name="矩形 23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1" name="矩形 24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9" name="任意多边形 238"/>
              <p:cNvSpPr/>
              <p:nvPr/>
            </p:nvSpPr>
            <p:spPr>
              <a:xfrm>
                <a:off x="6139542" y="4512568"/>
                <a:ext cx="403762" cy="538558"/>
              </a:xfrm>
              <a:custGeom>
                <a:avLst/>
                <a:gdLst>
                  <a:gd name="connsiteX0" fmla="*/ 237508 w 296885"/>
                  <a:gd name="connsiteY0" fmla="*/ 134743 h 396000"/>
                  <a:gd name="connsiteX1" fmla="*/ 296885 w 296885"/>
                  <a:gd name="connsiteY1" fmla="*/ 134743 h 396000"/>
                  <a:gd name="connsiteX2" fmla="*/ 296885 w 296885"/>
                  <a:gd name="connsiteY2" fmla="*/ 396000 h 396000"/>
                  <a:gd name="connsiteX3" fmla="*/ 237508 w 296885"/>
                  <a:gd name="connsiteY3" fmla="*/ 396000 h 396000"/>
                  <a:gd name="connsiteX4" fmla="*/ 0 w 296885"/>
                  <a:gd name="connsiteY4" fmla="*/ 134743 h 396000"/>
                  <a:gd name="connsiteX5" fmla="*/ 59377 w 296885"/>
                  <a:gd name="connsiteY5" fmla="*/ 134743 h 396000"/>
                  <a:gd name="connsiteX6" fmla="*/ 59377 w 296885"/>
                  <a:gd name="connsiteY6" fmla="*/ 396000 h 396000"/>
                  <a:gd name="connsiteX7" fmla="*/ 0 w 296885"/>
                  <a:gd name="connsiteY7" fmla="*/ 396000 h 396000"/>
                  <a:gd name="connsiteX8" fmla="*/ 118754 w 296885"/>
                  <a:gd name="connsiteY8" fmla="*/ 0 h 396000"/>
                  <a:gd name="connsiteX9" fmla="*/ 178131 w 296885"/>
                  <a:gd name="connsiteY9" fmla="*/ 0 h 396000"/>
                  <a:gd name="connsiteX10" fmla="*/ 178131 w 296885"/>
                  <a:gd name="connsiteY10" fmla="*/ 396000 h 396000"/>
                  <a:gd name="connsiteX11" fmla="*/ 118754 w 296885"/>
                  <a:gd name="connsiteY11" fmla="*/ 39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885" h="396000">
                    <a:moveTo>
                      <a:pt x="237508" y="134743"/>
                    </a:moveTo>
                    <a:lnTo>
                      <a:pt x="296885" y="134743"/>
                    </a:lnTo>
                    <a:lnTo>
                      <a:pt x="296885" y="396000"/>
                    </a:lnTo>
                    <a:lnTo>
                      <a:pt x="237508" y="396000"/>
                    </a:lnTo>
                    <a:close/>
                    <a:moveTo>
                      <a:pt x="0" y="134743"/>
                    </a:moveTo>
                    <a:lnTo>
                      <a:pt x="59377" y="134743"/>
                    </a:lnTo>
                    <a:lnTo>
                      <a:pt x="59377" y="396000"/>
                    </a:lnTo>
                    <a:lnTo>
                      <a:pt x="0" y="396000"/>
                    </a:lnTo>
                    <a:close/>
                    <a:moveTo>
                      <a:pt x="118754" y="0"/>
                    </a:moveTo>
                    <a:lnTo>
                      <a:pt x="178131" y="0"/>
                    </a:lnTo>
                    <a:lnTo>
                      <a:pt x="178131" y="396000"/>
                    </a:lnTo>
                    <a:lnTo>
                      <a:pt x="118754" y="396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4" name="组合 193"/>
            <p:cNvGrpSpPr/>
            <p:nvPr/>
          </p:nvGrpSpPr>
          <p:grpSpPr>
            <a:xfrm>
              <a:off x="7174101" y="4516771"/>
              <a:ext cx="1037678" cy="1037678"/>
              <a:chOff x="6850251" y="4269121"/>
              <a:chExt cx="1037678" cy="1037678"/>
            </a:xfrm>
          </p:grpSpPr>
          <p:grpSp>
            <p:nvGrpSpPr>
              <p:cNvPr id="227" name="组合 226"/>
              <p:cNvGrpSpPr/>
              <p:nvPr/>
            </p:nvGrpSpPr>
            <p:grpSpPr>
              <a:xfrm>
                <a:off x="6850251" y="4269121"/>
                <a:ext cx="1037678" cy="1037678"/>
                <a:chOff x="-1781726" y="512424"/>
                <a:chExt cx="1037678" cy="1037678"/>
              </a:xfrm>
            </p:grpSpPr>
            <p:sp>
              <p:nvSpPr>
                <p:cNvPr id="232" name="矩形 23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7" name="矩形 23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30" name="图片 229"/>
              <p:cNvPicPr>
                <a:picLocks noChangeAspect="1"/>
              </p:cNvPicPr>
              <p:nvPr/>
            </p:nvPicPr>
            <p:blipFill>
              <a:blip r:embed="rId4"/>
              <a:stretch>
                <a:fillRect/>
              </a:stretch>
            </p:blipFill>
            <p:spPr>
              <a:xfrm>
                <a:off x="7073059" y="4536372"/>
                <a:ext cx="635005" cy="532951"/>
              </a:xfrm>
              <a:prstGeom prst="rect">
                <a:avLst/>
              </a:prstGeom>
            </p:spPr>
          </p:pic>
        </p:grpSp>
        <p:grpSp>
          <p:nvGrpSpPr>
            <p:cNvPr id="195" name="组合 194"/>
            <p:cNvGrpSpPr/>
            <p:nvPr/>
          </p:nvGrpSpPr>
          <p:grpSpPr>
            <a:xfrm>
              <a:off x="3042803" y="4516771"/>
              <a:ext cx="1037678" cy="1037678"/>
              <a:chOff x="2718953" y="4269121"/>
              <a:chExt cx="1037678" cy="1037678"/>
            </a:xfrm>
          </p:grpSpPr>
          <p:grpSp>
            <p:nvGrpSpPr>
              <p:cNvPr id="223" name="组合 222"/>
              <p:cNvGrpSpPr/>
              <p:nvPr/>
            </p:nvGrpSpPr>
            <p:grpSpPr>
              <a:xfrm>
                <a:off x="2718953" y="4269121"/>
                <a:ext cx="1037678" cy="1037678"/>
                <a:chOff x="-1781726" y="512424"/>
                <a:chExt cx="1037678" cy="1037678"/>
              </a:xfrm>
            </p:grpSpPr>
            <p:sp>
              <p:nvSpPr>
                <p:cNvPr id="225" name="矩形 22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6" name="矩形 22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4" name="任意多边形 223"/>
              <p:cNvSpPr/>
              <p:nvPr/>
            </p:nvSpPr>
            <p:spPr>
              <a:xfrm>
                <a:off x="3039075" y="4512624"/>
                <a:ext cx="464147" cy="532608"/>
              </a:xfrm>
              <a:custGeom>
                <a:avLst/>
                <a:gdLst>
                  <a:gd name="connsiteX0" fmla="*/ 308757 w 712519"/>
                  <a:gd name="connsiteY0" fmla="*/ 0 h 817615"/>
                  <a:gd name="connsiteX1" fmla="*/ 403760 w 712519"/>
                  <a:gd name="connsiteY1" fmla="*/ 0 h 817615"/>
                  <a:gd name="connsiteX2" fmla="*/ 403760 w 712519"/>
                  <a:gd name="connsiteY2" fmla="*/ 83127 h 817615"/>
                  <a:gd name="connsiteX3" fmla="*/ 558140 w 712519"/>
                  <a:gd name="connsiteY3" fmla="*/ 83127 h 817615"/>
                  <a:gd name="connsiteX4" fmla="*/ 712519 w 712519"/>
                  <a:gd name="connsiteY4" fmla="*/ 237506 h 817615"/>
                  <a:gd name="connsiteX5" fmla="*/ 558140 w 712519"/>
                  <a:gd name="connsiteY5" fmla="*/ 391885 h 817615"/>
                  <a:gd name="connsiteX6" fmla="*/ 403760 w 712519"/>
                  <a:gd name="connsiteY6" fmla="*/ 391885 h 817615"/>
                  <a:gd name="connsiteX7" fmla="*/ 403760 w 712519"/>
                  <a:gd name="connsiteY7" fmla="*/ 771896 h 817615"/>
                  <a:gd name="connsiteX8" fmla="*/ 546263 w 712519"/>
                  <a:gd name="connsiteY8" fmla="*/ 771896 h 817615"/>
                  <a:gd name="connsiteX9" fmla="*/ 546263 w 712519"/>
                  <a:gd name="connsiteY9" fmla="*/ 817615 h 817615"/>
                  <a:gd name="connsiteX10" fmla="*/ 178128 w 712519"/>
                  <a:gd name="connsiteY10" fmla="*/ 817615 h 817615"/>
                  <a:gd name="connsiteX11" fmla="*/ 178128 w 712519"/>
                  <a:gd name="connsiteY11" fmla="*/ 771896 h 817615"/>
                  <a:gd name="connsiteX12" fmla="*/ 308757 w 712519"/>
                  <a:gd name="connsiteY12" fmla="*/ 771896 h 817615"/>
                  <a:gd name="connsiteX13" fmla="*/ 308757 w 712519"/>
                  <a:gd name="connsiteY13" fmla="*/ 391885 h 817615"/>
                  <a:gd name="connsiteX14" fmla="*/ 0 w 712519"/>
                  <a:gd name="connsiteY14" fmla="*/ 391885 h 817615"/>
                  <a:gd name="connsiteX15" fmla="*/ 0 w 712519"/>
                  <a:gd name="connsiteY15" fmla="*/ 83127 h 817615"/>
                  <a:gd name="connsiteX16" fmla="*/ 308757 w 712519"/>
                  <a:gd name="connsiteY16" fmla="*/ 83127 h 81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2519" h="817615">
                    <a:moveTo>
                      <a:pt x="308757" y="0"/>
                    </a:moveTo>
                    <a:lnTo>
                      <a:pt x="403760" y="0"/>
                    </a:lnTo>
                    <a:lnTo>
                      <a:pt x="403760" y="83127"/>
                    </a:lnTo>
                    <a:lnTo>
                      <a:pt x="558140" y="83127"/>
                    </a:lnTo>
                    <a:lnTo>
                      <a:pt x="712519" y="237506"/>
                    </a:lnTo>
                    <a:lnTo>
                      <a:pt x="558140" y="391885"/>
                    </a:lnTo>
                    <a:lnTo>
                      <a:pt x="403760" y="391885"/>
                    </a:lnTo>
                    <a:lnTo>
                      <a:pt x="403760" y="771896"/>
                    </a:lnTo>
                    <a:lnTo>
                      <a:pt x="546263" y="771896"/>
                    </a:lnTo>
                    <a:lnTo>
                      <a:pt x="546263" y="817615"/>
                    </a:lnTo>
                    <a:lnTo>
                      <a:pt x="178128" y="817615"/>
                    </a:lnTo>
                    <a:lnTo>
                      <a:pt x="178128" y="771896"/>
                    </a:lnTo>
                    <a:lnTo>
                      <a:pt x="308757" y="771896"/>
                    </a:lnTo>
                    <a:lnTo>
                      <a:pt x="308757" y="391885"/>
                    </a:lnTo>
                    <a:lnTo>
                      <a:pt x="0" y="391885"/>
                    </a:lnTo>
                    <a:lnTo>
                      <a:pt x="0" y="83127"/>
                    </a:lnTo>
                    <a:lnTo>
                      <a:pt x="308757" y="8312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6" name="组合 195"/>
            <p:cNvGrpSpPr/>
            <p:nvPr/>
          </p:nvGrpSpPr>
          <p:grpSpPr>
            <a:xfrm>
              <a:off x="3042803" y="3487508"/>
              <a:ext cx="1037678" cy="1037678"/>
              <a:chOff x="2718953" y="3239858"/>
              <a:chExt cx="1037678" cy="1037678"/>
            </a:xfrm>
          </p:grpSpPr>
          <p:grpSp>
            <p:nvGrpSpPr>
              <p:cNvPr id="219" name="组合 218"/>
              <p:cNvGrpSpPr/>
              <p:nvPr/>
            </p:nvGrpSpPr>
            <p:grpSpPr>
              <a:xfrm>
                <a:off x="2718953" y="3239858"/>
                <a:ext cx="1037678" cy="1037678"/>
                <a:chOff x="-1781726" y="512424"/>
                <a:chExt cx="1037678" cy="1037678"/>
              </a:xfrm>
            </p:grpSpPr>
            <p:sp>
              <p:nvSpPr>
                <p:cNvPr id="221" name="矩形 220"/>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2" name="矩形 221"/>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0" name="任意多边形 219"/>
              <p:cNvSpPr/>
              <p:nvPr/>
            </p:nvSpPr>
            <p:spPr>
              <a:xfrm>
                <a:off x="2959563" y="3538847"/>
                <a:ext cx="506296" cy="451262"/>
              </a:xfrm>
              <a:custGeom>
                <a:avLst/>
                <a:gdLst>
                  <a:gd name="connsiteX0" fmla="*/ 190005 w 546265"/>
                  <a:gd name="connsiteY0" fmla="*/ 201880 h 486888"/>
                  <a:gd name="connsiteX1" fmla="*/ 190005 w 546265"/>
                  <a:gd name="connsiteY1" fmla="*/ 320633 h 486888"/>
                  <a:gd name="connsiteX2" fmla="*/ 344384 w 546265"/>
                  <a:gd name="connsiteY2" fmla="*/ 320633 h 486888"/>
                  <a:gd name="connsiteX3" fmla="*/ 344384 w 546265"/>
                  <a:gd name="connsiteY3" fmla="*/ 201880 h 486888"/>
                  <a:gd name="connsiteX4" fmla="*/ 118753 w 546265"/>
                  <a:gd name="connsiteY4" fmla="*/ 0 h 486888"/>
                  <a:gd name="connsiteX5" fmla="*/ 190005 w 546265"/>
                  <a:gd name="connsiteY5" fmla="*/ 0 h 486888"/>
                  <a:gd name="connsiteX6" fmla="*/ 190005 w 546265"/>
                  <a:gd name="connsiteY6" fmla="*/ 142504 h 486888"/>
                  <a:gd name="connsiteX7" fmla="*/ 344384 w 546265"/>
                  <a:gd name="connsiteY7" fmla="*/ 142504 h 486888"/>
                  <a:gd name="connsiteX8" fmla="*/ 344384 w 546265"/>
                  <a:gd name="connsiteY8" fmla="*/ 0 h 486888"/>
                  <a:gd name="connsiteX9" fmla="*/ 415636 w 546265"/>
                  <a:gd name="connsiteY9" fmla="*/ 0 h 486888"/>
                  <a:gd name="connsiteX10" fmla="*/ 415636 w 546265"/>
                  <a:gd name="connsiteY10" fmla="*/ 142504 h 486888"/>
                  <a:gd name="connsiteX11" fmla="*/ 546265 w 546265"/>
                  <a:gd name="connsiteY11" fmla="*/ 142504 h 486888"/>
                  <a:gd name="connsiteX12" fmla="*/ 546265 w 546265"/>
                  <a:gd name="connsiteY12" fmla="*/ 201880 h 486888"/>
                  <a:gd name="connsiteX13" fmla="*/ 415636 w 546265"/>
                  <a:gd name="connsiteY13" fmla="*/ 201880 h 486888"/>
                  <a:gd name="connsiteX14" fmla="*/ 415636 w 546265"/>
                  <a:gd name="connsiteY14" fmla="*/ 320633 h 486888"/>
                  <a:gd name="connsiteX15" fmla="*/ 546265 w 546265"/>
                  <a:gd name="connsiteY15" fmla="*/ 320633 h 486888"/>
                  <a:gd name="connsiteX16" fmla="*/ 546265 w 546265"/>
                  <a:gd name="connsiteY16" fmla="*/ 380009 h 486888"/>
                  <a:gd name="connsiteX17" fmla="*/ 415636 w 546265"/>
                  <a:gd name="connsiteY17" fmla="*/ 380009 h 486888"/>
                  <a:gd name="connsiteX18" fmla="*/ 415636 w 546265"/>
                  <a:gd name="connsiteY18" fmla="*/ 486888 h 486888"/>
                  <a:gd name="connsiteX19" fmla="*/ 344384 w 546265"/>
                  <a:gd name="connsiteY19" fmla="*/ 486888 h 486888"/>
                  <a:gd name="connsiteX20" fmla="*/ 344384 w 546265"/>
                  <a:gd name="connsiteY20" fmla="*/ 380009 h 486888"/>
                  <a:gd name="connsiteX21" fmla="*/ 190005 w 546265"/>
                  <a:gd name="connsiteY21" fmla="*/ 380009 h 486888"/>
                  <a:gd name="connsiteX22" fmla="*/ 190005 w 546265"/>
                  <a:gd name="connsiteY22" fmla="*/ 486888 h 486888"/>
                  <a:gd name="connsiteX23" fmla="*/ 118753 w 546265"/>
                  <a:gd name="connsiteY23" fmla="*/ 486888 h 486888"/>
                  <a:gd name="connsiteX24" fmla="*/ 118753 w 546265"/>
                  <a:gd name="connsiteY24" fmla="*/ 380009 h 486888"/>
                  <a:gd name="connsiteX25" fmla="*/ 0 w 546265"/>
                  <a:gd name="connsiteY25" fmla="*/ 380009 h 486888"/>
                  <a:gd name="connsiteX26" fmla="*/ 0 w 546265"/>
                  <a:gd name="connsiteY26" fmla="*/ 320633 h 486888"/>
                  <a:gd name="connsiteX27" fmla="*/ 118753 w 546265"/>
                  <a:gd name="connsiteY27" fmla="*/ 320633 h 486888"/>
                  <a:gd name="connsiteX28" fmla="*/ 118753 w 546265"/>
                  <a:gd name="connsiteY28" fmla="*/ 201880 h 486888"/>
                  <a:gd name="connsiteX29" fmla="*/ 0 w 546265"/>
                  <a:gd name="connsiteY29" fmla="*/ 201880 h 486888"/>
                  <a:gd name="connsiteX30" fmla="*/ 0 w 546265"/>
                  <a:gd name="connsiteY30" fmla="*/ 142504 h 486888"/>
                  <a:gd name="connsiteX31" fmla="*/ 118753 w 546265"/>
                  <a:gd name="connsiteY31" fmla="*/ 142504 h 48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265" h="486888">
                    <a:moveTo>
                      <a:pt x="190005" y="201880"/>
                    </a:moveTo>
                    <a:lnTo>
                      <a:pt x="190005" y="320633"/>
                    </a:lnTo>
                    <a:lnTo>
                      <a:pt x="344384" y="320633"/>
                    </a:lnTo>
                    <a:lnTo>
                      <a:pt x="344384" y="201880"/>
                    </a:lnTo>
                    <a:close/>
                    <a:moveTo>
                      <a:pt x="118753" y="0"/>
                    </a:moveTo>
                    <a:lnTo>
                      <a:pt x="190005" y="0"/>
                    </a:lnTo>
                    <a:lnTo>
                      <a:pt x="190005" y="142504"/>
                    </a:lnTo>
                    <a:lnTo>
                      <a:pt x="344384" y="142504"/>
                    </a:lnTo>
                    <a:lnTo>
                      <a:pt x="344384" y="0"/>
                    </a:lnTo>
                    <a:lnTo>
                      <a:pt x="415636" y="0"/>
                    </a:lnTo>
                    <a:lnTo>
                      <a:pt x="415636" y="142504"/>
                    </a:lnTo>
                    <a:lnTo>
                      <a:pt x="546265" y="142504"/>
                    </a:lnTo>
                    <a:lnTo>
                      <a:pt x="546265" y="201880"/>
                    </a:lnTo>
                    <a:lnTo>
                      <a:pt x="415636" y="201880"/>
                    </a:lnTo>
                    <a:lnTo>
                      <a:pt x="415636" y="320633"/>
                    </a:lnTo>
                    <a:lnTo>
                      <a:pt x="546265" y="320633"/>
                    </a:lnTo>
                    <a:lnTo>
                      <a:pt x="546265" y="380009"/>
                    </a:lnTo>
                    <a:lnTo>
                      <a:pt x="415636" y="380009"/>
                    </a:lnTo>
                    <a:lnTo>
                      <a:pt x="415636" y="486888"/>
                    </a:lnTo>
                    <a:lnTo>
                      <a:pt x="344384" y="486888"/>
                    </a:lnTo>
                    <a:lnTo>
                      <a:pt x="344384" y="380009"/>
                    </a:lnTo>
                    <a:lnTo>
                      <a:pt x="190005" y="380009"/>
                    </a:lnTo>
                    <a:lnTo>
                      <a:pt x="190005" y="486888"/>
                    </a:lnTo>
                    <a:lnTo>
                      <a:pt x="118753" y="486888"/>
                    </a:lnTo>
                    <a:lnTo>
                      <a:pt x="118753" y="380009"/>
                    </a:lnTo>
                    <a:lnTo>
                      <a:pt x="0" y="380009"/>
                    </a:lnTo>
                    <a:lnTo>
                      <a:pt x="0" y="320633"/>
                    </a:lnTo>
                    <a:lnTo>
                      <a:pt x="118753" y="320633"/>
                    </a:lnTo>
                    <a:lnTo>
                      <a:pt x="118753" y="201880"/>
                    </a:lnTo>
                    <a:lnTo>
                      <a:pt x="0" y="201880"/>
                    </a:lnTo>
                    <a:lnTo>
                      <a:pt x="0" y="142504"/>
                    </a:lnTo>
                    <a:lnTo>
                      <a:pt x="118753" y="14250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7" name="组合 196"/>
            <p:cNvGrpSpPr/>
            <p:nvPr/>
          </p:nvGrpSpPr>
          <p:grpSpPr>
            <a:xfrm>
              <a:off x="8208113" y="4516771"/>
              <a:ext cx="1037678" cy="1037678"/>
              <a:chOff x="7884263" y="4269121"/>
              <a:chExt cx="1037678" cy="1037678"/>
            </a:xfrm>
          </p:grpSpPr>
          <p:grpSp>
            <p:nvGrpSpPr>
              <p:cNvPr id="215" name="组合 214"/>
              <p:cNvGrpSpPr/>
              <p:nvPr/>
            </p:nvGrpSpPr>
            <p:grpSpPr>
              <a:xfrm>
                <a:off x="7884263" y="4269121"/>
                <a:ext cx="1037678" cy="1037678"/>
                <a:chOff x="-1781726" y="512424"/>
                <a:chExt cx="1037678" cy="1037678"/>
              </a:xfrm>
            </p:grpSpPr>
            <p:sp>
              <p:nvSpPr>
                <p:cNvPr id="217" name="矩形 21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8" name="矩形 21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6" name="任意多边形 215"/>
              <p:cNvSpPr/>
              <p:nvPr/>
            </p:nvSpPr>
            <p:spPr>
              <a:xfrm>
                <a:off x="8128001" y="4501392"/>
                <a:ext cx="506394" cy="522898"/>
              </a:xfrm>
              <a:custGeom>
                <a:avLst/>
                <a:gdLst>
                  <a:gd name="connsiteX0" fmla="*/ 279246 w 566233"/>
                  <a:gd name="connsiteY0" fmla="*/ 0 h 584686"/>
                  <a:gd name="connsiteX1" fmla="*/ 304258 w 566233"/>
                  <a:gd name="connsiteY1" fmla="*/ 10360 h 584686"/>
                  <a:gd name="connsiteX2" fmla="*/ 305456 w 566233"/>
                  <a:gd name="connsiteY2" fmla="*/ 11558 h 584686"/>
                  <a:gd name="connsiteX3" fmla="*/ 311998 w 566233"/>
                  <a:gd name="connsiteY3" fmla="*/ 14268 h 584686"/>
                  <a:gd name="connsiteX4" fmla="*/ 555874 w 566233"/>
                  <a:gd name="connsiteY4" fmla="*/ 258143 h 584686"/>
                  <a:gd name="connsiteX5" fmla="*/ 555874 w 566233"/>
                  <a:gd name="connsiteY5" fmla="*/ 308167 h 584686"/>
                  <a:gd name="connsiteX6" fmla="*/ 538720 w 566233"/>
                  <a:gd name="connsiteY6" fmla="*/ 325320 h 584686"/>
                  <a:gd name="connsiteX7" fmla="*/ 488697 w 566233"/>
                  <a:gd name="connsiteY7" fmla="*/ 325320 h 584686"/>
                  <a:gd name="connsiteX8" fmla="*/ 432933 w 566233"/>
                  <a:gd name="connsiteY8" fmla="*/ 269557 h 584686"/>
                  <a:gd name="connsiteX9" fmla="*/ 432933 w 566233"/>
                  <a:gd name="connsiteY9" fmla="*/ 584686 h 584686"/>
                  <a:gd name="connsiteX10" fmla="*/ 387214 w 566233"/>
                  <a:gd name="connsiteY10" fmla="*/ 584686 h 584686"/>
                  <a:gd name="connsiteX11" fmla="*/ 387214 w 566233"/>
                  <a:gd name="connsiteY11" fmla="*/ 234730 h 584686"/>
                  <a:gd name="connsiteX12" fmla="*/ 398106 w 566233"/>
                  <a:gd name="connsiteY12" fmla="*/ 234730 h 584686"/>
                  <a:gd name="connsiteX13" fmla="*/ 281162 w 566233"/>
                  <a:gd name="connsiteY13" fmla="*/ 117786 h 584686"/>
                  <a:gd name="connsiteX14" fmla="*/ 162000 w 566233"/>
                  <a:gd name="connsiteY14" fmla="*/ 236949 h 584686"/>
                  <a:gd name="connsiteX15" fmla="*/ 162000 w 566233"/>
                  <a:gd name="connsiteY15" fmla="*/ 584686 h 584686"/>
                  <a:gd name="connsiteX16" fmla="*/ 116281 w 566233"/>
                  <a:gd name="connsiteY16" fmla="*/ 584686 h 584686"/>
                  <a:gd name="connsiteX17" fmla="*/ 116281 w 566233"/>
                  <a:gd name="connsiteY17" fmla="*/ 282668 h 584686"/>
                  <a:gd name="connsiteX18" fmla="*/ 77536 w 566233"/>
                  <a:gd name="connsiteY18" fmla="*/ 321412 h 584686"/>
                  <a:gd name="connsiteX19" fmla="*/ 27513 w 566233"/>
                  <a:gd name="connsiteY19" fmla="*/ 321412 h 584686"/>
                  <a:gd name="connsiteX20" fmla="*/ 10359 w 566233"/>
                  <a:gd name="connsiteY20" fmla="*/ 304259 h 584686"/>
                  <a:gd name="connsiteX21" fmla="*/ 10359 w 566233"/>
                  <a:gd name="connsiteY21" fmla="*/ 254235 h 584686"/>
                  <a:gd name="connsiteX22" fmla="*/ 254235 w 566233"/>
                  <a:gd name="connsiteY22" fmla="*/ 10360 h 584686"/>
                  <a:gd name="connsiteX23" fmla="*/ 279246 w 566233"/>
                  <a:gd name="connsiteY23" fmla="*/ 0 h 584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6233" h="584686">
                    <a:moveTo>
                      <a:pt x="279246" y="0"/>
                    </a:moveTo>
                    <a:cubicBezTo>
                      <a:pt x="288299" y="0"/>
                      <a:pt x="297351" y="3453"/>
                      <a:pt x="304258" y="10360"/>
                    </a:cubicBezTo>
                    <a:lnTo>
                      <a:pt x="305456" y="11558"/>
                    </a:lnTo>
                    <a:lnTo>
                      <a:pt x="311998" y="14268"/>
                    </a:lnTo>
                    <a:lnTo>
                      <a:pt x="555874" y="258143"/>
                    </a:lnTo>
                    <a:cubicBezTo>
                      <a:pt x="569687" y="271956"/>
                      <a:pt x="569687" y="294353"/>
                      <a:pt x="555874" y="308167"/>
                    </a:cubicBezTo>
                    <a:lnTo>
                      <a:pt x="538720" y="325320"/>
                    </a:lnTo>
                    <a:cubicBezTo>
                      <a:pt x="524907" y="339134"/>
                      <a:pt x="502510" y="339134"/>
                      <a:pt x="488697" y="325320"/>
                    </a:cubicBezTo>
                    <a:lnTo>
                      <a:pt x="432933" y="269557"/>
                    </a:lnTo>
                    <a:lnTo>
                      <a:pt x="432933" y="584686"/>
                    </a:lnTo>
                    <a:lnTo>
                      <a:pt x="387214" y="584686"/>
                    </a:lnTo>
                    <a:lnTo>
                      <a:pt x="387214" y="234730"/>
                    </a:lnTo>
                    <a:lnTo>
                      <a:pt x="398106" y="234730"/>
                    </a:lnTo>
                    <a:lnTo>
                      <a:pt x="281162" y="117786"/>
                    </a:lnTo>
                    <a:lnTo>
                      <a:pt x="162000" y="236949"/>
                    </a:lnTo>
                    <a:lnTo>
                      <a:pt x="162000" y="584686"/>
                    </a:lnTo>
                    <a:lnTo>
                      <a:pt x="116281" y="584686"/>
                    </a:lnTo>
                    <a:lnTo>
                      <a:pt x="116281" y="282668"/>
                    </a:lnTo>
                    <a:lnTo>
                      <a:pt x="77536" y="321412"/>
                    </a:lnTo>
                    <a:cubicBezTo>
                      <a:pt x="63723" y="335226"/>
                      <a:pt x="41326" y="335226"/>
                      <a:pt x="27513" y="321412"/>
                    </a:cubicBezTo>
                    <a:lnTo>
                      <a:pt x="10359" y="304259"/>
                    </a:lnTo>
                    <a:cubicBezTo>
                      <a:pt x="-3454" y="290445"/>
                      <a:pt x="-3454" y="268048"/>
                      <a:pt x="10359" y="254235"/>
                    </a:cubicBezTo>
                    <a:lnTo>
                      <a:pt x="254235" y="10360"/>
                    </a:lnTo>
                    <a:cubicBezTo>
                      <a:pt x="261141" y="3453"/>
                      <a:pt x="270194" y="0"/>
                      <a:pt x="27924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8" name="组合 197"/>
            <p:cNvGrpSpPr/>
            <p:nvPr/>
          </p:nvGrpSpPr>
          <p:grpSpPr>
            <a:xfrm>
              <a:off x="4072066" y="4516771"/>
              <a:ext cx="1037678" cy="1037678"/>
              <a:chOff x="3748216" y="4269121"/>
              <a:chExt cx="1037678" cy="1037678"/>
            </a:xfrm>
          </p:grpSpPr>
          <p:grpSp>
            <p:nvGrpSpPr>
              <p:cNvPr id="211" name="组合 210"/>
              <p:cNvGrpSpPr/>
              <p:nvPr/>
            </p:nvGrpSpPr>
            <p:grpSpPr>
              <a:xfrm>
                <a:off x="3748216" y="4269121"/>
                <a:ext cx="1037678" cy="1037678"/>
                <a:chOff x="-1781726" y="512424"/>
                <a:chExt cx="1037678" cy="1037678"/>
              </a:xfrm>
            </p:grpSpPr>
            <p:sp>
              <p:nvSpPr>
                <p:cNvPr id="213" name="矩形 21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4" name="矩形 21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2" name="任意多边形 211"/>
              <p:cNvSpPr/>
              <p:nvPr/>
            </p:nvSpPr>
            <p:spPr>
              <a:xfrm>
                <a:off x="3946359" y="4556725"/>
                <a:ext cx="659362" cy="560460"/>
              </a:xfrm>
              <a:custGeom>
                <a:avLst/>
                <a:gdLst>
                  <a:gd name="connsiteX0" fmla="*/ 203806 w 903111"/>
                  <a:gd name="connsiteY0" fmla="*/ 371709 h 767647"/>
                  <a:gd name="connsiteX1" fmla="*/ 694460 w 903111"/>
                  <a:gd name="connsiteY1" fmla="*/ 371709 h 767647"/>
                  <a:gd name="connsiteX2" fmla="*/ 694460 w 903111"/>
                  <a:gd name="connsiteY2" fmla="*/ 429696 h 767647"/>
                  <a:gd name="connsiteX3" fmla="*/ 203806 w 903111"/>
                  <a:gd name="connsiteY3" fmla="*/ 429696 h 767647"/>
                  <a:gd name="connsiteX4" fmla="*/ 203806 w 903111"/>
                  <a:gd name="connsiteY4" fmla="*/ 193289 h 767647"/>
                  <a:gd name="connsiteX5" fmla="*/ 694460 w 903111"/>
                  <a:gd name="connsiteY5" fmla="*/ 193289 h 767647"/>
                  <a:gd name="connsiteX6" fmla="*/ 694460 w 903111"/>
                  <a:gd name="connsiteY6" fmla="*/ 251276 h 767647"/>
                  <a:gd name="connsiteX7" fmla="*/ 203806 w 903111"/>
                  <a:gd name="connsiteY7" fmla="*/ 251276 h 767647"/>
                  <a:gd name="connsiteX8" fmla="*/ 131964 w 903111"/>
                  <a:gd name="connsiteY8" fmla="*/ 38158 h 767647"/>
                  <a:gd name="connsiteX9" fmla="*/ 38767 w 903111"/>
                  <a:gd name="connsiteY9" fmla="*/ 131355 h 767647"/>
                  <a:gd name="connsiteX10" fmla="*/ 38767 w 903111"/>
                  <a:gd name="connsiteY10" fmla="*/ 364341 h 767647"/>
                  <a:gd name="connsiteX11" fmla="*/ 38767 w 903111"/>
                  <a:gd name="connsiteY11" fmla="*/ 504131 h 767647"/>
                  <a:gd name="connsiteX12" fmla="*/ 131964 w 903111"/>
                  <a:gd name="connsiteY12" fmla="*/ 597328 h 767647"/>
                  <a:gd name="connsiteX13" fmla="*/ 176299 w 903111"/>
                  <a:gd name="connsiteY13" fmla="*/ 597328 h 767647"/>
                  <a:gd name="connsiteX14" fmla="*/ 359173 w 903111"/>
                  <a:gd name="connsiteY14" fmla="*/ 726070 h 767647"/>
                  <a:gd name="connsiteX15" fmla="*/ 337993 w 903111"/>
                  <a:gd name="connsiteY15" fmla="*/ 606249 h 767647"/>
                  <a:gd name="connsiteX16" fmla="*/ 770761 w 903111"/>
                  <a:gd name="connsiteY16" fmla="*/ 597328 h 767647"/>
                  <a:gd name="connsiteX17" fmla="*/ 863958 w 903111"/>
                  <a:gd name="connsiteY17" fmla="*/ 504131 h 767647"/>
                  <a:gd name="connsiteX18" fmla="*/ 863958 w 903111"/>
                  <a:gd name="connsiteY18" fmla="*/ 364341 h 767647"/>
                  <a:gd name="connsiteX19" fmla="*/ 863958 w 903111"/>
                  <a:gd name="connsiteY19" fmla="*/ 131355 h 767647"/>
                  <a:gd name="connsiteX20" fmla="*/ 770761 w 903111"/>
                  <a:gd name="connsiteY20" fmla="*/ 38158 h 767647"/>
                  <a:gd name="connsiteX21" fmla="*/ 382597 w 903111"/>
                  <a:gd name="connsiteY21" fmla="*/ 38158 h 767647"/>
                  <a:gd name="connsiteX22" fmla="*/ 176299 w 903111"/>
                  <a:gd name="connsiteY22" fmla="*/ 38158 h 767647"/>
                  <a:gd name="connsiteX23" fmla="*/ 105365 w 903111"/>
                  <a:gd name="connsiteY23" fmla="*/ 0 h 767647"/>
                  <a:gd name="connsiteX24" fmla="*/ 150519 w 903111"/>
                  <a:gd name="connsiteY24" fmla="*/ 0 h 767647"/>
                  <a:gd name="connsiteX25" fmla="*/ 376296 w 903111"/>
                  <a:gd name="connsiteY25" fmla="*/ 0 h 767647"/>
                  <a:gd name="connsiteX26" fmla="*/ 797746 w 903111"/>
                  <a:gd name="connsiteY26" fmla="*/ 0 h 767647"/>
                  <a:gd name="connsiteX27" fmla="*/ 903111 w 903111"/>
                  <a:gd name="connsiteY27" fmla="*/ 105365 h 767647"/>
                  <a:gd name="connsiteX28" fmla="*/ 903111 w 903111"/>
                  <a:gd name="connsiteY28" fmla="*/ 368771 h 767647"/>
                  <a:gd name="connsiteX29" fmla="*/ 903111 w 903111"/>
                  <a:gd name="connsiteY29" fmla="*/ 526813 h 767647"/>
                  <a:gd name="connsiteX30" fmla="*/ 797746 w 903111"/>
                  <a:gd name="connsiteY30" fmla="*/ 632178 h 767647"/>
                  <a:gd name="connsiteX31" fmla="*/ 376296 w 903111"/>
                  <a:gd name="connsiteY31" fmla="*/ 632178 h 767647"/>
                  <a:gd name="connsiteX32" fmla="*/ 387588 w 903111"/>
                  <a:gd name="connsiteY32" fmla="*/ 767647 h 767647"/>
                  <a:gd name="connsiteX33" fmla="*/ 150519 w 903111"/>
                  <a:gd name="connsiteY33" fmla="*/ 632178 h 767647"/>
                  <a:gd name="connsiteX34" fmla="*/ 105365 w 903111"/>
                  <a:gd name="connsiteY34" fmla="*/ 632178 h 767647"/>
                  <a:gd name="connsiteX35" fmla="*/ 0 w 903111"/>
                  <a:gd name="connsiteY35" fmla="*/ 526813 h 767647"/>
                  <a:gd name="connsiteX36" fmla="*/ 0 w 903111"/>
                  <a:gd name="connsiteY36" fmla="*/ 368771 h 767647"/>
                  <a:gd name="connsiteX37" fmla="*/ 0 w 903111"/>
                  <a:gd name="connsiteY37" fmla="*/ 105365 h 767647"/>
                  <a:gd name="connsiteX38" fmla="*/ 105365 w 903111"/>
                  <a:gd name="connsiteY38" fmla="*/ 0 h 7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03111" h="767647">
                    <a:moveTo>
                      <a:pt x="203806" y="371709"/>
                    </a:moveTo>
                    <a:lnTo>
                      <a:pt x="694460" y="371709"/>
                    </a:lnTo>
                    <a:lnTo>
                      <a:pt x="694460" y="429696"/>
                    </a:lnTo>
                    <a:lnTo>
                      <a:pt x="203806" y="429696"/>
                    </a:lnTo>
                    <a:close/>
                    <a:moveTo>
                      <a:pt x="203806" y="193289"/>
                    </a:moveTo>
                    <a:lnTo>
                      <a:pt x="694460" y="193289"/>
                    </a:lnTo>
                    <a:lnTo>
                      <a:pt x="694460" y="251276"/>
                    </a:lnTo>
                    <a:lnTo>
                      <a:pt x="203806" y="251276"/>
                    </a:lnTo>
                    <a:close/>
                    <a:moveTo>
                      <a:pt x="131964" y="38158"/>
                    </a:moveTo>
                    <a:cubicBezTo>
                      <a:pt x="80493" y="38158"/>
                      <a:pt x="38767" y="79884"/>
                      <a:pt x="38767" y="131355"/>
                    </a:cubicBezTo>
                    <a:lnTo>
                      <a:pt x="38767" y="364341"/>
                    </a:lnTo>
                    <a:lnTo>
                      <a:pt x="38767" y="504131"/>
                    </a:lnTo>
                    <a:cubicBezTo>
                      <a:pt x="38767" y="555602"/>
                      <a:pt x="80493" y="597328"/>
                      <a:pt x="131964" y="597328"/>
                    </a:cubicBezTo>
                    <a:lnTo>
                      <a:pt x="176299" y="597328"/>
                    </a:lnTo>
                    <a:lnTo>
                      <a:pt x="359173" y="726070"/>
                    </a:lnTo>
                    <a:lnTo>
                      <a:pt x="337993" y="606249"/>
                    </a:lnTo>
                    <a:lnTo>
                      <a:pt x="770761" y="597328"/>
                    </a:lnTo>
                    <a:cubicBezTo>
                      <a:pt x="822232" y="597328"/>
                      <a:pt x="863958" y="555602"/>
                      <a:pt x="863958" y="504131"/>
                    </a:cubicBezTo>
                    <a:lnTo>
                      <a:pt x="863958" y="364341"/>
                    </a:lnTo>
                    <a:lnTo>
                      <a:pt x="863958" y="131355"/>
                    </a:lnTo>
                    <a:cubicBezTo>
                      <a:pt x="863958" y="79884"/>
                      <a:pt x="822232" y="38158"/>
                      <a:pt x="770761" y="38158"/>
                    </a:cubicBezTo>
                    <a:lnTo>
                      <a:pt x="382597" y="38158"/>
                    </a:lnTo>
                    <a:lnTo>
                      <a:pt x="176299" y="38158"/>
                    </a:lnTo>
                    <a:close/>
                    <a:moveTo>
                      <a:pt x="105365" y="0"/>
                    </a:moveTo>
                    <a:lnTo>
                      <a:pt x="150519" y="0"/>
                    </a:lnTo>
                    <a:lnTo>
                      <a:pt x="376296" y="0"/>
                    </a:lnTo>
                    <a:lnTo>
                      <a:pt x="797746" y="0"/>
                    </a:lnTo>
                    <a:cubicBezTo>
                      <a:pt x="855937" y="0"/>
                      <a:pt x="903111" y="47174"/>
                      <a:pt x="903111" y="105365"/>
                    </a:cubicBezTo>
                    <a:lnTo>
                      <a:pt x="903111" y="368771"/>
                    </a:lnTo>
                    <a:lnTo>
                      <a:pt x="903111" y="526813"/>
                    </a:lnTo>
                    <a:cubicBezTo>
                      <a:pt x="903111" y="585004"/>
                      <a:pt x="855937" y="632178"/>
                      <a:pt x="797746" y="632178"/>
                    </a:cubicBezTo>
                    <a:lnTo>
                      <a:pt x="376296" y="632178"/>
                    </a:lnTo>
                    <a:lnTo>
                      <a:pt x="387588" y="767647"/>
                    </a:lnTo>
                    <a:lnTo>
                      <a:pt x="150519" y="632178"/>
                    </a:lnTo>
                    <a:lnTo>
                      <a:pt x="105365" y="632178"/>
                    </a:lnTo>
                    <a:cubicBezTo>
                      <a:pt x="47174" y="632178"/>
                      <a:pt x="0" y="585004"/>
                      <a:pt x="0" y="526813"/>
                    </a:cubicBezTo>
                    <a:lnTo>
                      <a:pt x="0" y="368771"/>
                    </a:lnTo>
                    <a:lnTo>
                      <a:pt x="0" y="105365"/>
                    </a:lnTo>
                    <a:cubicBezTo>
                      <a:pt x="0" y="47174"/>
                      <a:pt x="47174" y="0"/>
                      <a:pt x="105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9" name="组合 198"/>
            <p:cNvGrpSpPr/>
            <p:nvPr/>
          </p:nvGrpSpPr>
          <p:grpSpPr>
            <a:xfrm>
              <a:off x="8208113" y="1427731"/>
              <a:ext cx="1037678" cy="1037678"/>
              <a:chOff x="7884263" y="1180081"/>
              <a:chExt cx="1037678" cy="1037678"/>
            </a:xfrm>
          </p:grpSpPr>
          <p:grpSp>
            <p:nvGrpSpPr>
              <p:cNvPr id="207" name="组合 206"/>
              <p:cNvGrpSpPr/>
              <p:nvPr/>
            </p:nvGrpSpPr>
            <p:grpSpPr>
              <a:xfrm>
                <a:off x="7884263" y="1180081"/>
                <a:ext cx="1037678" cy="1037678"/>
                <a:chOff x="-1781726" y="512424"/>
                <a:chExt cx="1037678" cy="1037678"/>
              </a:xfrm>
            </p:grpSpPr>
            <p:sp>
              <p:nvSpPr>
                <p:cNvPr id="209" name="矩形 208"/>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0" name="矩形 209"/>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8" name="任意多边形 207"/>
              <p:cNvSpPr/>
              <p:nvPr/>
            </p:nvSpPr>
            <p:spPr>
              <a:xfrm>
                <a:off x="8117306" y="1427748"/>
                <a:ext cx="577516" cy="577516"/>
              </a:xfrm>
              <a:custGeom>
                <a:avLst/>
                <a:gdLst/>
                <a:ahLst/>
                <a:cxnLst/>
                <a:rect l="l" t="t" r="r" b="b"/>
                <a:pathLst>
                  <a:path w="577516" h="577516">
                    <a:moveTo>
                      <a:pt x="297086" y="287686"/>
                    </a:moveTo>
                    <a:cubicBezTo>
                      <a:pt x="303353" y="287686"/>
                      <a:pt x="308686" y="288586"/>
                      <a:pt x="313085" y="290385"/>
                    </a:cubicBezTo>
                    <a:cubicBezTo>
                      <a:pt x="317485" y="292185"/>
                      <a:pt x="321018" y="294852"/>
                      <a:pt x="323685" y="298385"/>
                    </a:cubicBezTo>
                    <a:cubicBezTo>
                      <a:pt x="326351" y="301918"/>
                      <a:pt x="328284" y="306251"/>
                      <a:pt x="329484" y="311384"/>
                    </a:cubicBezTo>
                    <a:cubicBezTo>
                      <a:pt x="330684" y="316517"/>
                      <a:pt x="331284" y="322483"/>
                      <a:pt x="331284" y="329283"/>
                    </a:cubicBezTo>
                    <a:cubicBezTo>
                      <a:pt x="331284" y="335816"/>
                      <a:pt x="330484" y="341849"/>
                      <a:pt x="328884" y="347382"/>
                    </a:cubicBezTo>
                    <a:cubicBezTo>
                      <a:pt x="327285" y="352915"/>
                      <a:pt x="324951" y="357748"/>
                      <a:pt x="321885" y="361881"/>
                    </a:cubicBezTo>
                    <a:cubicBezTo>
                      <a:pt x="318818" y="366014"/>
                      <a:pt x="314985" y="369214"/>
                      <a:pt x="310386" y="371480"/>
                    </a:cubicBezTo>
                    <a:cubicBezTo>
                      <a:pt x="305786" y="373747"/>
                      <a:pt x="300420" y="374880"/>
                      <a:pt x="294287" y="374880"/>
                    </a:cubicBezTo>
                    <a:cubicBezTo>
                      <a:pt x="288020" y="374880"/>
                      <a:pt x="282521" y="373714"/>
                      <a:pt x="277788" y="371380"/>
                    </a:cubicBezTo>
                    <a:cubicBezTo>
                      <a:pt x="273054" y="369047"/>
                      <a:pt x="269121" y="365081"/>
                      <a:pt x="265988" y="359481"/>
                    </a:cubicBezTo>
                    <a:cubicBezTo>
                      <a:pt x="262855" y="353882"/>
                      <a:pt x="260489" y="346315"/>
                      <a:pt x="258889" y="336783"/>
                    </a:cubicBezTo>
                    <a:cubicBezTo>
                      <a:pt x="257289" y="327250"/>
                      <a:pt x="256489" y="315351"/>
                      <a:pt x="256489" y="301085"/>
                    </a:cubicBezTo>
                    <a:cubicBezTo>
                      <a:pt x="259289" y="299218"/>
                      <a:pt x="262288" y="297452"/>
                      <a:pt x="265488" y="295785"/>
                    </a:cubicBezTo>
                    <a:cubicBezTo>
                      <a:pt x="268688" y="294119"/>
                      <a:pt x="272021" y="292685"/>
                      <a:pt x="275488" y="291485"/>
                    </a:cubicBezTo>
                    <a:cubicBezTo>
                      <a:pt x="278954" y="290285"/>
                      <a:pt x="282487" y="289352"/>
                      <a:pt x="286087" y="288686"/>
                    </a:cubicBezTo>
                    <a:cubicBezTo>
                      <a:pt x="289687" y="288019"/>
                      <a:pt x="293353" y="287686"/>
                      <a:pt x="297086" y="287686"/>
                    </a:cubicBezTo>
                    <a:close/>
                    <a:moveTo>
                      <a:pt x="315285" y="147494"/>
                    </a:moveTo>
                    <a:cubicBezTo>
                      <a:pt x="299286" y="147494"/>
                      <a:pt x="285454" y="149627"/>
                      <a:pt x="273788" y="153894"/>
                    </a:cubicBezTo>
                    <a:cubicBezTo>
                      <a:pt x="262122" y="158160"/>
                      <a:pt x="252189" y="163926"/>
                      <a:pt x="243990" y="171193"/>
                    </a:cubicBezTo>
                    <a:cubicBezTo>
                      <a:pt x="235790" y="178459"/>
                      <a:pt x="229091" y="186925"/>
                      <a:pt x="223891" y="196591"/>
                    </a:cubicBezTo>
                    <a:cubicBezTo>
                      <a:pt x="218691" y="206257"/>
                      <a:pt x="214658" y="216423"/>
                      <a:pt x="211792" y="227089"/>
                    </a:cubicBezTo>
                    <a:cubicBezTo>
                      <a:pt x="208925" y="237755"/>
                      <a:pt x="206992" y="248621"/>
                      <a:pt x="205992" y="259687"/>
                    </a:cubicBezTo>
                    <a:cubicBezTo>
                      <a:pt x="204992" y="270753"/>
                      <a:pt x="204492" y="281353"/>
                      <a:pt x="204492" y="291485"/>
                    </a:cubicBezTo>
                    <a:cubicBezTo>
                      <a:pt x="204492" y="303618"/>
                      <a:pt x="204959" y="315084"/>
                      <a:pt x="205892" y="325883"/>
                    </a:cubicBezTo>
                    <a:cubicBezTo>
                      <a:pt x="206825" y="336683"/>
                      <a:pt x="208525" y="346682"/>
                      <a:pt x="210992" y="355881"/>
                    </a:cubicBezTo>
                    <a:cubicBezTo>
                      <a:pt x="213458" y="365081"/>
                      <a:pt x="216758" y="373347"/>
                      <a:pt x="220891" y="380680"/>
                    </a:cubicBezTo>
                    <a:cubicBezTo>
                      <a:pt x="225024" y="388013"/>
                      <a:pt x="230357" y="394246"/>
                      <a:pt x="236890" y="399379"/>
                    </a:cubicBezTo>
                    <a:cubicBezTo>
                      <a:pt x="243423" y="404512"/>
                      <a:pt x="251156" y="408445"/>
                      <a:pt x="260089" y="411178"/>
                    </a:cubicBezTo>
                    <a:cubicBezTo>
                      <a:pt x="269021" y="413911"/>
                      <a:pt x="279487" y="415278"/>
                      <a:pt x="291487" y="415278"/>
                    </a:cubicBezTo>
                    <a:cubicBezTo>
                      <a:pt x="306286" y="415278"/>
                      <a:pt x="319352" y="412978"/>
                      <a:pt x="330684" y="408378"/>
                    </a:cubicBezTo>
                    <a:cubicBezTo>
                      <a:pt x="342017" y="403778"/>
                      <a:pt x="351550" y="397446"/>
                      <a:pt x="359283" y="389379"/>
                    </a:cubicBezTo>
                    <a:cubicBezTo>
                      <a:pt x="367015" y="381313"/>
                      <a:pt x="372882" y="371714"/>
                      <a:pt x="376882" y="360581"/>
                    </a:cubicBezTo>
                    <a:cubicBezTo>
                      <a:pt x="380881" y="349448"/>
                      <a:pt x="382881" y="337349"/>
                      <a:pt x="382881" y="324283"/>
                    </a:cubicBezTo>
                    <a:cubicBezTo>
                      <a:pt x="382881" y="312684"/>
                      <a:pt x="381481" y="302151"/>
                      <a:pt x="378681" y="292685"/>
                    </a:cubicBezTo>
                    <a:cubicBezTo>
                      <a:pt x="375882" y="283219"/>
                      <a:pt x="371515" y="275153"/>
                      <a:pt x="365582" y="268487"/>
                    </a:cubicBezTo>
                    <a:cubicBezTo>
                      <a:pt x="359649" y="261820"/>
                      <a:pt x="352016" y="256687"/>
                      <a:pt x="342684" y="253088"/>
                    </a:cubicBezTo>
                    <a:cubicBezTo>
                      <a:pt x="333351" y="249488"/>
                      <a:pt x="322152" y="247688"/>
                      <a:pt x="309086" y="247688"/>
                    </a:cubicBezTo>
                    <a:cubicBezTo>
                      <a:pt x="303219" y="247688"/>
                      <a:pt x="297686" y="248121"/>
                      <a:pt x="292487" y="248988"/>
                    </a:cubicBezTo>
                    <a:cubicBezTo>
                      <a:pt x="287287" y="249855"/>
                      <a:pt x="282454" y="250954"/>
                      <a:pt x="277988" y="252288"/>
                    </a:cubicBezTo>
                    <a:cubicBezTo>
                      <a:pt x="273521" y="253621"/>
                      <a:pt x="269388" y="255221"/>
                      <a:pt x="265588" y="257087"/>
                    </a:cubicBezTo>
                    <a:cubicBezTo>
                      <a:pt x="261789" y="258954"/>
                      <a:pt x="258422" y="260821"/>
                      <a:pt x="255489" y="262687"/>
                    </a:cubicBezTo>
                    <a:cubicBezTo>
                      <a:pt x="255622" y="252554"/>
                      <a:pt x="256756" y="242955"/>
                      <a:pt x="258889" y="233889"/>
                    </a:cubicBezTo>
                    <a:cubicBezTo>
                      <a:pt x="261022" y="224823"/>
                      <a:pt x="264422" y="216857"/>
                      <a:pt x="269088" y="209990"/>
                    </a:cubicBezTo>
                    <a:cubicBezTo>
                      <a:pt x="273754" y="203124"/>
                      <a:pt x="279821" y="197691"/>
                      <a:pt x="287287" y="193691"/>
                    </a:cubicBezTo>
                    <a:cubicBezTo>
                      <a:pt x="294753" y="189692"/>
                      <a:pt x="303886" y="187692"/>
                      <a:pt x="314685" y="187692"/>
                    </a:cubicBezTo>
                    <a:cubicBezTo>
                      <a:pt x="321085" y="187692"/>
                      <a:pt x="326718" y="188092"/>
                      <a:pt x="331584" y="188892"/>
                    </a:cubicBezTo>
                    <a:cubicBezTo>
                      <a:pt x="336451" y="189692"/>
                      <a:pt x="340684" y="190625"/>
                      <a:pt x="344284" y="191691"/>
                    </a:cubicBezTo>
                    <a:cubicBezTo>
                      <a:pt x="347883" y="192758"/>
                      <a:pt x="350950" y="193725"/>
                      <a:pt x="353483" y="194591"/>
                    </a:cubicBezTo>
                    <a:cubicBezTo>
                      <a:pt x="356016" y="195458"/>
                      <a:pt x="358083" y="195891"/>
                      <a:pt x="359683" y="195891"/>
                    </a:cubicBezTo>
                    <a:cubicBezTo>
                      <a:pt x="361016" y="195891"/>
                      <a:pt x="362149" y="195558"/>
                      <a:pt x="363082" y="194891"/>
                    </a:cubicBezTo>
                    <a:cubicBezTo>
                      <a:pt x="364016" y="194225"/>
                      <a:pt x="364749" y="193125"/>
                      <a:pt x="365282" y="191591"/>
                    </a:cubicBezTo>
                    <a:cubicBezTo>
                      <a:pt x="365816" y="190058"/>
                      <a:pt x="366182" y="187925"/>
                      <a:pt x="366382" y="185192"/>
                    </a:cubicBezTo>
                    <a:cubicBezTo>
                      <a:pt x="366582" y="182459"/>
                      <a:pt x="366682" y="179026"/>
                      <a:pt x="366682" y="174892"/>
                    </a:cubicBezTo>
                    <a:cubicBezTo>
                      <a:pt x="366682" y="172226"/>
                      <a:pt x="366615" y="169959"/>
                      <a:pt x="366482" y="168093"/>
                    </a:cubicBezTo>
                    <a:cubicBezTo>
                      <a:pt x="366349" y="166226"/>
                      <a:pt x="366116" y="164660"/>
                      <a:pt x="365782" y="163393"/>
                    </a:cubicBezTo>
                    <a:cubicBezTo>
                      <a:pt x="365449" y="162127"/>
                      <a:pt x="365016" y="160960"/>
                      <a:pt x="364482" y="159893"/>
                    </a:cubicBezTo>
                    <a:cubicBezTo>
                      <a:pt x="363949" y="158827"/>
                      <a:pt x="363182" y="157860"/>
                      <a:pt x="362182" y="156994"/>
                    </a:cubicBezTo>
                    <a:cubicBezTo>
                      <a:pt x="361182" y="156127"/>
                      <a:pt x="359149" y="155094"/>
                      <a:pt x="356083" y="153894"/>
                    </a:cubicBezTo>
                    <a:cubicBezTo>
                      <a:pt x="353016" y="152694"/>
                      <a:pt x="349283" y="151627"/>
                      <a:pt x="344883" y="150694"/>
                    </a:cubicBezTo>
                    <a:cubicBezTo>
                      <a:pt x="340484" y="149761"/>
                      <a:pt x="335717" y="148994"/>
                      <a:pt x="330584" y="148394"/>
                    </a:cubicBezTo>
                    <a:cubicBezTo>
                      <a:pt x="325451" y="147794"/>
                      <a:pt x="320352" y="147494"/>
                      <a:pt x="315285" y="147494"/>
                    </a:cubicBezTo>
                    <a:close/>
                    <a:moveTo>
                      <a:pt x="288758" y="0"/>
                    </a:moveTo>
                    <a:lnTo>
                      <a:pt x="385012" y="144377"/>
                    </a:lnTo>
                    <a:lnTo>
                      <a:pt x="577516" y="144379"/>
                    </a:lnTo>
                    <a:lnTo>
                      <a:pt x="481266" y="288758"/>
                    </a:lnTo>
                    <a:lnTo>
                      <a:pt x="577516" y="433137"/>
                    </a:lnTo>
                    <a:lnTo>
                      <a:pt x="385012" y="433139"/>
                    </a:lnTo>
                    <a:lnTo>
                      <a:pt x="288758" y="577516"/>
                    </a:lnTo>
                    <a:lnTo>
                      <a:pt x="192504" y="433139"/>
                    </a:lnTo>
                    <a:lnTo>
                      <a:pt x="0" y="433137"/>
                    </a:lnTo>
                    <a:lnTo>
                      <a:pt x="96250" y="288758"/>
                    </a:lnTo>
                    <a:lnTo>
                      <a:pt x="0" y="144379"/>
                    </a:lnTo>
                    <a:lnTo>
                      <a:pt x="192504" y="14437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0" name="组合 199"/>
            <p:cNvGrpSpPr/>
            <p:nvPr/>
          </p:nvGrpSpPr>
          <p:grpSpPr>
            <a:xfrm>
              <a:off x="4072066" y="2458245"/>
              <a:ext cx="1037678" cy="1037678"/>
              <a:chOff x="3748216" y="2210595"/>
              <a:chExt cx="1037678" cy="1037678"/>
            </a:xfrm>
          </p:grpSpPr>
          <p:grpSp>
            <p:nvGrpSpPr>
              <p:cNvPr id="201" name="组合 200"/>
              <p:cNvGrpSpPr/>
              <p:nvPr/>
            </p:nvGrpSpPr>
            <p:grpSpPr>
              <a:xfrm>
                <a:off x="3748216" y="2210595"/>
                <a:ext cx="1037678" cy="1037678"/>
                <a:chOff x="-1781726" y="512424"/>
                <a:chExt cx="1037678" cy="1037678"/>
              </a:xfrm>
            </p:grpSpPr>
            <p:sp>
              <p:nvSpPr>
                <p:cNvPr id="205" name="矩形 20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6" name="矩形 20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2" name="组合 201"/>
              <p:cNvGrpSpPr/>
              <p:nvPr/>
            </p:nvGrpSpPr>
            <p:grpSpPr>
              <a:xfrm>
                <a:off x="3957815" y="2511187"/>
                <a:ext cx="592229" cy="576619"/>
                <a:chOff x="10044719" y="2797776"/>
                <a:chExt cx="821958" cy="800292"/>
              </a:xfrm>
            </p:grpSpPr>
            <p:sp>
              <p:nvSpPr>
                <p:cNvPr id="203" name="任意多边形 202"/>
                <p:cNvSpPr/>
                <p:nvPr/>
              </p:nvSpPr>
              <p:spPr>
                <a:xfrm>
                  <a:off x="10044719" y="2797776"/>
                  <a:ext cx="723474" cy="685816"/>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4" name="任意多边形 203"/>
                <p:cNvSpPr/>
                <p:nvPr/>
              </p:nvSpPr>
              <p:spPr>
                <a:xfrm flipH="1">
                  <a:off x="10293437" y="3054667"/>
                  <a:ext cx="573240" cy="543401"/>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grpSp>
        <p:nvGrpSpPr>
          <p:cNvPr id="370" name="组合 3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7201504" y="1418591"/>
            <a:ext cx="2063017" cy="2052001"/>
            <a:chOff x="11918977" y="-223173"/>
            <a:chExt cx="2063017" cy="2052001"/>
          </a:xfrm>
        </p:grpSpPr>
        <p:grpSp>
          <p:nvGrpSpPr>
            <p:cNvPr id="371" name="组合 370"/>
            <p:cNvGrpSpPr/>
            <p:nvPr/>
          </p:nvGrpSpPr>
          <p:grpSpPr>
            <a:xfrm rot="-2700000" flipH="1">
              <a:off x="11918977" y="-223173"/>
              <a:ext cx="2063017" cy="2052001"/>
              <a:chOff x="7171979" y="1443211"/>
              <a:chExt cx="2063017" cy="2052001"/>
            </a:xfrm>
          </p:grpSpPr>
          <p:sp>
            <p:nvSpPr>
              <p:cNvPr id="373" name="直角三角形 372"/>
              <p:cNvSpPr/>
              <p:nvPr/>
            </p:nvSpPr>
            <p:spPr>
              <a:xfrm>
                <a:off x="7182996" y="1443211"/>
                <a:ext cx="2052000" cy="2052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4" name="直角三角形 373"/>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2" name="任意多边形 371"/>
            <p:cNvSpPr/>
            <p:nvPr/>
          </p:nvSpPr>
          <p:spPr>
            <a:xfrm rot="-8100000">
              <a:off x="11924485" y="-223173"/>
              <a:ext cx="2052000" cy="2052000"/>
            </a:xfrm>
            <a:custGeom>
              <a:avLst/>
              <a:gdLst>
                <a:gd name="connsiteX0" fmla="*/ 0 w 2618509"/>
                <a:gd name="connsiteY0" fmla="*/ 0 h 2639291"/>
                <a:gd name="connsiteX1" fmla="*/ 2618509 w 2618509"/>
                <a:gd name="connsiteY1" fmla="*/ 0 h 2639291"/>
                <a:gd name="connsiteX2" fmla="*/ 2618509 w 2618509"/>
                <a:gd name="connsiteY2" fmla="*/ 2639291 h 2639291"/>
                <a:gd name="connsiteX3" fmla="*/ 0 w 2618509"/>
                <a:gd name="connsiteY3" fmla="*/ 0 h 2639291"/>
              </a:gdLst>
              <a:ahLst/>
              <a:cxnLst>
                <a:cxn ang="0">
                  <a:pos x="connsiteX0" y="connsiteY0"/>
                </a:cxn>
                <a:cxn ang="0">
                  <a:pos x="connsiteX1" y="connsiteY1"/>
                </a:cxn>
                <a:cxn ang="0">
                  <a:pos x="connsiteX2" y="connsiteY2"/>
                </a:cxn>
                <a:cxn ang="0">
                  <a:pos x="connsiteX3" y="connsiteY3"/>
                </a:cxn>
              </a:cxnLst>
              <a:rect l="l" t="t" r="r" b="b"/>
              <a:pathLst>
                <a:path w="2618509" h="2639291">
                  <a:moveTo>
                    <a:pt x="0" y="0"/>
                  </a:moveTo>
                  <a:lnTo>
                    <a:pt x="2618509" y="0"/>
                  </a:lnTo>
                  <a:lnTo>
                    <a:pt x="2618509" y="2639291"/>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5" name="任意多边形 37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196979" y="1429100"/>
            <a:ext cx="2052000" cy="2052000"/>
          </a:xfrm>
          <a:custGeom>
            <a:avLst/>
            <a:gdLst>
              <a:gd name="connsiteX0" fmla="*/ 0 w 2618509"/>
              <a:gd name="connsiteY0" fmla="*/ 0 h 2639291"/>
              <a:gd name="connsiteX1" fmla="*/ 2618509 w 2618509"/>
              <a:gd name="connsiteY1" fmla="*/ 0 h 2639291"/>
              <a:gd name="connsiteX2" fmla="*/ 2618509 w 2618509"/>
              <a:gd name="connsiteY2" fmla="*/ 2639291 h 2639291"/>
              <a:gd name="connsiteX3" fmla="*/ 0 w 2618509"/>
              <a:gd name="connsiteY3" fmla="*/ 0 h 2639291"/>
            </a:gdLst>
            <a:ahLst/>
            <a:cxnLst>
              <a:cxn ang="0">
                <a:pos x="connsiteX0" y="connsiteY0"/>
              </a:cxn>
              <a:cxn ang="0">
                <a:pos x="connsiteX1" y="connsiteY1"/>
              </a:cxn>
              <a:cxn ang="0">
                <a:pos x="connsiteX2" y="connsiteY2"/>
              </a:cxn>
              <a:cxn ang="0">
                <a:pos x="connsiteX3" y="connsiteY3"/>
              </a:cxn>
            </a:cxnLst>
            <a:rect l="l" t="t" r="r" b="b"/>
            <a:pathLst>
              <a:path w="2618509" h="2639291">
                <a:moveTo>
                  <a:pt x="0" y="0"/>
                </a:moveTo>
                <a:lnTo>
                  <a:pt x="2618509" y="0"/>
                </a:lnTo>
                <a:lnTo>
                  <a:pt x="2618509" y="2639291"/>
                </a:lnTo>
                <a:lnTo>
                  <a:pt x="0" y="0"/>
                </a:lnTo>
                <a:close/>
              </a:path>
            </a:pathLst>
          </a:custGeom>
          <a:blipFill>
            <a:blip r:embed="rId5"/>
            <a:tile tx="0" ty="-2057400" sx="100000" sy="100000" flip="none" algn="b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6" name="直角三角形 37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0800000">
            <a:off x="7232072" y="1454728"/>
            <a:ext cx="2052000" cy="2052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77" name="组合 37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7201504" y="3520406"/>
            <a:ext cx="2063017" cy="2052001"/>
            <a:chOff x="11918977" y="-223173"/>
            <a:chExt cx="2063017" cy="2052001"/>
          </a:xfrm>
        </p:grpSpPr>
        <p:grpSp>
          <p:nvGrpSpPr>
            <p:cNvPr id="378" name="组合 377"/>
            <p:cNvGrpSpPr/>
            <p:nvPr/>
          </p:nvGrpSpPr>
          <p:grpSpPr>
            <a:xfrm rot="-2700000" flipH="1">
              <a:off x="11918977" y="-223173"/>
              <a:ext cx="2063017" cy="2052001"/>
              <a:chOff x="7171979" y="1443211"/>
              <a:chExt cx="2063017" cy="2052001"/>
            </a:xfrm>
          </p:grpSpPr>
          <p:sp>
            <p:nvSpPr>
              <p:cNvPr id="380" name="直角三角形 379"/>
              <p:cNvSpPr/>
              <p:nvPr/>
            </p:nvSpPr>
            <p:spPr>
              <a:xfrm>
                <a:off x="7182996" y="1443211"/>
                <a:ext cx="2052000" cy="2052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1" name="直角三角形 380"/>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9" name="任意多边形 378"/>
            <p:cNvSpPr/>
            <p:nvPr/>
          </p:nvSpPr>
          <p:spPr>
            <a:xfrm rot="-8100000">
              <a:off x="11924485" y="-223173"/>
              <a:ext cx="2052000" cy="2052000"/>
            </a:xfrm>
            <a:custGeom>
              <a:avLst/>
              <a:gdLst>
                <a:gd name="connsiteX0" fmla="*/ 0 w 2618509"/>
                <a:gd name="connsiteY0" fmla="*/ 0 h 2639291"/>
                <a:gd name="connsiteX1" fmla="*/ 2618509 w 2618509"/>
                <a:gd name="connsiteY1" fmla="*/ 0 h 2639291"/>
                <a:gd name="connsiteX2" fmla="*/ 2618509 w 2618509"/>
                <a:gd name="connsiteY2" fmla="*/ 2639291 h 2639291"/>
                <a:gd name="connsiteX3" fmla="*/ 0 w 2618509"/>
                <a:gd name="connsiteY3" fmla="*/ 0 h 2639291"/>
              </a:gdLst>
              <a:ahLst/>
              <a:cxnLst>
                <a:cxn ang="0">
                  <a:pos x="connsiteX0" y="connsiteY0"/>
                </a:cxn>
                <a:cxn ang="0">
                  <a:pos x="connsiteX1" y="connsiteY1"/>
                </a:cxn>
                <a:cxn ang="0">
                  <a:pos x="connsiteX2" y="connsiteY2"/>
                </a:cxn>
                <a:cxn ang="0">
                  <a:pos x="connsiteX3" y="connsiteY3"/>
                </a:cxn>
              </a:cxnLst>
              <a:rect l="l" t="t" r="r" b="b"/>
              <a:pathLst>
                <a:path w="2618509" h="2639291">
                  <a:moveTo>
                    <a:pt x="0" y="0"/>
                  </a:moveTo>
                  <a:lnTo>
                    <a:pt x="2618509" y="0"/>
                  </a:lnTo>
                  <a:lnTo>
                    <a:pt x="2618509" y="2639291"/>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82" name="任意多边形 38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186603" y="3529000"/>
            <a:ext cx="2052000" cy="2052000"/>
          </a:xfrm>
          <a:custGeom>
            <a:avLst/>
            <a:gdLst>
              <a:gd name="connsiteX0" fmla="*/ 0 w 2420471"/>
              <a:gd name="connsiteY0" fmla="*/ 1380565 h 1380565"/>
              <a:gd name="connsiteX1" fmla="*/ 2420471 w 2420471"/>
              <a:gd name="connsiteY1" fmla="*/ 1380565 h 1380565"/>
              <a:gd name="connsiteX2" fmla="*/ 2420471 w 2420471"/>
              <a:gd name="connsiteY2" fmla="*/ 0 h 1380565"/>
              <a:gd name="connsiteX3" fmla="*/ 0 w 2420471"/>
              <a:gd name="connsiteY3" fmla="*/ 1380565 h 1380565"/>
            </a:gdLst>
            <a:ahLst/>
            <a:cxnLst>
              <a:cxn ang="0">
                <a:pos x="connsiteX0" y="connsiteY0"/>
              </a:cxn>
              <a:cxn ang="0">
                <a:pos x="connsiteX1" y="connsiteY1"/>
              </a:cxn>
              <a:cxn ang="0">
                <a:pos x="connsiteX2" y="connsiteY2"/>
              </a:cxn>
              <a:cxn ang="0">
                <a:pos x="connsiteX3" y="connsiteY3"/>
              </a:cxn>
            </a:cxnLst>
            <a:rect l="l" t="t" r="r" b="b"/>
            <a:pathLst>
              <a:path w="2420471" h="1380565">
                <a:moveTo>
                  <a:pt x="0" y="1380565"/>
                </a:moveTo>
                <a:lnTo>
                  <a:pt x="2420471" y="1380565"/>
                </a:lnTo>
                <a:lnTo>
                  <a:pt x="2420471" y="0"/>
                </a:lnTo>
                <a:lnTo>
                  <a:pt x="0" y="1380565"/>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5" name="组合 69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1427731"/>
            <a:ext cx="6202988" cy="4126718"/>
            <a:chOff x="3042803" y="1427731"/>
            <a:chExt cx="6202988" cy="4126718"/>
          </a:xfrm>
        </p:grpSpPr>
        <p:grpSp>
          <p:nvGrpSpPr>
            <p:cNvPr id="696" name="组合 695"/>
            <p:cNvGrpSpPr/>
            <p:nvPr/>
          </p:nvGrpSpPr>
          <p:grpSpPr>
            <a:xfrm>
              <a:off x="6140089" y="3487508"/>
              <a:ext cx="1037678" cy="1037678"/>
              <a:chOff x="5816239" y="3239858"/>
              <a:chExt cx="1037678" cy="1037678"/>
            </a:xfrm>
          </p:grpSpPr>
          <p:grpSp>
            <p:nvGrpSpPr>
              <p:cNvPr id="828" name="组合 827"/>
              <p:cNvGrpSpPr/>
              <p:nvPr/>
            </p:nvGrpSpPr>
            <p:grpSpPr>
              <a:xfrm>
                <a:off x="5816239" y="3239858"/>
                <a:ext cx="1037678" cy="1037678"/>
                <a:chOff x="-1781726" y="512424"/>
                <a:chExt cx="1037678" cy="1037678"/>
              </a:xfrm>
            </p:grpSpPr>
            <p:sp>
              <p:nvSpPr>
                <p:cNvPr id="830" name="矩形 82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1" name="矩形 83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29" name="任意多边形 828"/>
              <p:cNvSpPr/>
              <p:nvPr/>
            </p:nvSpPr>
            <p:spPr>
              <a:xfrm>
                <a:off x="6072273" y="3525719"/>
                <a:ext cx="586853" cy="554441"/>
              </a:xfrm>
              <a:custGeom>
                <a:avLst/>
                <a:gdLst>
                  <a:gd name="connsiteX0" fmla="*/ 425832 w 586853"/>
                  <a:gd name="connsiteY0" fmla="*/ 146480 h 554441"/>
                  <a:gd name="connsiteX1" fmla="*/ 371832 w 586853"/>
                  <a:gd name="connsiteY1" fmla="*/ 200480 h 554441"/>
                  <a:gd name="connsiteX2" fmla="*/ 425832 w 586853"/>
                  <a:gd name="connsiteY2" fmla="*/ 254480 h 554441"/>
                  <a:gd name="connsiteX3" fmla="*/ 479832 w 586853"/>
                  <a:gd name="connsiteY3" fmla="*/ 200480 h 554441"/>
                  <a:gd name="connsiteX4" fmla="*/ 425832 w 586853"/>
                  <a:gd name="connsiteY4" fmla="*/ 146480 h 554441"/>
                  <a:gd name="connsiteX5" fmla="*/ 276307 w 586853"/>
                  <a:gd name="connsiteY5" fmla="*/ 146480 h 554441"/>
                  <a:gd name="connsiteX6" fmla="*/ 222307 w 586853"/>
                  <a:gd name="connsiteY6" fmla="*/ 200480 h 554441"/>
                  <a:gd name="connsiteX7" fmla="*/ 276307 w 586853"/>
                  <a:gd name="connsiteY7" fmla="*/ 254480 h 554441"/>
                  <a:gd name="connsiteX8" fmla="*/ 330307 w 586853"/>
                  <a:gd name="connsiteY8" fmla="*/ 200480 h 554441"/>
                  <a:gd name="connsiteX9" fmla="*/ 276307 w 586853"/>
                  <a:gd name="connsiteY9" fmla="*/ 146480 h 554441"/>
                  <a:gd name="connsiteX10" fmla="*/ 132534 w 586853"/>
                  <a:gd name="connsiteY10" fmla="*/ 146480 h 554441"/>
                  <a:gd name="connsiteX11" fmla="*/ 78534 w 586853"/>
                  <a:gd name="connsiteY11" fmla="*/ 200480 h 554441"/>
                  <a:gd name="connsiteX12" fmla="*/ 132534 w 586853"/>
                  <a:gd name="connsiteY12" fmla="*/ 254480 h 554441"/>
                  <a:gd name="connsiteX13" fmla="*/ 186534 w 586853"/>
                  <a:gd name="connsiteY13" fmla="*/ 200480 h 554441"/>
                  <a:gd name="connsiteX14" fmla="*/ 132534 w 586853"/>
                  <a:gd name="connsiteY14" fmla="*/ 146480 h 554441"/>
                  <a:gd name="connsiteX15" fmla="*/ 65966 w 586853"/>
                  <a:gd name="connsiteY15" fmla="*/ 0 h 554441"/>
                  <a:gd name="connsiteX16" fmla="*/ 342331 w 586853"/>
                  <a:gd name="connsiteY16" fmla="*/ 0 h 554441"/>
                  <a:gd name="connsiteX17" fmla="*/ 489044 w 586853"/>
                  <a:gd name="connsiteY17" fmla="*/ 0 h 554441"/>
                  <a:gd name="connsiteX18" fmla="*/ 520887 w 586853"/>
                  <a:gd name="connsiteY18" fmla="*/ 0 h 554441"/>
                  <a:gd name="connsiteX19" fmla="*/ 586853 w 586853"/>
                  <a:gd name="connsiteY19" fmla="*/ 65966 h 554441"/>
                  <a:gd name="connsiteX20" fmla="*/ 586853 w 586853"/>
                  <a:gd name="connsiteY20" fmla="*/ 230875 h 554441"/>
                  <a:gd name="connsiteX21" fmla="*/ 586853 w 586853"/>
                  <a:gd name="connsiteY21" fmla="*/ 329820 h 554441"/>
                  <a:gd name="connsiteX22" fmla="*/ 520887 w 586853"/>
                  <a:gd name="connsiteY22" fmla="*/ 395786 h 554441"/>
                  <a:gd name="connsiteX23" fmla="*/ 489044 w 586853"/>
                  <a:gd name="connsiteY23" fmla="*/ 395786 h 554441"/>
                  <a:gd name="connsiteX24" fmla="*/ 348591 w 586853"/>
                  <a:gd name="connsiteY24" fmla="*/ 554441 h 554441"/>
                  <a:gd name="connsiteX25" fmla="*/ 342331 w 586853"/>
                  <a:gd name="connsiteY25" fmla="*/ 395786 h 554441"/>
                  <a:gd name="connsiteX26" fmla="*/ 65966 w 586853"/>
                  <a:gd name="connsiteY26" fmla="*/ 395786 h 554441"/>
                  <a:gd name="connsiteX27" fmla="*/ 0 w 586853"/>
                  <a:gd name="connsiteY27" fmla="*/ 329820 h 554441"/>
                  <a:gd name="connsiteX28" fmla="*/ 0 w 586853"/>
                  <a:gd name="connsiteY28" fmla="*/ 230875 h 554441"/>
                  <a:gd name="connsiteX29" fmla="*/ 0 w 586853"/>
                  <a:gd name="connsiteY29" fmla="*/ 65966 h 554441"/>
                  <a:gd name="connsiteX30" fmla="*/ 65966 w 586853"/>
                  <a:gd name="connsiteY30" fmla="*/ 0 h 55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6853" h="554441">
                    <a:moveTo>
                      <a:pt x="425832" y="146480"/>
                    </a:moveTo>
                    <a:cubicBezTo>
                      <a:pt x="396009" y="146480"/>
                      <a:pt x="371832" y="170657"/>
                      <a:pt x="371832" y="200480"/>
                    </a:cubicBezTo>
                    <a:cubicBezTo>
                      <a:pt x="371832" y="230303"/>
                      <a:pt x="396009" y="254480"/>
                      <a:pt x="425832" y="254480"/>
                    </a:cubicBezTo>
                    <a:cubicBezTo>
                      <a:pt x="455655" y="254480"/>
                      <a:pt x="479832" y="230303"/>
                      <a:pt x="479832" y="200480"/>
                    </a:cubicBezTo>
                    <a:cubicBezTo>
                      <a:pt x="479832" y="170657"/>
                      <a:pt x="455655" y="146480"/>
                      <a:pt x="425832" y="146480"/>
                    </a:cubicBezTo>
                    <a:close/>
                    <a:moveTo>
                      <a:pt x="276307" y="146480"/>
                    </a:moveTo>
                    <a:cubicBezTo>
                      <a:pt x="246484" y="146480"/>
                      <a:pt x="222307" y="170657"/>
                      <a:pt x="222307" y="200480"/>
                    </a:cubicBezTo>
                    <a:cubicBezTo>
                      <a:pt x="222307" y="230303"/>
                      <a:pt x="246484" y="254480"/>
                      <a:pt x="276307" y="254480"/>
                    </a:cubicBezTo>
                    <a:cubicBezTo>
                      <a:pt x="306130" y="254480"/>
                      <a:pt x="330307" y="230303"/>
                      <a:pt x="330307" y="200480"/>
                    </a:cubicBezTo>
                    <a:cubicBezTo>
                      <a:pt x="330307" y="170657"/>
                      <a:pt x="306130" y="146480"/>
                      <a:pt x="276307" y="146480"/>
                    </a:cubicBezTo>
                    <a:close/>
                    <a:moveTo>
                      <a:pt x="132534" y="146480"/>
                    </a:moveTo>
                    <a:cubicBezTo>
                      <a:pt x="102711" y="146480"/>
                      <a:pt x="78534" y="170657"/>
                      <a:pt x="78534" y="200480"/>
                    </a:cubicBezTo>
                    <a:cubicBezTo>
                      <a:pt x="78534" y="230303"/>
                      <a:pt x="102711" y="254480"/>
                      <a:pt x="132534" y="254480"/>
                    </a:cubicBezTo>
                    <a:cubicBezTo>
                      <a:pt x="162357" y="254480"/>
                      <a:pt x="186534" y="230303"/>
                      <a:pt x="186534" y="200480"/>
                    </a:cubicBezTo>
                    <a:cubicBezTo>
                      <a:pt x="186534" y="170657"/>
                      <a:pt x="162357" y="146480"/>
                      <a:pt x="132534" y="146480"/>
                    </a:cubicBezTo>
                    <a:close/>
                    <a:moveTo>
                      <a:pt x="65966" y="0"/>
                    </a:moveTo>
                    <a:lnTo>
                      <a:pt x="342331" y="0"/>
                    </a:lnTo>
                    <a:lnTo>
                      <a:pt x="489044" y="0"/>
                    </a:lnTo>
                    <a:lnTo>
                      <a:pt x="520887" y="0"/>
                    </a:lnTo>
                    <a:cubicBezTo>
                      <a:pt x="557319" y="0"/>
                      <a:pt x="586853" y="29534"/>
                      <a:pt x="586853" y="65966"/>
                    </a:cubicBezTo>
                    <a:lnTo>
                      <a:pt x="586853" y="230875"/>
                    </a:lnTo>
                    <a:lnTo>
                      <a:pt x="586853" y="329820"/>
                    </a:lnTo>
                    <a:cubicBezTo>
                      <a:pt x="586853" y="366252"/>
                      <a:pt x="557319" y="395786"/>
                      <a:pt x="520887" y="395786"/>
                    </a:cubicBezTo>
                    <a:lnTo>
                      <a:pt x="489044" y="395786"/>
                    </a:lnTo>
                    <a:lnTo>
                      <a:pt x="348591" y="554441"/>
                    </a:lnTo>
                    <a:lnTo>
                      <a:pt x="342331" y="395786"/>
                    </a:lnTo>
                    <a:lnTo>
                      <a:pt x="65966" y="395786"/>
                    </a:lnTo>
                    <a:cubicBezTo>
                      <a:pt x="29534" y="395786"/>
                      <a:pt x="0" y="366252"/>
                      <a:pt x="0" y="329820"/>
                    </a:cubicBezTo>
                    <a:lnTo>
                      <a:pt x="0" y="230875"/>
                    </a:lnTo>
                    <a:lnTo>
                      <a:pt x="0" y="65966"/>
                    </a:lnTo>
                    <a:cubicBezTo>
                      <a:pt x="0" y="29534"/>
                      <a:pt x="29534" y="0"/>
                      <a:pt x="6596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7" name="组合 696"/>
            <p:cNvGrpSpPr/>
            <p:nvPr/>
          </p:nvGrpSpPr>
          <p:grpSpPr>
            <a:xfrm>
              <a:off x="6140089" y="2458245"/>
              <a:ext cx="1037678" cy="1037678"/>
              <a:chOff x="5816239" y="2210595"/>
              <a:chExt cx="1037678" cy="1037678"/>
            </a:xfrm>
          </p:grpSpPr>
          <p:grpSp>
            <p:nvGrpSpPr>
              <p:cNvPr id="824" name="组合 823"/>
              <p:cNvGrpSpPr/>
              <p:nvPr/>
            </p:nvGrpSpPr>
            <p:grpSpPr>
              <a:xfrm>
                <a:off x="5816239" y="2210595"/>
                <a:ext cx="1037678" cy="1037678"/>
                <a:chOff x="-1781726" y="512424"/>
                <a:chExt cx="1037678" cy="1037678"/>
              </a:xfrm>
            </p:grpSpPr>
            <p:sp>
              <p:nvSpPr>
                <p:cNvPr id="826" name="矩形 82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7" name="矩形 82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25" name="任意多边形 824"/>
              <p:cNvSpPr/>
              <p:nvPr/>
            </p:nvSpPr>
            <p:spPr>
              <a:xfrm>
                <a:off x="6019135" y="2415822"/>
                <a:ext cx="603882" cy="603882"/>
              </a:xfrm>
              <a:custGeom>
                <a:avLst/>
                <a:gdLst/>
                <a:ahLst/>
                <a:cxnLst/>
                <a:rect l="l" t="t" r="r" b="b"/>
                <a:pathLst>
                  <a:path w="603882" h="603882">
                    <a:moveTo>
                      <a:pt x="364344" y="256601"/>
                    </a:moveTo>
                    <a:cubicBezTo>
                      <a:pt x="353678" y="258734"/>
                      <a:pt x="335546" y="260867"/>
                      <a:pt x="309948" y="263001"/>
                    </a:cubicBezTo>
                    <a:cubicBezTo>
                      <a:pt x="287549" y="265134"/>
                      <a:pt x="274217" y="265667"/>
                      <a:pt x="269950" y="264601"/>
                    </a:cubicBezTo>
                    <a:cubicBezTo>
                      <a:pt x="266750" y="264601"/>
                      <a:pt x="264084" y="264067"/>
                      <a:pt x="261951" y="263001"/>
                    </a:cubicBezTo>
                    <a:cubicBezTo>
                      <a:pt x="257684" y="260867"/>
                      <a:pt x="254484" y="259801"/>
                      <a:pt x="252351" y="259801"/>
                    </a:cubicBezTo>
                    <a:cubicBezTo>
                      <a:pt x="239552" y="264067"/>
                      <a:pt x="232619" y="272067"/>
                      <a:pt x="231553" y="283799"/>
                    </a:cubicBezTo>
                    <a:cubicBezTo>
                      <a:pt x="233686" y="288066"/>
                      <a:pt x="235286" y="289132"/>
                      <a:pt x="236352" y="286999"/>
                    </a:cubicBezTo>
                    <a:cubicBezTo>
                      <a:pt x="245952" y="286999"/>
                      <a:pt x="255551" y="285933"/>
                      <a:pt x="265150" y="283799"/>
                    </a:cubicBezTo>
                    <a:cubicBezTo>
                      <a:pt x="287549" y="279533"/>
                      <a:pt x="317947" y="277933"/>
                      <a:pt x="356345" y="279000"/>
                    </a:cubicBezTo>
                    <a:cubicBezTo>
                      <a:pt x="356345" y="281133"/>
                      <a:pt x="356345" y="282200"/>
                      <a:pt x="356345" y="282200"/>
                    </a:cubicBezTo>
                    <a:cubicBezTo>
                      <a:pt x="309414" y="330197"/>
                      <a:pt x="268350" y="367528"/>
                      <a:pt x="233152" y="394193"/>
                    </a:cubicBezTo>
                    <a:cubicBezTo>
                      <a:pt x="232086" y="396326"/>
                      <a:pt x="229419" y="397926"/>
                      <a:pt x="225153" y="398992"/>
                    </a:cubicBezTo>
                    <a:cubicBezTo>
                      <a:pt x="220887" y="401126"/>
                      <a:pt x="218753" y="402726"/>
                      <a:pt x="218753" y="403792"/>
                    </a:cubicBezTo>
                    <a:cubicBezTo>
                      <a:pt x="215554" y="406992"/>
                      <a:pt x="214487" y="409658"/>
                      <a:pt x="215554" y="411792"/>
                    </a:cubicBezTo>
                    <a:cubicBezTo>
                      <a:pt x="217687" y="419258"/>
                      <a:pt x="221420" y="426724"/>
                      <a:pt x="226753" y="434190"/>
                    </a:cubicBezTo>
                    <a:cubicBezTo>
                      <a:pt x="227819" y="435257"/>
                      <a:pt x="229953" y="435790"/>
                      <a:pt x="233152" y="435790"/>
                    </a:cubicBezTo>
                    <a:cubicBezTo>
                      <a:pt x="244885" y="432590"/>
                      <a:pt x="265150" y="430457"/>
                      <a:pt x="293949" y="429391"/>
                    </a:cubicBezTo>
                    <a:cubicBezTo>
                      <a:pt x="300348" y="430457"/>
                      <a:pt x="308348" y="431524"/>
                      <a:pt x="317947" y="432590"/>
                    </a:cubicBezTo>
                    <a:cubicBezTo>
                      <a:pt x="339279" y="434724"/>
                      <a:pt x="354745" y="435790"/>
                      <a:pt x="364344" y="435790"/>
                    </a:cubicBezTo>
                    <a:cubicBezTo>
                      <a:pt x="379277" y="434724"/>
                      <a:pt x="392076" y="425657"/>
                      <a:pt x="402742" y="408592"/>
                    </a:cubicBezTo>
                    <a:cubicBezTo>
                      <a:pt x="401676" y="407525"/>
                      <a:pt x="401142" y="406459"/>
                      <a:pt x="401142" y="405392"/>
                    </a:cubicBezTo>
                    <a:cubicBezTo>
                      <a:pt x="381943" y="411792"/>
                      <a:pt x="340879" y="414458"/>
                      <a:pt x="277950" y="413392"/>
                    </a:cubicBezTo>
                    <a:cubicBezTo>
                      <a:pt x="263017" y="412325"/>
                      <a:pt x="252885" y="411792"/>
                      <a:pt x="247552" y="411792"/>
                    </a:cubicBezTo>
                    <a:cubicBezTo>
                      <a:pt x="245418" y="410725"/>
                      <a:pt x="245418" y="409658"/>
                      <a:pt x="247552" y="408592"/>
                    </a:cubicBezTo>
                    <a:cubicBezTo>
                      <a:pt x="250751" y="405392"/>
                      <a:pt x="257151" y="399526"/>
                      <a:pt x="266750" y="390993"/>
                    </a:cubicBezTo>
                    <a:cubicBezTo>
                      <a:pt x="321147" y="338729"/>
                      <a:pt x="355812" y="307798"/>
                      <a:pt x="370744" y="298199"/>
                    </a:cubicBezTo>
                    <a:cubicBezTo>
                      <a:pt x="371811" y="298199"/>
                      <a:pt x="373944" y="297132"/>
                      <a:pt x="377144" y="294999"/>
                    </a:cubicBezTo>
                    <a:cubicBezTo>
                      <a:pt x="383543" y="291799"/>
                      <a:pt x="387810" y="289132"/>
                      <a:pt x="389943" y="286999"/>
                    </a:cubicBezTo>
                    <a:cubicBezTo>
                      <a:pt x="389943" y="286999"/>
                      <a:pt x="389943" y="286466"/>
                      <a:pt x="389943" y="285399"/>
                    </a:cubicBezTo>
                    <a:cubicBezTo>
                      <a:pt x="389943" y="283266"/>
                      <a:pt x="389943" y="281666"/>
                      <a:pt x="389943" y="280600"/>
                    </a:cubicBezTo>
                    <a:cubicBezTo>
                      <a:pt x="383543" y="267800"/>
                      <a:pt x="377144" y="259801"/>
                      <a:pt x="370744" y="256601"/>
                    </a:cubicBezTo>
                    <a:cubicBezTo>
                      <a:pt x="369677" y="256601"/>
                      <a:pt x="368611" y="256601"/>
                      <a:pt x="367544" y="256601"/>
                    </a:cubicBezTo>
                    <a:cubicBezTo>
                      <a:pt x="365411" y="256601"/>
                      <a:pt x="364344" y="256601"/>
                      <a:pt x="364344" y="256601"/>
                    </a:cubicBezTo>
                    <a:close/>
                    <a:moveTo>
                      <a:pt x="301941" y="0"/>
                    </a:moveTo>
                    <a:lnTo>
                      <a:pt x="397332" y="195766"/>
                    </a:lnTo>
                    <a:lnTo>
                      <a:pt x="603882" y="230663"/>
                    </a:lnTo>
                    <a:lnTo>
                      <a:pt x="456287" y="386549"/>
                    </a:lnTo>
                    <a:lnTo>
                      <a:pt x="488551" y="603882"/>
                    </a:lnTo>
                    <a:lnTo>
                      <a:pt x="301941" y="504459"/>
                    </a:lnTo>
                    <a:lnTo>
                      <a:pt x="115331" y="603882"/>
                    </a:lnTo>
                    <a:lnTo>
                      <a:pt x="147595" y="386549"/>
                    </a:lnTo>
                    <a:lnTo>
                      <a:pt x="0" y="230663"/>
                    </a:lnTo>
                    <a:lnTo>
                      <a:pt x="206550" y="19576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8" name="组合 697"/>
            <p:cNvGrpSpPr/>
            <p:nvPr/>
          </p:nvGrpSpPr>
          <p:grpSpPr>
            <a:xfrm>
              <a:off x="4072066" y="3487508"/>
              <a:ext cx="1037678" cy="1037678"/>
              <a:chOff x="3748216" y="3239858"/>
              <a:chExt cx="1037678" cy="1037678"/>
            </a:xfrm>
          </p:grpSpPr>
          <p:grpSp>
            <p:nvGrpSpPr>
              <p:cNvPr id="820" name="组合 819"/>
              <p:cNvGrpSpPr/>
              <p:nvPr/>
            </p:nvGrpSpPr>
            <p:grpSpPr>
              <a:xfrm>
                <a:off x="3748216" y="3239858"/>
                <a:ext cx="1037678" cy="1037678"/>
                <a:chOff x="-1781726" y="512424"/>
                <a:chExt cx="1037678" cy="1037678"/>
              </a:xfrm>
            </p:grpSpPr>
            <p:sp>
              <p:nvSpPr>
                <p:cNvPr id="822" name="矩形 82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3" name="矩形 82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21" name="任意多边形 820"/>
              <p:cNvSpPr/>
              <p:nvPr/>
            </p:nvSpPr>
            <p:spPr>
              <a:xfrm>
                <a:off x="3957895" y="3431179"/>
                <a:ext cx="655670" cy="655668"/>
              </a:xfrm>
              <a:custGeom>
                <a:avLst/>
                <a:gdLst>
                  <a:gd name="connsiteX0" fmla="*/ 406400 w 812801"/>
                  <a:gd name="connsiteY0" fmla="*/ 219864 h 812801"/>
                  <a:gd name="connsiteX1" fmla="*/ 271069 w 812801"/>
                  <a:gd name="connsiteY1" fmla="*/ 355195 h 812801"/>
                  <a:gd name="connsiteX2" fmla="*/ 281704 w 812801"/>
                  <a:gd name="connsiteY2" fmla="*/ 407872 h 812801"/>
                  <a:gd name="connsiteX3" fmla="*/ 300924 w 812801"/>
                  <a:gd name="connsiteY3" fmla="*/ 436379 h 812801"/>
                  <a:gd name="connsiteX4" fmla="*/ 257056 w 812801"/>
                  <a:gd name="connsiteY4" fmla="*/ 495600 h 812801"/>
                  <a:gd name="connsiteX5" fmla="*/ 198672 w 812801"/>
                  <a:gd name="connsiteY5" fmla="*/ 719157 h 812801"/>
                  <a:gd name="connsiteX6" fmla="*/ 283741 w 812801"/>
                  <a:gd name="connsiteY6" fmla="*/ 719157 h 812801"/>
                  <a:gd name="connsiteX7" fmla="*/ 314603 w 812801"/>
                  <a:gd name="connsiteY7" fmla="*/ 513068 h 812801"/>
                  <a:gd name="connsiteX8" fmla="*/ 337783 w 812801"/>
                  <a:gd name="connsiteY8" fmla="*/ 469144 h 812801"/>
                  <a:gd name="connsiteX9" fmla="*/ 353723 w 812801"/>
                  <a:gd name="connsiteY9" fmla="*/ 479891 h 812801"/>
                  <a:gd name="connsiteX10" fmla="*/ 406400 w 812801"/>
                  <a:gd name="connsiteY10" fmla="*/ 490526 h 812801"/>
                  <a:gd name="connsiteX11" fmla="*/ 541731 w 812801"/>
                  <a:gd name="connsiteY11" fmla="*/ 355195 h 812801"/>
                  <a:gd name="connsiteX12" fmla="*/ 406400 w 812801"/>
                  <a:gd name="connsiteY12" fmla="*/ 219864 h 812801"/>
                  <a:gd name="connsiteX13" fmla="*/ 395077 w 812801"/>
                  <a:gd name="connsiteY13" fmla="*/ 112995 h 812801"/>
                  <a:gd name="connsiteX14" fmla="*/ 257451 w 812801"/>
                  <a:gd name="connsiteY14" fmla="*/ 163876 h 812801"/>
                  <a:gd name="connsiteX15" fmla="*/ 176269 w 812801"/>
                  <a:gd name="connsiteY15" fmla="*/ 431539 h 812801"/>
                  <a:gd name="connsiteX16" fmla="*/ 222719 w 812801"/>
                  <a:gd name="connsiteY16" fmla="*/ 416129 h 812801"/>
                  <a:gd name="connsiteX17" fmla="*/ 287515 w 812801"/>
                  <a:gd name="connsiteY17" fmla="*/ 202491 h 812801"/>
                  <a:gd name="connsiteX18" fmla="*/ 510520 w 812801"/>
                  <a:gd name="connsiteY18" fmla="*/ 192066 h 812801"/>
                  <a:gd name="connsiteX19" fmla="*/ 594965 w 812801"/>
                  <a:gd name="connsiteY19" fmla="*/ 398728 h 812801"/>
                  <a:gd name="connsiteX20" fmla="*/ 428473 w 812801"/>
                  <a:gd name="connsiteY20" fmla="*/ 547457 h 812801"/>
                  <a:gd name="connsiteX21" fmla="*/ 434053 w 812801"/>
                  <a:gd name="connsiteY21" fmla="*/ 596077 h 812801"/>
                  <a:gd name="connsiteX22" fmla="*/ 642648 w 812801"/>
                  <a:gd name="connsiteY22" fmla="*/ 409737 h 812801"/>
                  <a:gd name="connsiteX23" fmla="*/ 536850 w 812801"/>
                  <a:gd name="connsiteY23" fmla="*/ 150814 h 812801"/>
                  <a:gd name="connsiteX24" fmla="*/ 395077 w 812801"/>
                  <a:gd name="connsiteY24" fmla="*/ 112995 h 812801"/>
                  <a:gd name="connsiteX25" fmla="*/ 135470 w 812801"/>
                  <a:gd name="connsiteY25" fmla="*/ 0 h 812801"/>
                  <a:gd name="connsiteX26" fmla="*/ 677331 w 812801"/>
                  <a:gd name="connsiteY26" fmla="*/ 0 h 812801"/>
                  <a:gd name="connsiteX27" fmla="*/ 812801 w 812801"/>
                  <a:gd name="connsiteY27" fmla="*/ 135470 h 812801"/>
                  <a:gd name="connsiteX28" fmla="*/ 812801 w 812801"/>
                  <a:gd name="connsiteY28" fmla="*/ 677331 h 812801"/>
                  <a:gd name="connsiteX29" fmla="*/ 677331 w 812801"/>
                  <a:gd name="connsiteY29" fmla="*/ 812801 h 812801"/>
                  <a:gd name="connsiteX30" fmla="*/ 135470 w 812801"/>
                  <a:gd name="connsiteY30" fmla="*/ 812801 h 812801"/>
                  <a:gd name="connsiteX31" fmla="*/ 0 w 812801"/>
                  <a:gd name="connsiteY31" fmla="*/ 677331 h 812801"/>
                  <a:gd name="connsiteX32" fmla="*/ 0 w 812801"/>
                  <a:gd name="connsiteY32" fmla="*/ 135470 h 812801"/>
                  <a:gd name="connsiteX33" fmla="*/ 135470 w 812801"/>
                  <a:gd name="connsiteY33"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2801" h="812801">
                    <a:moveTo>
                      <a:pt x="406400" y="219864"/>
                    </a:moveTo>
                    <a:cubicBezTo>
                      <a:pt x="331659" y="219864"/>
                      <a:pt x="271069" y="280454"/>
                      <a:pt x="271069" y="355195"/>
                    </a:cubicBezTo>
                    <a:cubicBezTo>
                      <a:pt x="271069" y="373880"/>
                      <a:pt x="274856" y="391681"/>
                      <a:pt x="281704" y="407872"/>
                    </a:cubicBezTo>
                    <a:lnTo>
                      <a:pt x="300924" y="436379"/>
                    </a:lnTo>
                    <a:lnTo>
                      <a:pt x="257056" y="495600"/>
                    </a:lnTo>
                    <a:cubicBezTo>
                      <a:pt x="219376" y="562820"/>
                      <a:pt x="198672" y="639556"/>
                      <a:pt x="198672" y="719157"/>
                    </a:cubicBezTo>
                    <a:lnTo>
                      <a:pt x="283741" y="719157"/>
                    </a:lnTo>
                    <a:cubicBezTo>
                      <a:pt x="283741" y="648985"/>
                      <a:pt x="291690" y="576832"/>
                      <a:pt x="314603" y="513068"/>
                    </a:cubicBezTo>
                    <a:lnTo>
                      <a:pt x="337783" y="469144"/>
                    </a:lnTo>
                    <a:lnTo>
                      <a:pt x="353723" y="479891"/>
                    </a:lnTo>
                    <a:cubicBezTo>
                      <a:pt x="369914" y="486739"/>
                      <a:pt x="387715" y="490526"/>
                      <a:pt x="406400" y="490526"/>
                    </a:cubicBezTo>
                    <a:cubicBezTo>
                      <a:pt x="481141" y="490526"/>
                      <a:pt x="541731" y="429936"/>
                      <a:pt x="541731" y="355195"/>
                    </a:cubicBezTo>
                    <a:cubicBezTo>
                      <a:pt x="541731" y="280454"/>
                      <a:pt x="481141" y="219864"/>
                      <a:pt x="406400" y="219864"/>
                    </a:cubicBezTo>
                    <a:close/>
                    <a:moveTo>
                      <a:pt x="395077" y="112995"/>
                    </a:moveTo>
                    <a:cubicBezTo>
                      <a:pt x="346164" y="115282"/>
                      <a:pt x="297942" y="132352"/>
                      <a:pt x="257451" y="163876"/>
                    </a:cubicBezTo>
                    <a:cubicBezTo>
                      <a:pt x="176469" y="226923"/>
                      <a:pt x="143954" y="334128"/>
                      <a:pt x="176269" y="431539"/>
                    </a:cubicBezTo>
                    <a:lnTo>
                      <a:pt x="222719" y="416129"/>
                    </a:lnTo>
                    <a:cubicBezTo>
                      <a:pt x="196926" y="338380"/>
                      <a:pt x="222878" y="252813"/>
                      <a:pt x="287515" y="202491"/>
                    </a:cubicBezTo>
                    <a:cubicBezTo>
                      <a:pt x="352152" y="152170"/>
                      <a:pt x="441471" y="147994"/>
                      <a:pt x="510520" y="192066"/>
                    </a:cubicBezTo>
                    <a:cubicBezTo>
                      <a:pt x="579570" y="236140"/>
                      <a:pt x="613392" y="318911"/>
                      <a:pt x="594965" y="398728"/>
                    </a:cubicBezTo>
                    <a:cubicBezTo>
                      <a:pt x="576538" y="478545"/>
                      <a:pt x="509854" y="538114"/>
                      <a:pt x="428473" y="547457"/>
                    </a:cubicBezTo>
                    <a:lnTo>
                      <a:pt x="434053" y="596077"/>
                    </a:lnTo>
                    <a:cubicBezTo>
                      <a:pt x="536015" y="584371"/>
                      <a:pt x="619562" y="509738"/>
                      <a:pt x="642648" y="409737"/>
                    </a:cubicBezTo>
                    <a:cubicBezTo>
                      <a:pt x="665736" y="309736"/>
                      <a:pt x="623361" y="206032"/>
                      <a:pt x="536850" y="150814"/>
                    </a:cubicBezTo>
                    <a:cubicBezTo>
                      <a:pt x="493594" y="123205"/>
                      <a:pt x="443990" y="110709"/>
                      <a:pt x="395077" y="112995"/>
                    </a:cubicBezTo>
                    <a:close/>
                    <a:moveTo>
                      <a:pt x="135470" y="0"/>
                    </a:moveTo>
                    <a:lnTo>
                      <a:pt x="677331" y="0"/>
                    </a:lnTo>
                    <a:cubicBezTo>
                      <a:pt x="752149" y="0"/>
                      <a:pt x="812801" y="60652"/>
                      <a:pt x="812801" y="135470"/>
                    </a:cubicBezTo>
                    <a:lnTo>
                      <a:pt x="812801" y="677331"/>
                    </a:lnTo>
                    <a:cubicBezTo>
                      <a:pt x="812801" y="752149"/>
                      <a:pt x="752149" y="812801"/>
                      <a:pt x="677331" y="812801"/>
                    </a:cubicBezTo>
                    <a:lnTo>
                      <a:pt x="135470" y="812801"/>
                    </a:lnTo>
                    <a:cubicBezTo>
                      <a:pt x="60652" y="812801"/>
                      <a:pt x="0" y="752149"/>
                      <a:pt x="0" y="677331"/>
                    </a:cubicBezTo>
                    <a:lnTo>
                      <a:pt x="0" y="135470"/>
                    </a:lnTo>
                    <a:cubicBezTo>
                      <a:pt x="0" y="60652"/>
                      <a:pt x="60652" y="0"/>
                      <a:pt x="13547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9" name="组合 698"/>
            <p:cNvGrpSpPr/>
            <p:nvPr/>
          </p:nvGrpSpPr>
          <p:grpSpPr>
            <a:xfrm>
              <a:off x="3042803" y="1427731"/>
              <a:ext cx="1037678" cy="1037678"/>
              <a:chOff x="2718953" y="1180081"/>
              <a:chExt cx="1037678" cy="1037678"/>
            </a:xfrm>
          </p:grpSpPr>
          <p:grpSp>
            <p:nvGrpSpPr>
              <p:cNvPr id="816" name="组合 815"/>
              <p:cNvGrpSpPr/>
              <p:nvPr/>
            </p:nvGrpSpPr>
            <p:grpSpPr>
              <a:xfrm>
                <a:off x="2718953" y="1180081"/>
                <a:ext cx="1037678" cy="1037678"/>
                <a:chOff x="-1781726" y="512424"/>
                <a:chExt cx="1037678" cy="1037678"/>
              </a:xfrm>
            </p:grpSpPr>
            <p:sp>
              <p:nvSpPr>
                <p:cNvPr id="818" name="矩形 81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9" name="矩形 81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817" name="图片 816"/>
              <p:cNvPicPr>
                <a:picLocks noChangeAspect="1"/>
              </p:cNvPicPr>
              <p:nvPr/>
            </p:nvPicPr>
            <p:blipFill>
              <a:blip r:embed="rId2"/>
              <a:stretch>
                <a:fillRect/>
              </a:stretch>
            </p:blipFill>
            <p:spPr>
              <a:xfrm>
                <a:off x="2909651" y="1480735"/>
                <a:ext cx="608544" cy="465354"/>
              </a:xfrm>
              <a:prstGeom prst="rect">
                <a:avLst/>
              </a:prstGeom>
            </p:spPr>
          </p:pic>
        </p:grpSp>
        <p:grpSp>
          <p:nvGrpSpPr>
            <p:cNvPr id="700" name="组合 699"/>
            <p:cNvGrpSpPr/>
            <p:nvPr/>
          </p:nvGrpSpPr>
          <p:grpSpPr>
            <a:xfrm>
              <a:off x="5106078" y="4516771"/>
              <a:ext cx="1037678" cy="1037678"/>
              <a:chOff x="4782228" y="4269121"/>
              <a:chExt cx="1037678" cy="1037678"/>
            </a:xfrm>
          </p:grpSpPr>
          <p:grpSp>
            <p:nvGrpSpPr>
              <p:cNvPr id="812" name="组合 811"/>
              <p:cNvGrpSpPr/>
              <p:nvPr/>
            </p:nvGrpSpPr>
            <p:grpSpPr>
              <a:xfrm>
                <a:off x="4782228" y="4269121"/>
                <a:ext cx="1037678" cy="1037678"/>
                <a:chOff x="-1781726" y="512424"/>
                <a:chExt cx="1037678" cy="1037678"/>
              </a:xfrm>
            </p:grpSpPr>
            <p:sp>
              <p:nvSpPr>
                <p:cNvPr id="814" name="矩形 81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5" name="矩形 81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813" name="图片 812"/>
              <p:cNvPicPr>
                <a:picLocks noChangeAspect="1"/>
              </p:cNvPicPr>
              <p:nvPr/>
            </p:nvPicPr>
            <p:blipFill>
              <a:blip r:embed="rId3"/>
              <a:stretch>
                <a:fillRect/>
              </a:stretch>
            </p:blipFill>
            <p:spPr>
              <a:xfrm>
                <a:off x="4940789" y="4600393"/>
                <a:ext cx="749873" cy="438950"/>
              </a:xfrm>
              <a:prstGeom prst="rect">
                <a:avLst/>
              </a:prstGeom>
            </p:spPr>
          </p:pic>
        </p:grpSp>
        <p:grpSp>
          <p:nvGrpSpPr>
            <p:cNvPr id="701" name="组合 700"/>
            <p:cNvGrpSpPr/>
            <p:nvPr/>
          </p:nvGrpSpPr>
          <p:grpSpPr>
            <a:xfrm>
              <a:off x="5106078" y="3487508"/>
              <a:ext cx="1037678" cy="1037678"/>
              <a:chOff x="4782228" y="3239858"/>
              <a:chExt cx="1037678" cy="1037678"/>
            </a:xfrm>
          </p:grpSpPr>
          <p:grpSp>
            <p:nvGrpSpPr>
              <p:cNvPr id="803" name="组合 802"/>
              <p:cNvGrpSpPr/>
              <p:nvPr/>
            </p:nvGrpSpPr>
            <p:grpSpPr>
              <a:xfrm>
                <a:off x="4782228" y="3239858"/>
                <a:ext cx="1037678" cy="1037678"/>
                <a:chOff x="-1781726" y="512424"/>
                <a:chExt cx="1037678" cy="1037678"/>
              </a:xfrm>
            </p:grpSpPr>
            <p:sp>
              <p:nvSpPr>
                <p:cNvPr id="810" name="矩形 80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1" name="矩形 81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4" name="组合 803"/>
              <p:cNvGrpSpPr/>
              <p:nvPr/>
            </p:nvGrpSpPr>
            <p:grpSpPr>
              <a:xfrm>
                <a:off x="4969886" y="3468141"/>
                <a:ext cx="606826" cy="606826"/>
                <a:chOff x="842170" y="4792959"/>
                <a:chExt cx="282701" cy="282702"/>
              </a:xfrm>
            </p:grpSpPr>
            <p:sp>
              <p:nvSpPr>
                <p:cNvPr id="805" name="椭圆 804"/>
                <p:cNvSpPr/>
                <p:nvPr/>
              </p:nvSpPr>
              <p:spPr>
                <a:xfrm>
                  <a:off x="842170" y="4792959"/>
                  <a:ext cx="282701" cy="282702"/>
                </a:xfrm>
                <a:prstGeom prst="ellipse">
                  <a:avLst/>
                </a:pr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6" name="任意多边形 805"/>
                <p:cNvSpPr/>
                <p:nvPr/>
              </p:nvSpPr>
              <p:spPr>
                <a:xfrm>
                  <a:off x="864726" y="4795038"/>
                  <a:ext cx="95803" cy="209948"/>
                </a:xfrm>
                <a:custGeom>
                  <a:avLst/>
                  <a:gdLst>
                    <a:gd name="connsiteX0" fmla="*/ 944380 w 954477"/>
                    <a:gd name="connsiteY0" fmla="*/ 0 h 2113613"/>
                    <a:gd name="connsiteX1" fmla="*/ 944380 w 954477"/>
                    <a:gd name="connsiteY1" fmla="*/ 689547 h 2113613"/>
                    <a:gd name="connsiteX2" fmla="*/ 839449 w 954477"/>
                    <a:gd name="connsiteY2" fmla="*/ 1274164 h 2113613"/>
                    <a:gd name="connsiteX3" fmla="*/ 359764 w 954477"/>
                    <a:gd name="connsiteY3" fmla="*/ 1873770 h 2113613"/>
                    <a:gd name="connsiteX4" fmla="*/ 0 w 954477"/>
                    <a:gd name="connsiteY4" fmla="*/ 2113613 h 2113613"/>
                    <a:gd name="connsiteX0" fmla="*/ 944380 w 955828"/>
                    <a:gd name="connsiteY0" fmla="*/ 0 h 2113613"/>
                    <a:gd name="connsiteX1" fmla="*/ 944380 w 955828"/>
                    <a:gd name="connsiteY1" fmla="*/ 689547 h 2113613"/>
                    <a:gd name="connsiteX2" fmla="*/ 820399 w 955828"/>
                    <a:gd name="connsiteY2" fmla="*/ 1264639 h 2113613"/>
                    <a:gd name="connsiteX3" fmla="*/ 359764 w 955828"/>
                    <a:gd name="connsiteY3" fmla="*/ 1873770 h 2113613"/>
                    <a:gd name="connsiteX4" fmla="*/ 0 w 955828"/>
                    <a:gd name="connsiteY4" fmla="*/ 2113613 h 2113613"/>
                    <a:gd name="connsiteX0" fmla="*/ 947448 w 957253"/>
                    <a:gd name="connsiteY0" fmla="*/ 0 h 2082928"/>
                    <a:gd name="connsiteX1" fmla="*/ 944380 w 957253"/>
                    <a:gd name="connsiteY1" fmla="*/ 658862 h 2082928"/>
                    <a:gd name="connsiteX2" fmla="*/ 820399 w 957253"/>
                    <a:gd name="connsiteY2" fmla="*/ 1233954 h 2082928"/>
                    <a:gd name="connsiteX3" fmla="*/ 359764 w 957253"/>
                    <a:gd name="connsiteY3" fmla="*/ 1843085 h 2082928"/>
                    <a:gd name="connsiteX4" fmla="*/ 0 w 957253"/>
                    <a:gd name="connsiteY4" fmla="*/ 2082928 h 2082928"/>
                    <a:gd name="connsiteX0" fmla="*/ 942465 w 955025"/>
                    <a:gd name="connsiteY0" fmla="*/ 0 h 2092894"/>
                    <a:gd name="connsiteX1" fmla="*/ 944380 w 955025"/>
                    <a:gd name="connsiteY1" fmla="*/ 668828 h 2092894"/>
                    <a:gd name="connsiteX2" fmla="*/ 820399 w 955025"/>
                    <a:gd name="connsiteY2" fmla="*/ 1243920 h 2092894"/>
                    <a:gd name="connsiteX3" fmla="*/ 359764 w 955025"/>
                    <a:gd name="connsiteY3" fmla="*/ 1853051 h 2092894"/>
                    <a:gd name="connsiteX4" fmla="*/ 0 w 955025"/>
                    <a:gd name="connsiteY4" fmla="*/ 2092894 h 2092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025" h="2092894">
                      <a:moveTo>
                        <a:pt x="942465" y="0"/>
                      </a:moveTo>
                      <a:cubicBezTo>
                        <a:pt x="951209" y="238593"/>
                        <a:pt x="964724" y="461508"/>
                        <a:pt x="944380" y="668828"/>
                      </a:cubicBezTo>
                      <a:cubicBezTo>
                        <a:pt x="924036" y="876148"/>
                        <a:pt x="917835" y="1046550"/>
                        <a:pt x="820399" y="1243920"/>
                      </a:cubicBezTo>
                      <a:cubicBezTo>
                        <a:pt x="722963" y="1441291"/>
                        <a:pt x="496497" y="1711555"/>
                        <a:pt x="359764" y="1853051"/>
                      </a:cubicBezTo>
                      <a:cubicBezTo>
                        <a:pt x="223031" y="1994547"/>
                        <a:pt x="109928" y="2042926"/>
                        <a:pt x="0" y="2092894"/>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7" name="任意多边形 806"/>
                <p:cNvSpPr/>
                <p:nvPr/>
              </p:nvSpPr>
              <p:spPr>
                <a:xfrm>
                  <a:off x="1003122" y="4795470"/>
                  <a:ext cx="104978" cy="205176"/>
                </a:xfrm>
                <a:custGeom>
                  <a:avLst/>
                  <a:gdLst>
                    <a:gd name="connsiteX0" fmla="*/ 48189 w 838764"/>
                    <a:gd name="connsiteY0" fmla="*/ 0 h 1937643"/>
                    <a:gd name="connsiteX1" fmla="*/ 564 w 838764"/>
                    <a:gd name="connsiteY1" fmla="*/ 390525 h 1937643"/>
                    <a:gd name="connsiteX2" fmla="*/ 76764 w 838764"/>
                    <a:gd name="connsiteY2" fmla="*/ 952500 h 1937643"/>
                    <a:gd name="connsiteX3" fmla="*/ 295839 w 838764"/>
                    <a:gd name="connsiteY3" fmla="*/ 1447800 h 1937643"/>
                    <a:gd name="connsiteX4" fmla="*/ 705414 w 838764"/>
                    <a:gd name="connsiteY4" fmla="*/ 1866900 h 1937643"/>
                    <a:gd name="connsiteX5" fmla="*/ 838764 w 838764"/>
                    <a:gd name="connsiteY5" fmla="*/ 1933575 h 1937643"/>
                    <a:gd name="connsiteX0" fmla="*/ 48189 w 857052"/>
                    <a:gd name="connsiteY0" fmla="*/ 0 h 1941521"/>
                    <a:gd name="connsiteX1" fmla="*/ 564 w 857052"/>
                    <a:gd name="connsiteY1" fmla="*/ 390525 h 1941521"/>
                    <a:gd name="connsiteX2" fmla="*/ 76764 w 857052"/>
                    <a:gd name="connsiteY2" fmla="*/ 952500 h 1941521"/>
                    <a:gd name="connsiteX3" fmla="*/ 295839 w 857052"/>
                    <a:gd name="connsiteY3" fmla="*/ 1447800 h 1941521"/>
                    <a:gd name="connsiteX4" fmla="*/ 705414 w 857052"/>
                    <a:gd name="connsiteY4" fmla="*/ 1866900 h 1941521"/>
                    <a:gd name="connsiteX5" fmla="*/ 857052 w 857052"/>
                    <a:gd name="connsiteY5" fmla="*/ 1938147 h 1941521"/>
                    <a:gd name="connsiteX0" fmla="*/ 48189 w 857052"/>
                    <a:gd name="connsiteY0" fmla="*/ 0 h 1938147"/>
                    <a:gd name="connsiteX1" fmla="*/ 564 w 857052"/>
                    <a:gd name="connsiteY1" fmla="*/ 390525 h 1938147"/>
                    <a:gd name="connsiteX2" fmla="*/ 76764 w 857052"/>
                    <a:gd name="connsiteY2" fmla="*/ 952500 h 1938147"/>
                    <a:gd name="connsiteX3" fmla="*/ 295839 w 857052"/>
                    <a:gd name="connsiteY3" fmla="*/ 1447800 h 1938147"/>
                    <a:gd name="connsiteX4" fmla="*/ 705414 w 857052"/>
                    <a:gd name="connsiteY4" fmla="*/ 1866900 h 1938147"/>
                    <a:gd name="connsiteX5" fmla="*/ 857052 w 857052"/>
                    <a:gd name="connsiteY5" fmla="*/ 1938147 h 1938147"/>
                    <a:gd name="connsiteX0" fmla="*/ 48189 w 857052"/>
                    <a:gd name="connsiteY0" fmla="*/ 0 h 1950605"/>
                    <a:gd name="connsiteX1" fmla="*/ 564 w 857052"/>
                    <a:gd name="connsiteY1" fmla="*/ 402983 h 1950605"/>
                    <a:gd name="connsiteX2" fmla="*/ 76764 w 857052"/>
                    <a:gd name="connsiteY2" fmla="*/ 964958 h 1950605"/>
                    <a:gd name="connsiteX3" fmla="*/ 295839 w 857052"/>
                    <a:gd name="connsiteY3" fmla="*/ 1460258 h 1950605"/>
                    <a:gd name="connsiteX4" fmla="*/ 705414 w 857052"/>
                    <a:gd name="connsiteY4" fmla="*/ 1879358 h 1950605"/>
                    <a:gd name="connsiteX5" fmla="*/ 857052 w 857052"/>
                    <a:gd name="connsiteY5" fmla="*/ 1950605 h 1950605"/>
                    <a:gd name="connsiteX0" fmla="*/ 48189 w 983343"/>
                    <a:gd name="connsiteY0" fmla="*/ 0 h 2045321"/>
                    <a:gd name="connsiteX1" fmla="*/ 564 w 983343"/>
                    <a:gd name="connsiteY1" fmla="*/ 402983 h 2045321"/>
                    <a:gd name="connsiteX2" fmla="*/ 76764 w 983343"/>
                    <a:gd name="connsiteY2" fmla="*/ 964958 h 2045321"/>
                    <a:gd name="connsiteX3" fmla="*/ 295839 w 983343"/>
                    <a:gd name="connsiteY3" fmla="*/ 1460258 h 2045321"/>
                    <a:gd name="connsiteX4" fmla="*/ 705414 w 983343"/>
                    <a:gd name="connsiteY4" fmla="*/ 1879358 h 2045321"/>
                    <a:gd name="connsiteX5" fmla="*/ 983343 w 983343"/>
                    <a:gd name="connsiteY5" fmla="*/ 2045321 h 2045321"/>
                    <a:gd name="connsiteX0" fmla="*/ 48189 w 1046488"/>
                    <a:gd name="connsiteY0" fmla="*/ 0 h 2045321"/>
                    <a:gd name="connsiteX1" fmla="*/ 564 w 1046488"/>
                    <a:gd name="connsiteY1" fmla="*/ 402983 h 2045321"/>
                    <a:gd name="connsiteX2" fmla="*/ 76764 w 1046488"/>
                    <a:gd name="connsiteY2" fmla="*/ 964958 h 2045321"/>
                    <a:gd name="connsiteX3" fmla="*/ 295839 w 1046488"/>
                    <a:gd name="connsiteY3" fmla="*/ 1460258 h 2045321"/>
                    <a:gd name="connsiteX4" fmla="*/ 705414 w 1046488"/>
                    <a:gd name="connsiteY4" fmla="*/ 1879358 h 2045321"/>
                    <a:gd name="connsiteX5" fmla="*/ 1046488 w 1046488"/>
                    <a:gd name="connsiteY5" fmla="*/ 2045321 h 204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6488" h="2045321">
                      <a:moveTo>
                        <a:pt x="48189" y="0"/>
                      </a:moveTo>
                      <a:cubicBezTo>
                        <a:pt x="21995" y="115887"/>
                        <a:pt x="-4198" y="242157"/>
                        <a:pt x="564" y="402983"/>
                      </a:cubicBezTo>
                      <a:cubicBezTo>
                        <a:pt x="5326" y="563809"/>
                        <a:pt x="27551" y="788746"/>
                        <a:pt x="76764" y="964958"/>
                      </a:cubicBezTo>
                      <a:cubicBezTo>
                        <a:pt x="125977" y="1141171"/>
                        <a:pt x="191064" y="1307858"/>
                        <a:pt x="295839" y="1460258"/>
                      </a:cubicBezTo>
                      <a:cubicBezTo>
                        <a:pt x="400614" y="1612658"/>
                        <a:pt x="611879" y="1797634"/>
                        <a:pt x="705414" y="1879358"/>
                      </a:cubicBezTo>
                      <a:cubicBezTo>
                        <a:pt x="798949" y="1961082"/>
                        <a:pt x="1020485" y="2029605"/>
                        <a:pt x="1046488" y="2045321"/>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8" name="任意多边形 807"/>
                <p:cNvSpPr/>
                <p:nvPr/>
              </p:nvSpPr>
              <p:spPr>
                <a:xfrm>
                  <a:off x="888686" y="4928577"/>
                  <a:ext cx="96338" cy="110312"/>
                </a:xfrm>
                <a:custGeom>
                  <a:avLst/>
                  <a:gdLst>
                    <a:gd name="connsiteX0" fmla="*/ 952500 w 952500"/>
                    <a:gd name="connsiteY0" fmla="*/ 0 h 1104900"/>
                    <a:gd name="connsiteX1" fmla="*/ 733425 w 952500"/>
                    <a:gd name="connsiteY1" fmla="*/ 409575 h 1104900"/>
                    <a:gd name="connsiteX2" fmla="*/ 371475 w 952500"/>
                    <a:gd name="connsiteY2" fmla="*/ 838200 h 1104900"/>
                    <a:gd name="connsiteX3" fmla="*/ 0 w 952500"/>
                    <a:gd name="connsiteY3" fmla="*/ 1104900 h 1104900"/>
                    <a:gd name="connsiteX0" fmla="*/ 960360 w 960360"/>
                    <a:gd name="connsiteY0" fmla="*/ 0 h 1099660"/>
                    <a:gd name="connsiteX1" fmla="*/ 741285 w 960360"/>
                    <a:gd name="connsiteY1" fmla="*/ 409575 h 1099660"/>
                    <a:gd name="connsiteX2" fmla="*/ 379335 w 960360"/>
                    <a:gd name="connsiteY2" fmla="*/ 838200 h 1099660"/>
                    <a:gd name="connsiteX3" fmla="*/ 0 w 960360"/>
                    <a:gd name="connsiteY3" fmla="*/ 1099660 h 1099660"/>
                    <a:gd name="connsiteX0" fmla="*/ 960360 w 960360"/>
                    <a:gd name="connsiteY0" fmla="*/ 0 h 1099660"/>
                    <a:gd name="connsiteX1" fmla="*/ 741285 w 960360"/>
                    <a:gd name="connsiteY1" fmla="*/ 409575 h 1099660"/>
                    <a:gd name="connsiteX2" fmla="*/ 371475 w 960360"/>
                    <a:gd name="connsiteY2" fmla="*/ 835580 h 1099660"/>
                    <a:gd name="connsiteX3" fmla="*/ 0 w 960360"/>
                    <a:gd name="connsiteY3" fmla="*/ 1099660 h 1099660"/>
                  </a:gdLst>
                  <a:ahLst/>
                  <a:cxnLst>
                    <a:cxn ang="0">
                      <a:pos x="connsiteX0" y="connsiteY0"/>
                    </a:cxn>
                    <a:cxn ang="0">
                      <a:pos x="connsiteX1" y="connsiteY1"/>
                    </a:cxn>
                    <a:cxn ang="0">
                      <a:pos x="connsiteX2" y="connsiteY2"/>
                    </a:cxn>
                    <a:cxn ang="0">
                      <a:pos x="connsiteX3" y="connsiteY3"/>
                    </a:cxn>
                  </a:cxnLst>
                  <a:rect l="l" t="t" r="r" b="b"/>
                  <a:pathLst>
                    <a:path w="960360" h="1099660">
                      <a:moveTo>
                        <a:pt x="960360" y="0"/>
                      </a:moveTo>
                      <a:cubicBezTo>
                        <a:pt x="899241" y="134937"/>
                        <a:pt x="839433" y="270312"/>
                        <a:pt x="741285" y="409575"/>
                      </a:cubicBezTo>
                      <a:cubicBezTo>
                        <a:pt x="643138" y="548838"/>
                        <a:pt x="495022" y="720566"/>
                        <a:pt x="371475" y="835580"/>
                      </a:cubicBezTo>
                      <a:cubicBezTo>
                        <a:pt x="247928" y="950594"/>
                        <a:pt x="124618" y="1024254"/>
                        <a:pt x="0" y="109966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9" name="任意多边形 808"/>
                <p:cNvSpPr/>
                <p:nvPr/>
              </p:nvSpPr>
              <p:spPr>
                <a:xfrm>
                  <a:off x="985550" y="4929579"/>
                  <a:ext cx="91465" cy="108812"/>
                </a:xfrm>
                <a:custGeom>
                  <a:avLst/>
                  <a:gdLst>
                    <a:gd name="connsiteX0" fmla="*/ 911780 w 911780"/>
                    <a:gd name="connsiteY0" fmla="*/ 1084704 h 1084704"/>
                    <a:gd name="connsiteX1" fmla="*/ 704796 w 911780"/>
                    <a:gd name="connsiteY1" fmla="*/ 940601 h 1084704"/>
                    <a:gd name="connsiteX2" fmla="*/ 343228 w 911780"/>
                    <a:gd name="connsiteY2" fmla="*/ 605233 h 1084704"/>
                    <a:gd name="connsiteX3" fmla="*/ 115283 w 911780"/>
                    <a:gd name="connsiteY3" fmla="*/ 267246 h 1084704"/>
                    <a:gd name="connsiteX4" fmla="*/ 0 w 911780"/>
                    <a:gd name="connsiteY4" fmla="*/ 0 h 108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780" h="1084704">
                      <a:moveTo>
                        <a:pt x="911780" y="1084704"/>
                      </a:moveTo>
                      <a:cubicBezTo>
                        <a:pt x="855667" y="1052608"/>
                        <a:pt x="799555" y="1020513"/>
                        <a:pt x="704796" y="940601"/>
                      </a:cubicBezTo>
                      <a:cubicBezTo>
                        <a:pt x="610037" y="860689"/>
                        <a:pt x="441480" y="717459"/>
                        <a:pt x="343228" y="605233"/>
                      </a:cubicBezTo>
                      <a:cubicBezTo>
                        <a:pt x="244976" y="493007"/>
                        <a:pt x="172488" y="368118"/>
                        <a:pt x="115283" y="267246"/>
                      </a:cubicBezTo>
                      <a:cubicBezTo>
                        <a:pt x="58078" y="166374"/>
                        <a:pt x="29039" y="83187"/>
                        <a:pt x="0" y="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702" name="组合 701"/>
            <p:cNvGrpSpPr/>
            <p:nvPr/>
          </p:nvGrpSpPr>
          <p:grpSpPr>
            <a:xfrm>
              <a:off x="5106078" y="2458245"/>
              <a:ext cx="1037678" cy="1037678"/>
              <a:chOff x="4782228" y="2210595"/>
              <a:chExt cx="1037678" cy="1037678"/>
            </a:xfrm>
          </p:grpSpPr>
          <p:grpSp>
            <p:nvGrpSpPr>
              <p:cNvPr id="797" name="组合 796"/>
              <p:cNvGrpSpPr/>
              <p:nvPr/>
            </p:nvGrpSpPr>
            <p:grpSpPr>
              <a:xfrm>
                <a:off x="4782228" y="2210595"/>
                <a:ext cx="1037678" cy="1037678"/>
                <a:chOff x="-1781726" y="512424"/>
                <a:chExt cx="1037678" cy="1037678"/>
              </a:xfrm>
            </p:grpSpPr>
            <p:sp>
              <p:nvSpPr>
                <p:cNvPr id="801" name="矩形 800"/>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2" name="矩形 801"/>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8" name="组合 797"/>
              <p:cNvGrpSpPr/>
              <p:nvPr/>
            </p:nvGrpSpPr>
            <p:grpSpPr>
              <a:xfrm>
                <a:off x="4959626" y="2454964"/>
                <a:ext cx="755375" cy="566531"/>
                <a:chOff x="4959626" y="2454964"/>
                <a:chExt cx="755375" cy="566531"/>
              </a:xfrm>
            </p:grpSpPr>
            <p:sp>
              <p:nvSpPr>
                <p:cNvPr id="799" name="任意多边形 798"/>
                <p:cNvSpPr/>
                <p:nvPr/>
              </p:nvSpPr>
              <p:spPr>
                <a:xfrm>
                  <a:off x="5059019" y="2454965"/>
                  <a:ext cx="655982" cy="546488"/>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0" name="任意多边形 799"/>
                <p:cNvSpPr/>
                <p:nvPr/>
              </p:nvSpPr>
              <p:spPr>
                <a:xfrm>
                  <a:off x="4959626" y="2454964"/>
                  <a:ext cx="680041" cy="566531"/>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703" name="组合 702"/>
            <p:cNvGrpSpPr/>
            <p:nvPr/>
          </p:nvGrpSpPr>
          <p:grpSpPr>
            <a:xfrm>
              <a:off x="4072066" y="1427731"/>
              <a:ext cx="1037678" cy="1037678"/>
              <a:chOff x="3748216" y="1180081"/>
              <a:chExt cx="1037678" cy="1037678"/>
            </a:xfrm>
          </p:grpSpPr>
          <p:grpSp>
            <p:nvGrpSpPr>
              <p:cNvPr id="793" name="组合 792"/>
              <p:cNvGrpSpPr/>
              <p:nvPr/>
            </p:nvGrpSpPr>
            <p:grpSpPr>
              <a:xfrm>
                <a:off x="3748216" y="1180081"/>
                <a:ext cx="1037678" cy="1037678"/>
                <a:chOff x="-1781726" y="512424"/>
                <a:chExt cx="1037678" cy="1037678"/>
              </a:xfrm>
            </p:grpSpPr>
            <p:sp>
              <p:nvSpPr>
                <p:cNvPr id="795" name="矩形 79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6" name="矩形 79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4" name="任意多边形 793"/>
              <p:cNvSpPr/>
              <p:nvPr/>
            </p:nvSpPr>
            <p:spPr>
              <a:xfrm>
                <a:off x="3886693" y="1469808"/>
                <a:ext cx="745435" cy="546652"/>
              </a:xfrm>
              <a:custGeom>
                <a:avLst/>
                <a:gdLst>
                  <a:gd name="connsiteX0" fmla="*/ 295104 w 745435"/>
                  <a:gd name="connsiteY0" fmla="*/ 100255 h 546652"/>
                  <a:gd name="connsiteX1" fmla="*/ 367104 w 745435"/>
                  <a:gd name="connsiteY1" fmla="*/ 172255 h 546652"/>
                  <a:gd name="connsiteX2" fmla="*/ 295104 w 745435"/>
                  <a:gd name="connsiteY2" fmla="*/ 244255 h 546652"/>
                  <a:gd name="connsiteX3" fmla="*/ 223104 w 745435"/>
                  <a:gd name="connsiteY3" fmla="*/ 172255 h 546652"/>
                  <a:gd name="connsiteX4" fmla="*/ 295104 w 745435"/>
                  <a:gd name="connsiteY4" fmla="*/ 100255 h 546652"/>
                  <a:gd name="connsiteX5" fmla="*/ 128030 w 745435"/>
                  <a:gd name="connsiteY5" fmla="*/ 35834 h 546652"/>
                  <a:gd name="connsiteX6" fmla="*/ 48864 w 745435"/>
                  <a:gd name="connsiteY6" fmla="*/ 115000 h 546652"/>
                  <a:gd name="connsiteX7" fmla="*/ 48864 w 745435"/>
                  <a:gd name="connsiteY7" fmla="*/ 431652 h 546652"/>
                  <a:gd name="connsiteX8" fmla="*/ 53010 w 745435"/>
                  <a:gd name="connsiteY8" fmla="*/ 452186 h 546652"/>
                  <a:gd name="connsiteX9" fmla="*/ 53825 w 745435"/>
                  <a:gd name="connsiteY9" fmla="*/ 450965 h 546652"/>
                  <a:gd name="connsiteX10" fmla="*/ 215973 w 745435"/>
                  <a:gd name="connsiteY10" fmla="*/ 340341 h 546652"/>
                  <a:gd name="connsiteX11" fmla="*/ 395499 w 745435"/>
                  <a:gd name="connsiteY11" fmla="*/ 457189 h 546652"/>
                  <a:gd name="connsiteX12" fmla="*/ 528995 w 745435"/>
                  <a:gd name="connsiteY12" fmla="*/ 257562 h 546652"/>
                  <a:gd name="connsiteX13" fmla="*/ 658005 w 745435"/>
                  <a:gd name="connsiteY13" fmla="*/ 357430 h 546652"/>
                  <a:gd name="connsiteX14" fmla="*/ 696570 w 745435"/>
                  <a:gd name="connsiteY14" fmla="*/ 426556 h 546652"/>
                  <a:gd name="connsiteX15" fmla="*/ 696570 w 745435"/>
                  <a:gd name="connsiteY15" fmla="*/ 115000 h 546652"/>
                  <a:gd name="connsiteX16" fmla="*/ 617404 w 745435"/>
                  <a:gd name="connsiteY16" fmla="*/ 35834 h 546652"/>
                  <a:gd name="connsiteX17" fmla="*/ 91110 w 745435"/>
                  <a:gd name="connsiteY17" fmla="*/ 0 h 546652"/>
                  <a:gd name="connsiteX18" fmla="*/ 654325 w 745435"/>
                  <a:gd name="connsiteY18" fmla="*/ 0 h 546652"/>
                  <a:gd name="connsiteX19" fmla="*/ 745435 w 745435"/>
                  <a:gd name="connsiteY19" fmla="*/ 91110 h 546652"/>
                  <a:gd name="connsiteX20" fmla="*/ 745435 w 745435"/>
                  <a:gd name="connsiteY20" fmla="*/ 455542 h 546652"/>
                  <a:gd name="connsiteX21" fmla="*/ 654325 w 745435"/>
                  <a:gd name="connsiteY21" fmla="*/ 546652 h 546652"/>
                  <a:gd name="connsiteX22" fmla="*/ 91110 w 745435"/>
                  <a:gd name="connsiteY22" fmla="*/ 546652 h 546652"/>
                  <a:gd name="connsiteX23" fmla="*/ 0 w 745435"/>
                  <a:gd name="connsiteY23" fmla="*/ 455542 h 546652"/>
                  <a:gd name="connsiteX24" fmla="*/ 0 w 745435"/>
                  <a:gd name="connsiteY24" fmla="*/ 91110 h 546652"/>
                  <a:gd name="connsiteX25" fmla="*/ 91110 w 745435"/>
                  <a:gd name="connsiteY25" fmla="*/ 0 h 54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5435" h="546652">
                    <a:moveTo>
                      <a:pt x="295104" y="100255"/>
                    </a:moveTo>
                    <a:cubicBezTo>
                      <a:pt x="334869" y="100255"/>
                      <a:pt x="367104" y="132490"/>
                      <a:pt x="367104" y="172255"/>
                    </a:cubicBezTo>
                    <a:cubicBezTo>
                      <a:pt x="367104" y="212020"/>
                      <a:pt x="334869" y="244255"/>
                      <a:pt x="295104" y="244255"/>
                    </a:cubicBezTo>
                    <a:cubicBezTo>
                      <a:pt x="255339" y="244255"/>
                      <a:pt x="223104" y="212020"/>
                      <a:pt x="223104" y="172255"/>
                    </a:cubicBezTo>
                    <a:cubicBezTo>
                      <a:pt x="223104" y="132490"/>
                      <a:pt x="255339" y="100255"/>
                      <a:pt x="295104" y="100255"/>
                    </a:cubicBezTo>
                    <a:close/>
                    <a:moveTo>
                      <a:pt x="128030" y="35834"/>
                    </a:moveTo>
                    <a:cubicBezTo>
                      <a:pt x="84308" y="35834"/>
                      <a:pt x="48864" y="71278"/>
                      <a:pt x="48864" y="115000"/>
                    </a:cubicBezTo>
                    <a:lnTo>
                      <a:pt x="48864" y="431652"/>
                    </a:lnTo>
                    <a:lnTo>
                      <a:pt x="53010" y="452186"/>
                    </a:lnTo>
                    <a:lnTo>
                      <a:pt x="53825" y="450965"/>
                    </a:lnTo>
                    <a:cubicBezTo>
                      <a:pt x="94975" y="402163"/>
                      <a:pt x="179625" y="346870"/>
                      <a:pt x="215973" y="340341"/>
                    </a:cubicBezTo>
                    <a:cubicBezTo>
                      <a:pt x="274129" y="366717"/>
                      <a:pt x="346910" y="426493"/>
                      <a:pt x="395499" y="457189"/>
                    </a:cubicBezTo>
                    <a:cubicBezTo>
                      <a:pt x="437952" y="423448"/>
                      <a:pt x="452222" y="294159"/>
                      <a:pt x="528995" y="257562"/>
                    </a:cubicBezTo>
                    <a:cubicBezTo>
                      <a:pt x="579960" y="279749"/>
                      <a:pt x="624919" y="313996"/>
                      <a:pt x="658005" y="357430"/>
                    </a:cubicBezTo>
                    <a:lnTo>
                      <a:pt x="696570" y="426556"/>
                    </a:lnTo>
                    <a:lnTo>
                      <a:pt x="696570" y="115000"/>
                    </a:lnTo>
                    <a:cubicBezTo>
                      <a:pt x="696570" y="71278"/>
                      <a:pt x="661126" y="35834"/>
                      <a:pt x="617404" y="35834"/>
                    </a:cubicBezTo>
                    <a:close/>
                    <a:moveTo>
                      <a:pt x="91110" y="0"/>
                    </a:moveTo>
                    <a:lnTo>
                      <a:pt x="654325" y="0"/>
                    </a:lnTo>
                    <a:cubicBezTo>
                      <a:pt x="704644" y="0"/>
                      <a:pt x="745435" y="40791"/>
                      <a:pt x="745435" y="91110"/>
                    </a:cubicBezTo>
                    <a:lnTo>
                      <a:pt x="745435" y="455542"/>
                    </a:lnTo>
                    <a:cubicBezTo>
                      <a:pt x="745435" y="505861"/>
                      <a:pt x="704644" y="546652"/>
                      <a:pt x="654325" y="546652"/>
                    </a:cubicBezTo>
                    <a:lnTo>
                      <a:pt x="91110" y="546652"/>
                    </a:lnTo>
                    <a:cubicBezTo>
                      <a:pt x="40791" y="546652"/>
                      <a:pt x="0" y="505861"/>
                      <a:pt x="0" y="455542"/>
                    </a:cubicBezTo>
                    <a:lnTo>
                      <a:pt x="0" y="91110"/>
                    </a:lnTo>
                    <a:cubicBezTo>
                      <a:pt x="0" y="40791"/>
                      <a:pt x="40791" y="0"/>
                      <a:pt x="9111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4" name="组合 703"/>
            <p:cNvGrpSpPr/>
            <p:nvPr/>
          </p:nvGrpSpPr>
          <p:grpSpPr>
            <a:xfrm>
              <a:off x="8208113" y="3487508"/>
              <a:ext cx="1037678" cy="1037678"/>
              <a:chOff x="7884263" y="3239858"/>
              <a:chExt cx="1037678" cy="1037678"/>
            </a:xfrm>
          </p:grpSpPr>
          <p:grpSp>
            <p:nvGrpSpPr>
              <p:cNvPr id="789" name="组合 788"/>
              <p:cNvGrpSpPr/>
              <p:nvPr/>
            </p:nvGrpSpPr>
            <p:grpSpPr>
              <a:xfrm>
                <a:off x="7884263" y="3239858"/>
                <a:ext cx="1037678" cy="1037678"/>
                <a:chOff x="-1781726" y="512424"/>
                <a:chExt cx="1037678" cy="1037678"/>
              </a:xfrm>
            </p:grpSpPr>
            <p:sp>
              <p:nvSpPr>
                <p:cNvPr id="791" name="矩形 790"/>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2" name="矩形 791"/>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0" name="任意多边形 789"/>
              <p:cNvSpPr/>
              <p:nvPr/>
            </p:nvSpPr>
            <p:spPr>
              <a:xfrm rot="5400000">
                <a:off x="8127013" y="3426000"/>
                <a:ext cx="546652" cy="745435"/>
              </a:xfrm>
              <a:custGeom>
                <a:avLst/>
                <a:gdLst>
                  <a:gd name="connsiteX0" fmla="*/ 71060 w 546652"/>
                  <a:gd name="connsiteY0" fmla="*/ 482494 h 745435"/>
                  <a:gd name="connsiteX1" fmla="*/ 266322 w 546652"/>
                  <a:gd name="connsiteY1" fmla="*/ 177694 h 745435"/>
                  <a:gd name="connsiteX2" fmla="*/ 461584 w 546652"/>
                  <a:gd name="connsiteY2" fmla="*/ 482494 h 745435"/>
                  <a:gd name="connsiteX3" fmla="*/ 35834 w 546652"/>
                  <a:gd name="connsiteY3" fmla="*/ 617405 h 745435"/>
                  <a:gd name="connsiteX4" fmla="*/ 115000 w 546652"/>
                  <a:gd name="connsiteY4" fmla="*/ 696571 h 745435"/>
                  <a:gd name="connsiteX5" fmla="*/ 431652 w 546652"/>
                  <a:gd name="connsiteY5" fmla="*/ 696571 h 745435"/>
                  <a:gd name="connsiteX6" fmla="*/ 510818 w 546652"/>
                  <a:gd name="connsiteY6" fmla="*/ 617405 h 745435"/>
                  <a:gd name="connsiteX7" fmla="*/ 510818 w 546652"/>
                  <a:gd name="connsiteY7" fmla="*/ 128031 h 745435"/>
                  <a:gd name="connsiteX8" fmla="*/ 431652 w 546652"/>
                  <a:gd name="connsiteY8" fmla="*/ 48865 h 745435"/>
                  <a:gd name="connsiteX9" fmla="*/ 115000 w 546652"/>
                  <a:gd name="connsiteY9" fmla="*/ 48865 h 745435"/>
                  <a:gd name="connsiteX10" fmla="*/ 35834 w 546652"/>
                  <a:gd name="connsiteY10" fmla="*/ 128031 h 745435"/>
                  <a:gd name="connsiteX11" fmla="*/ 0 w 546652"/>
                  <a:gd name="connsiteY11" fmla="*/ 654325 h 745435"/>
                  <a:gd name="connsiteX12" fmla="*/ 0 w 546652"/>
                  <a:gd name="connsiteY12" fmla="*/ 91110 h 745435"/>
                  <a:gd name="connsiteX13" fmla="*/ 91110 w 546652"/>
                  <a:gd name="connsiteY13" fmla="*/ 0 h 745435"/>
                  <a:gd name="connsiteX14" fmla="*/ 455542 w 546652"/>
                  <a:gd name="connsiteY14" fmla="*/ 0 h 745435"/>
                  <a:gd name="connsiteX15" fmla="*/ 546652 w 546652"/>
                  <a:gd name="connsiteY15" fmla="*/ 91110 h 745435"/>
                  <a:gd name="connsiteX16" fmla="*/ 546652 w 546652"/>
                  <a:gd name="connsiteY16" fmla="*/ 654325 h 745435"/>
                  <a:gd name="connsiteX17" fmla="*/ 455542 w 546652"/>
                  <a:gd name="connsiteY17" fmla="*/ 745435 h 745435"/>
                  <a:gd name="connsiteX18" fmla="*/ 91110 w 546652"/>
                  <a:gd name="connsiteY18" fmla="*/ 745435 h 745435"/>
                  <a:gd name="connsiteX19" fmla="*/ 0 w 546652"/>
                  <a:gd name="connsiteY19" fmla="*/ 654325 h 74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6652" h="745435">
                    <a:moveTo>
                      <a:pt x="71060" y="482494"/>
                    </a:moveTo>
                    <a:lnTo>
                      <a:pt x="266322" y="177694"/>
                    </a:lnTo>
                    <a:lnTo>
                      <a:pt x="461584" y="482494"/>
                    </a:lnTo>
                    <a:close/>
                    <a:moveTo>
                      <a:pt x="35834" y="617405"/>
                    </a:moveTo>
                    <a:cubicBezTo>
                      <a:pt x="35834" y="661127"/>
                      <a:pt x="71278" y="696571"/>
                      <a:pt x="115000" y="696571"/>
                    </a:cubicBezTo>
                    <a:lnTo>
                      <a:pt x="431652" y="696571"/>
                    </a:lnTo>
                    <a:cubicBezTo>
                      <a:pt x="475374" y="696571"/>
                      <a:pt x="510818" y="661127"/>
                      <a:pt x="510818" y="617405"/>
                    </a:cubicBezTo>
                    <a:lnTo>
                      <a:pt x="510818" y="128031"/>
                    </a:lnTo>
                    <a:cubicBezTo>
                      <a:pt x="510818" y="84309"/>
                      <a:pt x="475374" y="48865"/>
                      <a:pt x="431652" y="48865"/>
                    </a:cubicBezTo>
                    <a:lnTo>
                      <a:pt x="115000" y="48865"/>
                    </a:lnTo>
                    <a:cubicBezTo>
                      <a:pt x="71278" y="48865"/>
                      <a:pt x="35834" y="84309"/>
                      <a:pt x="35834" y="128031"/>
                    </a:cubicBezTo>
                    <a:close/>
                    <a:moveTo>
                      <a:pt x="0" y="654325"/>
                    </a:moveTo>
                    <a:lnTo>
                      <a:pt x="0" y="91110"/>
                    </a:lnTo>
                    <a:cubicBezTo>
                      <a:pt x="0" y="40791"/>
                      <a:pt x="40791" y="0"/>
                      <a:pt x="91110" y="0"/>
                    </a:cubicBezTo>
                    <a:lnTo>
                      <a:pt x="455542" y="0"/>
                    </a:lnTo>
                    <a:cubicBezTo>
                      <a:pt x="505861" y="0"/>
                      <a:pt x="546652" y="40791"/>
                      <a:pt x="546652" y="91110"/>
                    </a:cubicBezTo>
                    <a:lnTo>
                      <a:pt x="546652" y="654325"/>
                    </a:lnTo>
                    <a:cubicBezTo>
                      <a:pt x="546652" y="704644"/>
                      <a:pt x="505861" y="745435"/>
                      <a:pt x="455542" y="745435"/>
                    </a:cubicBezTo>
                    <a:lnTo>
                      <a:pt x="91110" y="745435"/>
                    </a:lnTo>
                    <a:cubicBezTo>
                      <a:pt x="40791" y="745435"/>
                      <a:pt x="0" y="704644"/>
                      <a:pt x="0" y="65432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5" name="组合 704"/>
            <p:cNvGrpSpPr/>
            <p:nvPr/>
          </p:nvGrpSpPr>
          <p:grpSpPr>
            <a:xfrm>
              <a:off x="7174101" y="3487508"/>
              <a:ext cx="1037678" cy="1037678"/>
              <a:chOff x="6850251" y="3239858"/>
              <a:chExt cx="1037678" cy="1037678"/>
            </a:xfrm>
          </p:grpSpPr>
          <p:grpSp>
            <p:nvGrpSpPr>
              <p:cNvPr id="785" name="组合 784"/>
              <p:cNvGrpSpPr/>
              <p:nvPr/>
            </p:nvGrpSpPr>
            <p:grpSpPr>
              <a:xfrm>
                <a:off x="6850251" y="3239858"/>
                <a:ext cx="1037678" cy="1037678"/>
                <a:chOff x="-1781726" y="512424"/>
                <a:chExt cx="1037678" cy="1037678"/>
              </a:xfrm>
            </p:grpSpPr>
            <p:sp>
              <p:nvSpPr>
                <p:cNvPr id="787" name="矩形 78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8" name="矩形 78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86" name="任意多边形 785"/>
              <p:cNvSpPr/>
              <p:nvPr/>
            </p:nvSpPr>
            <p:spPr>
              <a:xfrm>
                <a:off x="7148642" y="3573193"/>
                <a:ext cx="485344" cy="444426"/>
              </a:xfrm>
              <a:custGeom>
                <a:avLst/>
                <a:gdLst>
                  <a:gd name="connsiteX0" fmla="*/ 815585 w 912945"/>
                  <a:gd name="connsiteY0" fmla="*/ 389371 h 835978"/>
                  <a:gd name="connsiteX1" fmla="*/ 912945 w 912945"/>
                  <a:gd name="connsiteY1" fmla="*/ 392239 h 835978"/>
                  <a:gd name="connsiteX2" fmla="*/ 466164 w 912945"/>
                  <a:gd name="connsiteY2" fmla="*/ 835862 h 835978"/>
                  <a:gd name="connsiteX3" fmla="*/ 0 w 912945"/>
                  <a:gd name="connsiteY3" fmla="*/ 412653 h 835978"/>
                  <a:gd name="connsiteX4" fmla="*/ 97134 w 912945"/>
                  <a:gd name="connsiteY4" fmla="*/ 405437 h 835978"/>
                  <a:gd name="connsiteX5" fmla="*/ 463987 w 912945"/>
                  <a:gd name="connsiteY5" fmla="*/ 738485 h 835978"/>
                  <a:gd name="connsiteX6" fmla="*/ 815585 w 912945"/>
                  <a:gd name="connsiteY6" fmla="*/ 389371 h 835978"/>
                  <a:gd name="connsiteX7" fmla="*/ 653281 w 912945"/>
                  <a:gd name="connsiteY7" fmla="*/ 0 h 835978"/>
                  <a:gd name="connsiteX8" fmla="*/ 727528 w 912945"/>
                  <a:gd name="connsiteY8" fmla="*/ 74247 h 835978"/>
                  <a:gd name="connsiteX9" fmla="*/ 653281 w 912945"/>
                  <a:gd name="connsiteY9" fmla="*/ 148494 h 835978"/>
                  <a:gd name="connsiteX10" fmla="*/ 579034 w 912945"/>
                  <a:gd name="connsiteY10" fmla="*/ 74247 h 835978"/>
                  <a:gd name="connsiteX11" fmla="*/ 653281 w 912945"/>
                  <a:gd name="connsiteY11" fmla="*/ 0 h 835978"/>
                  <a:gd name="connsiteX12" fmla="*/ 258604 w 912945"/>
                  <a:gd name="connsiteY12" fmla="*/ 0 h 835978"/>
                  <a:gd name="connsiteX13" fmla="*/ 332851 w 912945"/>
                  <a:gd name="connsiteY13" fmla="*/ 74247 h 835978"/>
                  <a:gd name="connsiteX14" fmla="*/ 258604 w 912945"/>
                  <a:gd name="connsiteY14" fmla="*/ 148494 h 835978"/>
                  <a:gd name="connsiteX15" fmla="*/ 184357 w 912945"/>
                  <a:gd name="connsiteY15" fmla="*/ 74247 h 835978"/>
                  <a:gd name="connsiteX16" fmla="*/ 258604 w 912945"/>
                  <a:gd name="connsiteY16" fmla="*/ 0 h 8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2945" h="835978">
                    <a:moveTo>
                      <a:pt x="815585" y="389371"/>
                    </a:moveTo>
                    <a:lnTo>
                      <a:pt x="912945" y="392239"/>
                    </a:lnTo>
                    <a:cubicBezTo>
                      <a:pt x="905781" y="635437"/>
                      <a:pt x="709407" y="830423"/>
                      <a:pt x="466164" y="835862"/>
                    </a:cubicBezTo>
                    <a:cubicBezTo>
                      <a:pt x="222921" y="841301"/>
                      <a:pt x="18028" y="655288"/>
                      <a:pt x="0" y="412653"/>
                    </a:cubicBezTo>
                    <a:lnTo>
                      <a:pt x="97134" y="405437"/>
                    </a:lnTo>
                    <a:cubicBezTo>
                      <a:pt x="111321" y="596381"/>
                      <a:pt x="272564" y="742766"/>
                      <a:pt x="463987" y="738485"/>
                    </a:cubicBezTo>
                    <a:cubicBezTo>
                      <a:pt x="655409" y="734205"/>
                      <a:pt x="809948" y="580758"/>
                      <a:pt x="815585" y="389371"/>
                    </a:cubicBezTo>
                    <a:close/>
                    <a:moveTo>
                      <a:pt x="653281" y="0"/>
                    </a:moveTo>
                    <a:cubicBezTo>
                      <a:pt x="694286" y="0"/>
                      <a:pt x="727528" y="33242"/>
                      <a:pt x="727528" y="74247"/>
                    </a:cubicBezTo>
                    <a:cubicBezTo>
                      <a:pt x="727528" y="115252"/>
                      <a:pt x="694286" y="148494"/>
                      <a:pt x="653281" y="148494"/>
                    </a:cubicBezTo>
                    <a:cubicBezTo>
                      <a:pt x="612276" y="148494"/>
                      <a:pt x="579034" y="115252"/>
                      <a:pt x="579034" y="74247"/>
                    </a:cubicBezTo>
                    <a:cubicBezTo>
                      <a:pt x="579034" y="33242"/>
                      <a:pt x="612276" y="0"/>
                      <a:pt x="653281" y="0"/>
                    </a:cubicBezTo>
                    <a:close/>
                    <a:moveTo>
                      <a:pt x="258604" y="0"/>
                    </a:moveTo>
                    <a:cubicBezTo>
                      <a:pt x="299609" y="0"/>
                      <a:pt x="332851" y="33242"/>
                      <a:pt x="332851" y="74247"/>
                    </a:cubicBezTo>
                    <a:cubicBezTo>
                      <a:pt x="332851" y="115252"/>
                      <a:pt x="299609" y="148494"/>
                      <a:pt x="258604" y="148494"/>
                    </a:cubicBezTo>
                    <a:cubicBezTo>
                      <a:pt x="217599" y="148494"/>
                      <a:pt x="184357" y="115252"/>
                      <a:pt x="184357" y="74247"/>
                    </a:cubicBezTo>
                    <a:cubicBezTo>
                      <a:pt x="184357" y="33242"/>
                      <a:pt x="217599" y="0"/>
                      <a:pt x="25860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6" name="组合 705"/>
            <p:cNvGrpSpPr/>
            <p:nvPr/>
          </p:nvGrpSpPr>
          <p:grpSpPr>
            <a:xfrm>
              <a:off x="7174101" y="2458245"/>
              <a:ext cx="1037678" cy="1037678"/>
              <a:chOff x="6850251" y="2210595"/>
              <a:chExt cx="1037678" cy="1037678"/>
            </a:xfrm>
          </p:grpSpPr>
          <p:grpSp>
            <p:nvGrpSpPr>
              <p:cNvPr id="777" name="组合 776"/>
              <p:cNvGrpSpPr/>
              <p:nvPr/>
            </p:nvGrpSpPr>
            <p:grpSpPr>
              <a:xfrm>
                <a:off x="6850251" y="2210595"/>
                <a:ext cx="1037678" cy="1037678"/>
                <a:chOff x="-1781726" y="512424"/>
                <a:chExt cx="1037678" cy="1037678"/>
              </a:xfrm>
            </p:grpSpPr>
            <p:sp>
              <p:nvSpPr>
                <p:cNvPr id="783" name="矩形 78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4" name="矩形 78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78" name="组合 777"/>
              <p:cNvGrpSpPr/>
              <p:nvPr/>
            </p:nvGrpSpPr>
            <p:grpSpPr>
              <a:xfrm rot="191019">
                <a:off x="7158991" y="2506671"/>
                <a:ext cx="409725" cy="495301"/>
                <a:chOff x="4232634" y="2564091"/>
                <a:chExt cx="744719" cy="900261"/>
              </a:xfrm>
              <a:solidFill>
                <a:schemeClr val="bg1">
                  <a:lumMod val="50000"/>
                </a:schemeClr>
              </a:solidFill>
            </p:grpSpPr>
            <p:sp>
              <p:nvSpPr>
                <p:cNvPr id="779" name="椭圆 778"/>
                <p:cNvSpPr/>
                <p:nvPr/>
              </p:nvSpPr>
              <p:spPr>
                <a:xfrm>
                  <a:off x="4232634" y="3120273"/>
                  <a:ext cx="344078" cy="254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0" name="任意多边形 779"/>
                <p:cNvSpPr/>
                <p:nvPr/>
              </p:nvSpPr>
              <p:spPr>
                <a:xfrm>
                  <a:off x="4487159" y="2564091"/>
                  <a:ext cx="490194" cy="758857"/>
                </a:xfrm>
                <a:custGeom>
                  <a:avLst/>
                  <a:gdLst>
                    <a:gd name="connsiteX0" fmla="*/ 0 w 490194"/>
                    <a:gd name="connsiteY0" fmla="*/ 579748 h 758857"/>
                    <a:gd name="connsiteX1" fmla="*/ 9427 w 490194"/>
                    <a:gd name="connsiteY1" fmla="*/ 0 h 758857"/>
                    <a:gd name="connsiteX2" fmla="*/ 466627 w 490194"/>
                    <a:gd name="connsiteY2" fmla="*/ 127262 h 758857"/>
                    <a:gd name="connsiteX3" fmla="*/ 490194 w 490194"/>
                    <a:gd name="connsiteY3" fmla="*/ 758857 h 758857"/>
                    <a:gd name="connsiteX4" fmla="*/ 410066 w 490194"/>
                    <a:gd name="connsiteY4" fmla="*/ 678730 h 758857"/>
                    <a:gd name="connsiteX5" fmla="*/ 410066 w 490194"/>
                    <a:gd name="connsiteY5" fmla="*/ 197963 h 758857"/>
                    <a:gd name="connsiteX6" fmla="*/ 80128 w 490194"/>
                    <a:gd name="connsiteY6" fmla="*/ 98981 h 758857"/>
                    <a:gd name="connsiteX7" fmla="*/ 75414 w 490194"/>
                    <a:gd name="connsiteY7" fmla="*/ 645736 h 758857"/>
                    <a:gd name="connsiteX8" fmla="*/ 0 w 490194"/>
                    <a:gd name="connsiteY8" fmla="*/ 579748 h 75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194" h="758857">
                      <a:moveTo>
                        <a:pt x="0" y="579748"/>
                      </a:moveTo>
                      <a:lnTo>
                        <a:pt x="9427" y="0"/>
                      </a:lnTo>
                      <a:lnTo>
                        <a:pt x="466627" y="127262"/>
                      </a:lnTo>
                      <a:lnTo>
                        <a:pt x="490194" y="758857"/>
                      </a:lnTo>
                      <a:lnTo>
                        <a:pt x="410066" y="678730"/>
                      </a:lnTo>
                      <a:lnTo>
                        <a:pt x="410066" y="197963"/>
                      </a:lnTo>
                      <a:lnTo>
                        <a:pt x="80128" y="98981"/>
                      </a:lnTo>
                      <a:cubicBezTo>
                        <a:pt x="78557" y="281233"/>
                        <a:pt x="76985" y="463484"/>
                        <a:pt x="75414" y="645736"/>
                      </a:cubicBezTo>
                      <a:lnTo>
                        <a:pt x="0" y="5797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1" name="椭圆 780"/>
                <p:cNvSpPr/>
                <p:nvPr/>
              </p:nvSpPr>
              <p:spPr>
                <a:xfrm>
                  <a:off x="4628561" y="3209828"/>
                  <a:ext cx="344078" cy="2545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2" name="矩形 781"/>
                <p:cNvSpPr/>
                <p:nvPr/>
              </p:nvSpPr>
              <p:spPr>
                <a:xfrm rot="1101967">
                  <a:off x="4515438" y="2766768"/>
                  <a:ext cx="438347" cy="75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707" name="组合 706"/>
            <p:cNvGrpSpPr/>
            <p:nvPr/>
          </p:nvGrpSpPr>
          <p:grpSpPr>
            <a:xfrm>
              <a:off x="3042803" y="2458245"/>
              <a:ext cx="1037678" cy="1037678"/>
              <a:chOff x="2718953" y="2210595"/>
              <a:chExt cx="1037678" cy="1037678"/>
            </a:xfrm>
          </p:grpSpPr>
          <p:grpSp>
            <p:nvGrpSpPr>
              <p:cNvPr id="773" name="组合 772"/>
              <p:cNvGrpSpPr/>
              <p:nvPr/>
            </p:nvGrpSpPr>
            <p:grpSpPr>
              <a:xfrm>
                <a:off x="2718953" y="2210595"/>
                <a:ext cx="1037678" cy="1037678"/>
                <a:chOff x="-1781726" y="512424"/>
                <a:chExt cx="1037678" cy="1037678"/>
              </a:xfrm>
            </p:grpSpPr>
            <p:sp>
              <p:nvSpPr>
                <p:cNvPr id="775" name="矩形 77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6" name="矩形 77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74" name="任意多边形 773"/>
              <p:cNvSpPr/>
              <p:nvPr/>
            </p:nvSpPr>
            <p:spPr>
              <a:xfrm>
                <a:off x="2879123" y="2502169"/>
                <a:ext cx="694219" cy="476036"/>
              </a:xfrm>
              <a:custGeom>
                <a:avLst/>
                <a:gdLst>
                  <a:gd name="connsiteX0" fmla="*/ 431767 w 984738"/>
                  <a:gd name="connsiteY0" fmla="*/ 453435 h 675249"/>
                  <a:gd name="connsiteX1" fmla="*/ 431767 w 984738"/>
                  <a:gd name="connsiteY1" fmla="*/ 580044 h 675249"/>
                  <a:gd name="connsiteX2" fmla="*/ 811594 w 984738"/>
                  <a:gd name="connsiteY2" fmla="*/ 580044 h 675249"/>
                  <a:gd name="connsiteX3" fmla="*/ 811594 w 984738"/>
                  <a:gd name="connsiteY3" fmla="*/ 453435 h 675249"/>
                  <a:gd name="connsiteX4" fmla="*/ 431767 w 984738"/>
                  <a:gd name="connsiteY4" fmla="*/ 270555 h 675249"/>
                  <a:gd name="connsiteX5" fmla="*/ 431767 w 984738"/>
                  <a:gd name="connsiteY5" fmla="*/ 397164 h 675249"/>
                  <a:gd name="connsiteX6" fmla="*/ 811594 w 984738"/>
                  <a:gd name="connsiteY6" fmla="*/ 397164 h 675249"/>
                  <a:gd name="connsiteX7" fmla="*/ 811594 w 984738"/>
                  <a:gd name="connsiteY7" fmla="*/ 270555 h 675249"/>
                  <a:gd name="connsiteX8" fmla="*/ 150413 w 984738"/>
                  <a:gd name="connsiteY8" fmla="*/ 102810 h 675249"/>
                  <a:gd name="connsiteX9" fmla="*/ 150413 w 984738"/>
                  <a:gd name="connsiteY9" fmla="*/ 581111 h 675249"/>
                  <a:gd name="connsiteX10" fmla="*/ 347360 w 984738"/>
                  <a:gd name="connsiteY10" fmla="*/ 581111 h 675249"/>
                  <a:gd name="connsiteX11" fmla="*/ 347360 w 984738"/>
                  <a:gd name="connsiteY11" fmla="*/ 102810 h 675249"/>
                  <a:gd name="connsiteX12" fmla="*/ 431767 w 984738"/>
                  <a:gd name="connsiteY12" fmla="*/ 87675 h 675249"/>
                  <a:gd name="connsiteX13" fmla="*/ 431767 w 984738"/>
                  <a:gd name="connsiteY13" fmla="*/ 214284 h 675249"/>
                  <a:gd name="connsiteX14" fmla="*/ 811594 w 984738"/>
                  <a:gd name="connsiteY14" fmla="*/ 214284 h 675249"/>
                  <a:gd name="connsiteX15" fmla="*/ 811594 w 984738"/>
                  <a:gd name="connsiteY15" fmla="*/ 87675 h 675249"/>
                  <a:gd name="connsiteX16" fmla="*/ 112544 w 984738"/>
                  <a:gd name="connsiteY16" fmla="*/ 0 h 675249"/>
                  <a:gd name="connsiteX17" fmla="*/ 872194 w 984738"/>
                  <a:gd name="connsiteY17" fmla="*/ 0 h 675249"/>
                  <a:gd name="connsiteX18" fmla="*/ 984738 w 984738"/>
                  <a:gd name="connsiteY18" fmla="*/ 112544 h 675249"/>
                  <a:gd name="connsiteX19" fmla="*/ 984738 w 984738"/>
                  <a:gd name="connsiteY19" fmla="*/ 562705 h 675249"/>
                  <a:gd name="connsiteX20" fmla="*/ 872194 w 984738"/>
                  <a:gd name="connsiteY20" fmla="*/ 675249 h 675249"/>
                  <a:gd name="connsiteX21" fmla="*/ 112544 w 984738"/>
                  <a:gd name="connsiteY21" fmla="*/ 675249 h 675249"/>
                  <a:gd name="connsiteX22" fmla="*/ 0 w 984738"/>
                  <a:gd name="connsiteY22" fmla="*/ 562705 h 675249"/>
                  <a:gd name="connsiteX23" fmla="*/ 0 w 984738"/>
                  <a:gd name="connsiteY23" fmla="*/ 112544 h 675249"/>
                  <a:gd name="connsiteX24" fmla="*/ 112544 w 984738"/>
                  <a:gd name="connsiteY24" fmla="*/ 0 h 6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84738" h="675249">
                    <a:moveTo>
                      <a:pt x="431767" y="453435"/>
                    </a:moveTo>
                    <a:lnTo>
                      <a:pt x="431767" y="580044"/>
                    </a:lnTo>
                    <a:lnTo>
                      <a:pt x="811594" y="580044"/>
                    </a:lnTo>
                    <a:lnTo>
                      <a:pt x="811594" y="453435"/>
                    </a:lnTo>
                    <a:close/>
                    <a:moveTo>
                      <a:pt x="431767" y="270555"/>
                    </a:moveTo>
                    <a:lnTo>
                      <a:pt x="431767" y="397164"/>
                    </a:lnTo>
                    <a:lnTo>
                      <a:pt x="811594" y="397164"/>
                    </a:lnTo>
                    <a:lnTo>
                      <a:pt x="811594" y="270555"/>
                    </a:lnTo>
                    <a:close/>
                    <a:moveTo>
                      <a:pt x="150413" y="102810"/>
                    </a:moveTo>
                    <a:lnTo>
                      <a:pt x="150413" y="581111"/>
                    </a:lnTo>
                    <a:lnTo>
                      <a:pt x="347360" y="581111"/>
                    </a:lnTo>
                    <a:lnTo>
                      <a:pt x="347360" y="102810"/>
                    </a:lnTo>
                    <a:close/>
                    <a:moveTo>
                      <a:pt x="431767" y="87675"/>
                    </a:moveTo>
                    <a:lnTo>
                      <a:pt x="431767" y="214284"/>
                    </a:lnTo>
                    <a:lnTo>
                      <a:pt x="811594" y="214284"/>
                    </a:lnTo>
                    <a:lnTo>
                      <a:pt x="811594" y="87675"/>
                    </a:lnTo>
                    <a:close/>
                    <a:moveTo>
                      <a:pt x="112544" y="0"/>
                    </a:moveTo>
                    <a:lnTo>
                      <a:pt x="872194" y="0"/>
                    </a:lnTo>
                    <a:cubicBezTo>
                      <a:pt x="934350" y="0"/>
                      <a:pt x="984738" y="50388"/>
                      <a:pt x="984738" y="112544"/>
                    </a:cubicBezTo>
                    <a:lnTo>
                      <a:pt x="984738" y="562705"/>
                    </a:lnTo>
                    <a:cubicBezTo>
                      <a:pt x="984738" y="624861"/>
                      <a:pt x="934350" y="675249"/>
                      <a:pt x="872194" y="675249"/>
                    </a:cubicBezTo>
                    <a:lnTo>
                      <a:pt x="112544" y="675249"/>
                    </a:lnTo>
                    <a:cubicBezTo>
                      <a:pt x="50388" y="675249"/>
                      <a:pt x="0" y="624861"/>
                      <a:pt x="0" y="562705"/>
                    </a:cubicBezTo>
                    <a:lnTo>
                      <a:pt x="0" y="112544"/>
                    </a:lnTo>
                    <a:cubicBezTo>
                      <a:pt x="0" y="50388"/>
                      <a:pt x="50388" y="0"/>
                      <a:pt x="11254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8" name="组合 707"/>
            <p:cNvGrpSpPr/>
            <p:nvPr/>
          </p:nvGrpSpPr>
          <p:grpSpPr>
            <a:xfrm>
              <a:off x="7174101" y="1427731"/>
              <a:ext cx="1037678" cy="1037678"/>
              <a:chOff x="6850251" y="1180081"/>
              <a:chExt cx="1037678" cy="1037678"/>
            </a:xfrm>
          </p:grpSpPr>
          <p:grpSp>
            <p:nvGrpSpPr>
              <p:cNvPr id="769" name="组合 768"/>
              <p:cNvGrpSpPr/>
              <p:nvPr/>
            </p:nvGrpSpPr>
            <p:grpSpPr>
              <a:xfrm>
                <a:off x="6850251" y="1180081"/>
                <a:ext cx="1037678" cy="1037678"/>
                <a:chOff x="-1781726" y="512424"/>
                <a:chExt cx="1037678" cy="1037678"/>
              </a:xfrm>
            </p:grpSpPr>
            <p:sp>
              <p:nvSpPr>
                <p:cNvPr id="771" name="矩形 770"/>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2" name="矩形 771"/>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70" name="任意多边形 769"/>
              <p:cNvSpPr/>
              <p:nvPr/>
            </p:nvSpPr>
            <p:spPr>
              <a:xfrm rot="1939392">
                <a:off x="7103825" y="1402279"/>
                <a:ext cx="612330" cy="612330"/>
              </a:xfrm>
              <a:custGeom>
                <a:avLst/>
                <a:gdLst>
                  <a:gd name="connsiteX0" fmla="*/ 590754 w 1685366"/>
                  <a:gd name="connsiteY0" fmla="*/ 1093695 h 1685366"/>
                  <a:gd name="connsiteX1" fmla="*/ 824754 w 1685366"/>
                  <a:gd name="connsiteY1" fmla="*/ 1577789 h 1685366"/>
                  <a:gd name="connsiteX2" fmla="*/ 1058754 w 1685366"/>
                  <a:gd name="connsiteY2" fmla="*/ 1093695 h 1685366"/>
                  <a:gd name="connsiteX3" fmla="*/ 590754 w 1685366"/>
                  <a:gd name="connsiteY3" fmla="*/ 473999 h 1685366"/>
                  <a:gd name="connsiteX4" fmla="*/ 590754 w 1685366"/>
                  <a:gd name="connsiteY4" fmla="*/ 1049999 h 1685366"/>
                  <a:gd name="connsiteX5" fmla="*/ 1058754 w 1685366"/>
                  <a:gd name="connsiteY5" fmla="*/ 1049999 h 1685366"/>
                  <a:gd name="connsiteX6" fmla="*/ 1058754 w 1685366"/>
                  <a:gd name="connsiteY6" fmla="*/ 473999 h 1685366"/>
                  <a:gd name="connsiteX7" fmla="*/ 590754 w 1685366"/>
                  <a:gd name="connsiteY7" fmla="*/ 215151 h 1685366"/>
                  <a:gd name="connsiteX8" fmla="*/ 590754 w 1685366"/>
                  <a:gd name="connsiteY8" fmla="*/ 430304 h 1685366"/>
                  <a:gd name="connsiteX9" fmla="*/ 1058754 w 1685366"/>
                  <a:gd name="connsiteY9" fmla="*/ 430304 h 1685366"/>
                  <a:gd name="connsiteX10" fmla="*/ 1058754 w 1685366"/>
                  <a:gd name="connsiteY10" fmla="*/ 215151 h 1685366"/>
                  <a:gd name="connsiteX11" fmla="*/ 842683 w 1685366"/>
                  <a:gd name="connsiteY11" fmla="*/ 0 h 1685366"/>
                  <a:gd name="connsiteX12" fmla="*/ 1685366 w 1685366"/>
                  <a:gd name="connsiteY12" fmla="*/ 842683 h 1685366"/>
                  <a:gd name="connsiteX13" fmla="*/ 842683 w 1685366"/>
                  <a:gd name="connsiteY13" fmla="*/ 1685366 h 1685366"/>
                  <a:gd name="connsiteX14" fmla="*/ 0 w 1685366"/>
                  <a:gd name="connsiteY14" fmla="*/ 842683 h 1685366"/>
                  <a:gd name="connsiteX15" fmla="*/ 842683 w 1685366"/>
                  <a:gd name="connsiteY15" fmla="*/ 0 h 168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85366" h="1685366">
                    <a:moveTo>
                      <a:pt x="590754" y="1093695"/>
                    </a:moveTo>
                    <a:lnTo>
                      <a:pt x="824754" y="1577789"/>
                    </a:lnTo>
                    <a:lnTo>
                      <a:pt x="1058754" y="1093695"/>
                    </a:lnTo>
                    <a:close/>
                    <a:moveTo>
                      <a:pt x="590754" y="473999"/>
                    </a:moveTo>
                    <a:lnTo>
                      <a:pt x="590754" y="1049999"/>
                    </a:lnTo>
                    <a:lnTo>
                      <a:pt x="1058754" y="1049999"/>
                    </a:lnTo>
                    <a:lnTo>
                      <a:pt x="1058754" y="473999"/>
                    </a:lnTo>
                    <a:close/>
                    <a:moveTo>
                      <a:pt x="590754" y="215151"/>
                    </a:moveTo>
                    <a:lnTo>
                      <a:pt x="590754" y="430304"/>
                    </a:lnTo>
                    <a:lnTo>
                      <a:pt x="1058754" y="430304"/>
                    </a:lnTo>
                    <a:lnTo>
                      <a:pt x="1058754" y="215151"/>
                    </a:lnTo>
                    <a:close/>
                    <a:moveTo>
                      <a:pt x="842683" y="0"/>
                    </a:moveTo>
                    <a:cubicBezTo>
                      <a:pt x="1308084" y="0"/>
                      <a:pt x="1685366" y="377282"/>
                      <a:pt x="1685366" y="842683"/>
                    </a:cubicBezTo>
                    <a:cubicBezTo>
                      <a:pt x="1685366" y="1308084"/>
                      <a:pt x="1308084" y="1685366"/>
                      <a:pt x="842683" y="1685366"/>
                    </a:cubicBezTo>
                    <a:cubicBezTo>
                      <a:pt x="377282" y="1685366"/>
                      <a:pt x="0" y="1308084"/>
                      <a:pt x="0" y="842683"/>
                    </a:cubicBezTo>
                    <a:cubicBezTo>
                      <a:pt x="0" y="377282"/>
                      <a:pt x="377282" y="0"/>
                      <a:pt x="84268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9" name="组合 708"/>
            <p:cNvGrpSpPr/>
            <p:nvPr/>
          </p:nvGrpSpPr>
          <p:grpSpPr>
            <a:xfrm>
              <a:off x="5106078" y="1427731"/>
              <a:ext cx="1037678" cy="1037678"/>
              <a:chOff x="4782228" y="1180081"/>
              <a:chExt cx="1037678" cy="1037678"/>
            </a:xfrm>
          </p:grpSpPr>
          <p:grpSp>
            <p:nvGrpSpPr>
              <p:cNvPr id="765" name="组合 764"/>
              <p:cNvGrpSpPr/>
              <p:nvPr/>
            </p:nvGrpSpPr>
            <p:grpSpPr>
              <a:xfrm>
                <a:off x="4782228" y="1180081"/>
                <a:ext cx="1037678" cy="1037678"/>
                <a:chOff x="-1781726" y="512424"/>
                <a:chExt cx="1037678" cy="1037678"/>
              </a:xfrm>
            </p:grpSpPr>
            <p:sp>
              <p:nvSpPr>
                <p:cNvPr id="767" name="矩形 76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8" name="矩形 76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6" name="文本框 765"/>
              <p:cNvSpPr txBox="1"/>
              <p:nvPr/>
            </p:nvSpPr>
            <p:spPr>
              <a:xfrm>
                <a:off x="4917798" y="1237128"/>
                <a:ext cx="787395" cy="923330"/>
              </a:xfrm>
              <a:prstGeom prst="rect">
                <a:avLst/>
              </a:prstGeom>
              <a:noFill/>
            </p:spPr>
            <p:txBody>
              <a:bodyPr wrap="none" rtlCol="0">
                <a:spAutoFit/>
              </a:bodyPr>
              <a:lstStyle/>
              <a:p>
                <a:r>
                  <a:rPr lang="en-US" altLang="zh-CN" sz="5400" dirty="0">
                    <a:ln w="28575">
                      <a:solidFill>
                        <a:prstClr val="white">
                          <a:lumMod val="50000"/>
                        </a:prstClr>
                      </a:solidFill>
                    </a:ln>
                    <a:solidFill>
                      <a:prstClr val="white">
                        <a:lumMod val="50000"/>
                      </a:prstClr>
                    </a:solidFill>
                    <a:latin typeface="方正舒体" panose="02010601030101010101" pitchFamily="2" charset="-122"/>
                    <a:ea typeface="方正舒体" panose="02010601030101010101" pitchFamily="2" charset="-122"/>
                  </a:rPr>
                  <a:t>@</a:t>
                </a:r>
                <a:endParaRPr lang="zh-CN" altLang="en-US" sz="5400" dirty="0">
                  <a:ln w="28575">
                    <a:solidFill>
                      <a:prstClr val="white">
                        <a:lumMod val="50000"/>
                      </a:prstClr>
                    </a:solidFill>
                  </a:ln>
                  <a:solidFill>
                    <a:prstClr val="white">
                      <a:lumMod val="50000"/>
                    </a:prstClr>
                  </a:solidFill>
                  <a:latin typeface="方正舒体" panose="02010601030101010101" pitchFamily="2" charset="-122"/>
                  <a:ea typeface="方正舒体" panose="02010601030101010101" pitchFamily="2" charset="-122"/>
                </a:endParaRPr>
              </a:p>
            </p:txBody>
          </p:sp>
        </p:grpSp>
        <p:grpSp>
          <p:nvGrpSpPr>
            <p:cNvPr id="710" name="组合 709"/>
            <p:cNvGrpSpPr/>
            <p:nvPr/>
          </p:nvGrpSpPr>
          <p:grpSpPr>
            <a:xfrm>
              <a:off x="8208113" y="2458245"/>
              <a:ext cx="1037678" cy="1037678"/>
              <a:chOff x="7884263" y="2210595"/>
              <a:chExt cx="1037678" cy="1037678"/>
            </a:xfrm>
          </p:grpSpPr>
          <p:grpSp>
            <p:nvGrpSpPr>
              <p:cNvPr id="761" name="组合 760"/>
              <p:cNvGrpSpPr/>
              <p:nvPr/>
            </p:nvGrpSpPr>
            <p:grpSpPr>
              <a:xfrm>
                <a:off x="7884263" y="2210595"/>
                <a:ext cx="1037678" cy="1037678"/>
                <a:chOff x="-1781726" y="512424"/>
                <a:chExt cx="1037678" cy="1037678"/>
              </a:xfrm>
            </p:grpSpPr>
            <p:sp>
              <p:nvSpPr>
                <p:cNvPr id="763" name="矩形 76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4" name="矩形 76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2" name="任意多边形 761"/>
              <p:cNvSpPr/>
              <p:nvPr/>
            </p:nvSpPr>
            <p:spPr>
              <a:xfrm>
                <a:off x="8204148" y="2492188"/>
                <a:ext cx="401969" cy="466317"/>
              </a:xfrm>
              <a:custGeom>
                <a:avLst/>
                <a:gdLst>
                  <a:gd name="connsiteX0" fmla="*/ 466553 w 735495"/>
                  <a:gd name="connsiteY0" fmla="*/ 261413 h 853235"/>
                  <a:gd name="connsiteX1" fmla="*/ 233471 w 735495"/>
                  <a:gd name="connsiteY1" fmla="*/ 512425 h 853235"/>
                  <a:gd name="connsiteX2" fmla="*/ 376906 w 735495"/>
                  <a:gd name="connsiteY2" fmla="*/ 620001 h 853235"/>
                  <a:gd name="connsiteX3" fmla="*/ 717565 w 735495"/>
                  <a:gd name="connsiteY3" fmla="*/ 225554 h 853235"/>
                  <a:gd name="connsiteX4" fmla="*/ 448624 w 735495"/>
                  <a:gd name="connsiteY4" fmla="*/ 10401 h 853235"/>
                  <a:gd name="connsiteX5" fmla="*/ 389 w 735495"/>
                  <a:gd name="connsiteY5" fmla="*/ 548283 h 853235"/>
                  <a:gd name="connsiteX6" fmla="*/ 376906 w 735495"/>
                  <a:gd name="connsiteY6" fmla="*/ 853083 h 853235"/>
                  <a:gd name="connsiteX7" fmla="*/ 735495 w 735495"/>
                  <a:gd name="connsiteY7" fmla="*/ 512425 h 853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495" h="853235">
                    <a:moveTo>
                      <a:pt x="466553" y="261413"/>
                    </a:moveTo>
                    <a:cubicBezTo>
                      <a:pt x="357482" y="357036"/>
                      <a:pt x="248412" y="452660"/>
                      <a:pt x="233471" y="512425"/>
                    </a:cubicBezTo>
                    <a:cubicBezTo>
                      <a:pt x="218530" y="572190"/>
                      <a:pt x="296224" y="667813"/>
                      <a:pt x="376906" y="620001"/>
                    </a:cubicBezTo>
                    <a:cubicBezTo>
                      <a:pt x="457588" y="572189"/>
                      <a:pt x="705612" y="327154"/>
                      <a:pt x="717565" y="225554"/>
                    </a:cubicBezTo>
                    <a:cubicBezTo>
                      <a:pt x="729518" y="123954"/>
                      <a:pt x="568153" y="-43387"/>
                      <a:pt x="448624" y="10401"/>
                    </a:cubicBezTo>
                    <a:cubicBezTo>
                      <a:pt x="329095" y="64189"/>
                      <a:pt x="12342" y="407836"/>
                      <a:pt x="389" y="548283"/>
                    </a:cubicBezTo>
                    <a:cubicBezTo>
                      <a:pt x="-11564" y="688730"/>
                      <a:pt x="254388" y="859059"/>
                      <a:pt x="376906" y="853083"/>
                    </a:cubicBezTo>
                    <a:cubicBezTo>
                      <a:pt x="499424" y="847107"/>
                      <a:pt x="617459" y="679766"/>
                      <a:pt x="735495" y="512425"/>
                    </a:cubicBezTo>
                  </a:path>
                </a:pathLst>
              </a:cu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1" name="组合 710"/>
            <p:cNvGrpSpPr/>
            <p:nvPr/>
          </p:nvGrpSpPr>
          <p:grpSpPr>
            <a:xfrm>
              <a:off x="6140089" y="1427731"/>
              <a:ext cx="1037678" cy="1037678"/>
              <a:chOff x="5816239" y="1180081"/>
              <a:chExt cx="1037678" cy="1037678"/>
            </a:xfrm>
          </p:grpSpPr>
          <p:grpSp>
            <p:nvGrpSpPr>
              <p:cNvPr id="754" name="组合 753"/>
              <p:cNvGrpSpPr/>
              <p:nvPr/>
            </p:nvGrpSpPr>
            <p:grpSpPr>
              <a:xfrm>
                <a:off x="5816239" y="1180081"/>
                <a:ext cx="1037678" cy="1037678"/>
                <a:chOff x="-1781726" y="512424"/>
                <a:chExt cx="1037678" cy="1037678"/>
              </a:xfrm>
            </p:grpSpPr>
            <p:sp>
              <p:nvSpPr>
                <p:cNvPr id="759" name="矩形 758"/>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0" name="矩形 759"/>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55" name="组合 754"/>
              <p:cNvGrpSpPr/>
              <p:nvPr/>
            </p:nvGrpSpPr>
            <p:grpSpPr>
              <a:xfrm rot="2338398">
                <a:off x="6197090" y="1428512"/>
                <a:ext cx="251012" cy="534804"/>
                <a:chOff x="-986118" y="404484"/>
                <a:chExt cx="609600" cy="1298810"/>
              </a:xfrm>
            </p:grpSpPr>
            <p:sp>
              <p:nvSpPr>
                <p:cNvPr id="756" name="任意多边形 755"/>
                <p:cNvSpPr/>
                <p:nvPr/>
              </p:nvSpPr>
              <p:spPr>
                <a:xfrm>
                  <a:off x="-986118" y="404484"/>
                  <a:ext cx="609600" cy="545775"/>
                </a:xfrm>
                <a:custGeom>
                  <a:avLst/>
                  <a:gdLst>
                    <a:gd name="connsiteX0" fmla="*/ 0 w 609600"/>
                    <a:gd name="connsiteY0" fmla="*/ 545775 h 545775"/>
                    <a:gd name="connsiteX1" fmla="*/ 143436 w 609600"/>
                    <a:gd name="connsiteY1" fmla="*/ 79610 h 545775"/>
                    <a:gd name="connsiteX2" fmla="*/ 466165 w 609600"/>
                    <a:gd name="connsiteY2" fmla="*/ 43751 h 545775"/>
                    <a:gd name="connsiteX3" fmla="*/ 609600 w 609600"/>
                    <a:gd name="connsiteY3" fmla="*/ 527845 h 545775"/>
                  </a:gdLst>
                  <a:ahLst/>
                  <a:cxnLst>
                    <a:cxn ang="0">
                      <a:pos x="connsiteX0" y="connsiteY0"/>
                    </a:cxn>
                    <a:cxn ang="0">
                      <a:pos x="connsiteX1" y="connsiteY1"/>
                    </a:cxn>
                    <a:cxn ang="0">
                      <a:pos x="connsiteX2" y="connsiteY2"/>
                    </a:cxn>
                    <a:cxn ang="0">
                      <a:pos x="connsiteX3" y="connsiteY3"/>
                    </a:cxn>
                  </a:cxnLst>
                  <a:rect l="l" t="t" r="r" b="b"/>
                  <a:pathLst>
                    <a:path w="609600" h="545775">
                      <a:moveTo>
                        <a:pt x="0" y="545775"/>
                      </a:moveTo>
                      <a:cubicBezTo>
                        <a:pt x="32871" y="354528"/>
                        <a:pt x="65742" y="163281"/>
                        <a:pt x="143436" y="79610"/>
                      </a:cubicBezTo>
                      <a:cubicBezTo>
                        <a:pt x="221130" y="-4061"/>
                        <a:pt x="388471" y="-30955"/>
                        <a:pt x="466165" y="43751"/>
                      </a:cubicBezTo>
                      <a:cubicBezTo>
                        <a:pt x="543859" y="118457"/>
                        <a:pt x="576729" y="323151"/>
                        <a:pt x="609600" y="527845"/>
                      </a:cubicBez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7" name="任意多边形 756"/>
                <p:cNvSpPr/>
                <p:nvPr/>
              </p:nvSpPr>
              <p:spPr>
                <a:xfrm>
                  <a:off x="-699247" y="788894"/>
                  <a:ext cx="0" cy="699247"/>
                </a:xfrm>
                <a:custGeom>
                  <a:avLst/>
                  <a:gdLst>
                    <a:gd name="connsiteX0" fmla="*/ 0 w 0"/>
                    <a:gd name="connsiteY0" fmla="*/ 0 h 699247"/>
                    <a:gd name="connsiteX1" fmla="*/ 0 w 0"/>
                    <a:gd name="connsiteY1" fmla="*/ 699247 h 699247"/>
                  </a:gdLst>
                  <a:ahLst/>
                  <a:cxnLst>
                    <a:cxn ang="0">
                      <a:pos x="connsiteX0" y="connsiteY0"/>
                    </a:cxn>
                    <a:cxn ang="0">
                      <a:pos x="connsiteX1" y="connsiteY1"/>
                    </a:cxn>
                  </a:cxnLst>
                  <a:rect l="l" t="t" r="r" b="b"/>
                  <a:pathLst>
                    <a:path h="699247">
                      <a:moveTo>
                        <a:pt x="0" y="0"/>
                      </a:moveTo>
                      <a:lnTo>
                        <a:pt x="0" y="699247"/>
                      </a:lnTo>
                    </a:path>
                  </a:pathLst>
                </a:cu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8" name="任意多边形 757"/>
                <p:cNvSpPr/>
                <p:nvPr/>
              </p:nvSpPr>
              <p:spPr>
                <a:xfrm flipV="1">
                  <a:off x="-986118" y="1157519"/>
                  <a:ext cx="609600" cy="545775"/>
                </a:xfrm>
                <a:custGeom>
                  <a:avLst/>
                  <a:gdLst>
                    <a:gd name="connsiteX0" fmla="*/ 0 w 609600"/>
                    <a:gd name="connsiteY0" fmla="*/ 545775 h 545775"/>
                    <a:gd name="connsiteX1" fmla="*/ 143436 w 609600"/>
                    <a:gd name="connsiteY1" fmla="*/ 79610 h 545775"/>
                    <a:gd name="connsiteX2" fmla="*/ 466165 w 609600"/>
                    <a:gd name="connsiteY2" fmla="*/ 43751 h 545775"/>
                    <a:gd name="connsiteX3" fmla="*/ 609600 w 609600"/>
                    <a:gd name="connsiteY3" fmla="*/ 527845 h 545775"/>
                  </a:gdLst>
                  <a:ahLst/>
                  <a:cxnLst>
                    <a:cxn ang="0">
                      <a:pos x="connsiteX0" y="connsiteY0"/>
                    </a:cxn>
                    <a:cxn ang="0">
                      <a:pos x="connsiteX1" y="connsiteY1"/>
                    </a:cxn>
                    <a:cxn ang="0">
                      <a:pos x="connsiteX2" y="connsiteY2"/>
                    </a:cxn>
                    <a:cxn ang="0">
                      <a:pos x="connsiteX3" y="connsiteY3"/>
                    </a:cxn>
                  </a:cxnLst>
                  <a:rect l="l" t="t" r="r" b="b"/>
                  <a:pathLst>
                    <a:path w="609600" h="545775">
                      <a:moveTo>
                        <a:pt x="0" y="545775"/>
                      </a:moveTo>
                      <a:cubicBezTo>
                        <a:pt x="32871" y="354528"/>
                        <a:pt x="65742" y="163281"/>
                        <a:pt x="143436" y="79610"/>
                      </a:cubicBezTo>
                      <a:cubicBezTo>
                        <a:pt x="221130" y="-4061"/>
                        <a:pt x="388471" y="-30955"/>
                        <a:pt x="466165" y="43751"/>
                      </a:cubicBezTo>
                      <a:cubicBezTo>
                        <a:pt x="543859" y="118457"/>
                        <a:pt x="576729" y="323151"/>
                        <a:pt x="609600" y="527845"/>
                      </a:cubicBez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712" name="组合 711"/>
            <p:cNvGrpSpPr/>
            <p:nvPr/>
          </p:nvGrpSpPr>
          <p:grpSpPr>
            <a:xfrm>
              <a:off x="6140089" y="4516771"/>
              <a:ext cx="1037678" cy="1037678"/>
              <a:chOff x="5816239" y="4269121"/>
              <a:chExt cx="1037678" cy="1037678"/>
            </a:xfrm>
          </p:grpSpPr>
          <p:grpSp>
            <p:nvGrpSpPr>
              <p:cNvPr id="750" name="组合 749"/>
              <p:cNvGrpSpPr/>
              <p:nvPr/>
            </p:nvGrpSpPr>
            <p:grpSpPr>
              <a:xfrm>
                <a:off x="5816239" y="4269121"/>
                <a:ext cx="1037678" cy="1037678"/>
                <a:chOff x="-1781726" y="512424"/>
                <a:chExt cx="1037678" cy="1037678"/>
              </a:xfrm>
            </p:grpSpPr>
            <p:sp>
              <p:nvSpPr>
                <p:cNvPr id="752" name="矩形 75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3" name="矩形 75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51" name="任意多边形 750"/>
              <p:cNvSpPr/>
              <p:nvPr/>
            </p:nvSpPr>
            <p:spPr>
              <a:xfrm>
                <a:off x="6139542" y="4512568"/>
                <a:ext cx="403762" cy="538558"/>
              </a:xfrm>
              <a:custGeom>
                <a:avLst/>
                <a:gdLst>
                  <a:gd name="connsiteX0" fmla="*/ 237508 w 296885"/>
                  <a:gd name="connsiteY0" fmla="*/ 134743 h 396000"/>
                  <a:gd name="connsiteX1" fmla="*/ 296885 w 296885"/>
                  <a:gd name="connsiteY1" fmla="*/ 134743 h 396000"/>
                  <a:gd name="connsiteX2" fmla="*/ 296885 w 296885"/>
                  <a:gd name="connsiteY2" fmla="*/ 396000 h 396000"/>
                  <a:gd name="connsiteX3" fmla="*/ 237508 w 296885"/>
                  <a:gd name="connsiteY3" fmla="*/ 396000 h 396000"/>
                  <a:gd name="connsiteX4" fmla="*/ 0 w 296885"/>
                  <a:gd name="connsiteY4" fmla="*/ 134743 h 396000"/>
                  <a:gd name="connsiteX5" fmla="*/ 59377 w 296885"/>
                  <a:gd name="connsiteY5" fmla="*/ 134743 h 396000"/>
                  <a:gd name="connsiteX6" fmla="*/ 59377 w 296885"/>
                  <a:gd name="connsiteY6" fmla="*/ 396000 h 396000"/>
                  <a:gd name="connsiteX7" fmla="*/ 0 w 296885"/>
                  <a:gd name="connsiteY7" fmla="*/ 396000 h 396000"/>
                  <a:gd name="connsiteX8" fmla="*/ 118754 w 296885"/>
                  <a:gd name="connsiteY8" fmla="*/ 0 h 396000"/>
                  <a:gd name="connsiteX9" fmla="*/ 178131 w 296885"/>
                  <a:gd name="connsiteY9" fmla="*/ 0 h 396000"/>
                  <a:gd name="connsiteX10" fmla="*/ 178131 w 296885"/>
                  <a:gd name="connsiteY10" fmla="*/ 396000 h 396000"/>
                  <a:gd name="connsiteX11" fmla="*/ 118754 w 296885"/>
                  <a:gd name="connsiteY11" fmla="*/ 39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885" h="396000">
                    <a:moveTo>
                      <a:pt x="237508" y="134743"/>
                    </a:moveTo>
                    <a:lnTo>
                      <a:pt x="296885" y="134743"/>
                    </a:lnTo>
                    <a:lnTo>
                      <a:pt x="296885" y="396000"/>
                    </a:lnTo>
                    <a:lnTo>
                      <a:pt x="237508" y="396000"/>
                    </a:lnTo>
                    <a:close/>
                    <a:moveTo>
                      <a:pt x="0" y="134743"/>
                    </a:moveTo>
                    <a:lnTo>
                      <a:pt x="59377" y="134743"/>
                    </a:lnTo>
                    <a:lnTo>
                      <a:pt x="59377" y="396000"/>
                    </a:lnTo>
                    <a:lnTo>
                      <a:pt x="0" y="396000"/>
                    </a:lnTo>
                    <a:close/>
                    <a:moveTo>
                      <a:pt x="118754" y="0"/>
                    </a:moveTo>
                    <a:lnTo>
                      <a:pt x="178131" y="0"/>
                    </a:lnTo>
                    <a:lnTo>
                      <a:pt x="178131" y="396000"/>
                    </a:lnTo>
                    <a:lnTo>
                      <a:pt x="118754" y="396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3" name="组合 712"/>
            <p:cNvGrpSpPr/>
            <p:nvPr/>
          </p:nvGrpSpPr>
          <p:grpSpPr>
            <a:xfrm>
              <a:off x="7174101" y="4516771"/>
              <a:ext cx="1037678" cy="1037678"/>
              <a:chOff x="6850251" y="4269121"/>
              <a:chExt cx="1037678" cy="1037678"/>
            </a:xfrm>
          </p:grpSpPr>
          <p:grpSp>
            <p:nvGrpSpPr>
              <p:cNvPr id="746" name="组合 745"/>
              <p:cNvGrpSpPr/>
              <p:nvPr/>
            </p:nvGrpSpPr>
            <p:grpSpPr>
              <a:xfrm>
                <a:off x="6850251" y="4269121"/>
                <a:ext cx="1037678" cy="1037678"/>
                <a:chOff x="-1781726" y="512424"/>
                <a:chExt cx="1037678" cy="1037678"/>
              </a:xfrm>
            </p:grpSpPr>
            <p:sp>
              <p:nvSpPr>
                <p:cNvPr id="748" name="矩形 74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9" name="矩形 74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747" name="图片 746"/>
              <p:cNvPicPr>
                <a:picLocks noChangeAspect="1"/>
              </p:cNvPicPr>
              <p:nvPr/>
            </p:nvPicPr>
            <p:blipFill>
              <a:blip r:embed="rId4"/>
              <a:stretch>
                <a:fillRect/>
              </a:stretch>
            </p:blipFill>
            <p:spPr>
              <a:xfrm>
                <a:off x="7073059" y="4536372"/>
                <a:ext cx="635005" cy="532951"/>
              </a:xfrm>
              <a:prstGeom prst="rect">
                <a:avLst/>
              </a:prstGeom>
            </p:spPr>
          </p:pic>
        </p:grpSp>
        <p:grpSp>
          <p:nvGrpSpPr>
            <p:cNvPr id="714" name="组合 713"/>
            <p:cNvGrpSpPr/>
            <p:nvPr/>
          </p:nvGrpSpPr>
          <p:grpSpPr>
            <a:xfrm>
              <a:off x="3042803" y="4516771"/>
              <a:ext cx="1037678" cy="1037678"/>
              <a:chOff x="2718953" y="4269121"/>
              <a:chExt cx="1037678" cy="1037678"/>
            </a:xfrm>
          </p:grpSpPr>
          <p:grpSp>
            <p:nvGrpSpPr>
              <p:cNvPr id="742" name="组合 741"/>
              <p:cNvGrpSpPr/>
              <p:nvPr/>
            </p:nvGrpSpPr>
            <p:grpSpPr>
              <a:xfrm>
                <a:off x="2718953" y="4269121"/>
                <a:ext cx="1037678" cy="1037678"/>
                <a:chOff x="-1781726" y="512424"/>
                <a:chExt cx="1037678" cy="1037678"/>
              </a:xfrm>
            </p:grpSpPr>
            <p:sp>
              <p:nvSpPr>
                <p:cNvPr id="744" name="矩形 74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5" name="矩形 74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43" name="任意多边形 742"/>
              <p:cNvSpPr/>
              <p:nvPr/>
            </p:nvSpPr>
            <p:spPr>
              <a:xfrm>
                <a:off x="3039075" y="4512624"/>
                <a:ext cx="464147" cy="532608"/>
              </a:xfrm>
              <a:custGeom>
                <a:avLst/>
                <a:gdLst>
                  <a:gd name="connsiteX0" fmla="*/ 308757 w 712519"/>
                  <a:gd name="connsiteY0" fmla="*/ 0 h 817615"/>
                  <a:gd name="connsiteX1" fmla="*/ 403760 w 712519"/>
                  <a:gd name="connsiteY1" fmla="*/ 0 h 817615"/>
                  <a:gd name="connsiteX2" fmla="*/ 403760 w 712519"/>
                  <a:gd name="connsiteY2" fmla="*/ 83127 h 817615"/>
                  <a:gd name="connsiteX3" fmla="*/ 558140 w 712519"/>
                  <a:gd name="connsiteY3" fmla="*/ 83127 h 817615"/>
                  <a:gd name="connsiteX4" fmla="*/ 712519 w 712519"/>
                  <a:gd name="connsiteY4" fmla="*/ 237506 h 817615"/>
                  <a:gd name="connsiteX5" fmla="*/ 558140 w 712519"/>
                  <a:gd name="connsiteY5" fmla="*/ 391885 h 817615"/>
                  <a:gd name="connsiteX6" fmla="*/ 403760 w 712519"/>
                  <a:gd name="connsiteY6" fmla="*/ 391885 h 817615"/>
                  <a:gd name="connsiteX7" fmla="*/ 403760 w 712519"/>
                  <a:gd name="connsiteY7" fmla="*/ 771896 h 817615"/>
                  <a:gd name="connsiteX8" fmla="*/ 546263 w 712519"/>
                  <a:gd name="connsiteY8" fmla="*/ 771896 h 817615"/>
                  <a:gd name="connsiteX9" fmla="*/ 546263 w 712519"/>
                  <a:gd name="connsiteY9" fmla="*/ 817615 h 817615"/>
                  <a:gd name="connsiteX10" fmla="*/ 178128 w 712519"/>
                  <a:gd name="connsiteY10" fmla="*/ 817615 h 817615"/>
                  <a:gd name="connsiteX11" fmla="*/ 178128 w 712519"/>
                  <a:gd name="connsiteY11" fmla="*/ 771896 h 817615"/>
                  <a:gd name="connsiteX12" fmla="*/ 308757 w 712519"/>
                  <a:gd name="connsiteY12" fmla="*/ 771896 h 817615"/>
                  <a:gd name="connsiteX13" fmla="*/ 308757 w 712519"/>
                  <a:gd name="connsiteY13" fmla="*/ 391885 h 817615"/>
                  <a:gd name="connsiteX14" fmla="*/ 0 w 712519"/>
                  <a:gd name="connsiteY14" fmla="*/ 391885 h 817615"/>
                  <a:gd name="connsiteX15" fmla="*/ 0 w 712519"/>
                  <a:gd name="connsiteY15" fmla="*/ 83127 h 817615"/>
                  <a:gd name="connsiteX16" fmla="*/ 308757 w 712519"/>
                  <a:gd name="connsiteY16" fmla="*/ 83127 h 81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2519" h="817615">
                    <a:moveTo>
                      <a:pt x="308757" y="0"/>
                    </a:moveTo>
                    <a:lnTo>
                      <a:pt x="403760" y="0"/>
                    </a:lnTo>
                    <a:lnTo>
                      <a:pt x="403760" y="83127"/>
                    </a:lnTo>
                    <a:lnTo>
                      <a:pt x="558140" y="83127"/>
                    </a:lnTo>
                    <a:lnTo>
                      <a:pt x="712519" y="237506"/>
                    </a:lnTo>
                    <a:lnTo>
                      <a:pt x="558140" y="391885"/>
                    </a:lnTo>
                    <a:lnTo>
                      <a:pt x="403760" y="391885"/>
                    </a:lnTo>
                    <a:lnTo>
                      <a:pt x="403760" y="771896"/>
                    </a:lnTo>
                    <a:lnTo>
                      <a:pt x="546263" y="771896"/>
                    </a:lnTo>
                    <a:lnTo>
                      <a:pt x="546263" y="817615"/>
                    </a:lnTo>
                    <a:lnTo>
                      <a:pt x="178128" y="817615"/>
                    </a:lnTo>
                    <a:lnTo>
                      <a:pt x="178128" y="771896"/>
                    </a:lnTo>
                    <a:lnTo>
                      <a:pt x="308757" y="771896"/>
                    </a:lnTo>
                    <a:lnTo>
                      <a:pt x="308757" y="391885"/>
                    </a:lnTo>
                    <a:lnTo>
                      <a:pt x="0" y="391885"/>
                    </a:lnTo>
                    <a:lnTo>
                      <a:pt x="0" y="83127"/>
                    </a:lnTo>
                    <a:lnTo>
                      <a:pt x="308757" y="8312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5" name="组合 714"/>
            <p:cNvGrpSpPr/>
            <p:nvPr/>
          </p:nvGrpSpPr>
          <p:grpSpPr>
            <a:xfrm>
              <a:off x="3042803" y="3487508"/>
              <a:ext cx="1037678" cy="1037678"/>
              <a:chOff x="2718953" y="3239858"/>
              <a:chExt cx="1037678" cy="1037678"/>
            </a:xfrm>
          </p:grpSpPr>
          <p:grpSp>
            <p:nvGrpSpPr>
              <p:cNvPr id="738" name="组合 737"/>
              <p:cNvGrpSpPr/>
              <p:nvPr/>
            </p:nvGrpSpPr>
            <p:grpSpPr>
              <a:xfrm>
                <a:off x="2718953" y="3239858"/>
                <a:ext cx="1037678" cy="1037678"/>
                <a:chOff x="-1781726" y="512424"/>
                <a:chExt cx="1037678" cy="1037678"/>
              </a:xfrm>
            </p:grpSpPr>
            <p:sp>
              <p:nvSpPr>
                <p:cNvPr id="740" name="矩形 73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1" name="矩形 74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39" name="任意多边形 738"/>
              <p:cNvSpPr/>
              <p:nvPr/>
            </p:nvSpPr>
            <p:spPr>
              <a:xfrm>
                <a:off x="2959563" y="3538847"/>
                <a:ext cx="506296" cy="451262"/>
              </a:xfrm>
              <a:custGeom>
                <a:avLst/>
                <a:gdLst>
                  <a:gd name="connsiteX0" fmla="*/ 190005 w 546265"/>
                  <a:gd name="connsiteY0" fmla="*/ 201880 h 486888"/>
                  <a:gd name="connsiteX1" fmla="*/ 190005 w 546265"/>
                  <a:gd name="connsiteY1" fmla="*/ 320633 h 486888"/>
                  <a:gd name="connsiteX2" fmla="*/ 344384 w 546265"/>
                  <a:gd name="connsiteY2" fmla="*/ 320633 h 486888"/>
                  <a:gd name="connsiteX3" fmla="*/ 344384 w 546265"/>
                  <a:gd name="connsiteY3" fmla="*/ 201880 h 486888"/>
                  <a:gd name="connsiteX4" fmla="*/ 118753 w 546265"/>
                  <a:gd name="connsiteY4" fmla="*/ 0 h 486888"/>
                  <a:gd name="connsiteX5" fmla="*/ 190005 w 546265"/>
                  <a:gd name="connsiteY5" fmla="*/ 0 h 486888"/>
                  <a:gd name="connsiteX6" fmla="*/ 190005 w 546265"/>
                  <a:gd name="connsiteY6" fmla="*/ 142504 h 486888"/>
                  <a:gd name="connsiteX7" fmla="*/ 344384 w 546265"/>
                  <a:gd name="connsiteY7" fmla="*/ 142504 h 486888"/>
                  <a:gd name="connsiteX8" fmla="*/ 344384 w 546265"/>
                  <a:gd name="connsiteY8" fmla="*/ 0 h 486888"/>
                  <a:gd name="connsiteX9" fmla="*/ 415636 w 546265"/>
                  <a:gd name="connsiteY9" fmla="*/ 0 h 486888"/>
                  <a:gd name="connsiteX10" fmla="*/ 415636 w 546265"/>
                  <a:gd name="connsiteY10" fmla="*/ 142504 h 486888"/>
                  <a:gd name="connsiteX11" fmla="*/ 546265 w 546265"/>
                  <a:gd name="connsiteY11" fmla="*/ 142504 h 486888"/>
                  <a:gd name="connsiteX12" fmla="*/ 546265 w 546265"/>
                  <a:gd name="connsiteY12" fmla="*/ 201880 h 486888"/>
                  <a:gd name="connsiteX13" fmla="*/ 415636 w 546265"/>
                  <a:gd name="connsiteY13" fmla="*/ 201880 h 486888"/>
                  <a:gd name="connsiteX14" fmla="*/ 415636 w 546265"/>
                  <a:gd name="connsiteY14" fmla="*/ 320633 h 486888"/>
                  <a:gd name="connsiteX15" fmla="*/ 546265 w 546265"/>
                  <a:gd name="connsiteY15" fmla="*/ 320633 h 486888"/>
                  <a:gd name="connsiteX16" fmla="*/ 546265 w 546265"/>
                  <a:gd name="connsiteY16" fmla="*/ 380009 h 486888"/>
                  <a:gd name="connsiteX17" fmla="*/ 415636 w 546265"/>
                  <a:gd name="connsiteY17" fmla="*/ 380009 h 486888"/>
                  <a:gd name="connsiteX18" fmla="*/ 415636 w 546265"/>
                  <a:gd name="connsiteY18" fmla="*/ 486888 h 486888"/>
                  <a:gd name="connsiteX19" fmla="*/ 344384 w 546265"/>
                  <a:gd name="connsiteY19" fmla="*/ 486888 h 486888"/>
                  <a:gd name="connsiteX20" fmla="*/ 344384 w 546265"/>
                  <a:gd name="connsiteY20" fmla="*/ 380009 h 486888"/>
                  <a:gd name="connsiteX21" fmla="*/ 190005 w 546265"/>
                  <a:gd name="connsiteY21" fmla="*/ 380009 h 486888"/>
                  <a:gd name="connsiteX22" fmla="*/ 190005 w 546265"/>
                  <a:gd name="connsiteY22" fmla="*/ 486888 h 486888"/>
                  <a:gd name="connsiteX23" fmla="*/ 118753 w 546265"/>
                  <a:gd name="connsiteY23" fmla="*/ 486888 h 486888"/>
                  <a:gd name="connsiteX24" fmla="*/ 118753 w 546265"/>
                  <a:gd name="connsiteY24" fmla="*/ 380009 h 486888"/>
                  <a:gd name="connsiteX25" fmla="*/ 0 w 546265"/>
                  <a:gd name="connsiteY25" fmla="*/ 380009 h 486888"/>
                  <a:gd name="connsiteX26" fmla="*/ 0 w 546265"/>
                  <a:gd name="connsiteY26" fmla="*/ 320633 h 486888"/>
                  <a:gd name="connsiteX27" fmla="*/ 118753 w 546265"/>
                  <a:gd name="connsiteY27" fmla="*/ 320633 h 486888"/>
                  <a:gd name="connsiteX28" fmla="*/ 118753 w 546265"/>
                  <a:gd name="connsiteY28" fmla="*/ 201880 h 486888"/>
                  <a:gd name="connsiteX29" fmla="*/ 0 w 546265"/>
                  <a:gd name="connsiteY29" fmla="*/ 201880 h 486888"/>
                  <a:gd name="connsiteX30" fmla="*/ 0 w 546265"/>
                  <a:gd name="connsiteY30" fmla="*/ 142504 h 486888"/>
                  <a:gd name="connsiteX31" fmla="*/ 118753 w 546265"/>
                  <a:gd name="connsiteY31" fmla="*/ 142504 h 48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265" h="486888">
                    <a:moveTo>
                      <a:pt x="190005" y="201880"/>
                    </a:moveTo>
                    <a:lnTo>
                      <a:pt x="190005" y="320633"/>
                    </a:lnTo>
                    <a:lnTo>
                      <a:pt x="344384" y="320633"/>
                    </a:lnTo>
                    <a:lnTo>
                      <a:pt x="344384" y="201880"/>
                    </a:lnTo>
                    <a:close/>
                    <a:moveTo>
                      <a:pt x="118753" y="0"/>
                    </a:moveTo>
                    <a:lnTo>
                      <a:pt x="190005" y="0"/>
                    </a:lnTo>
                    <a:lnTo>
                      <a:pt x="190005" y="142504"/>
                    </a:lnTo>
                    <a:lnTo>
                      <a:pt x="344384" y="142504"/>
                    </a:lnTo>
                    <a:lnTo>
                      <a:pt x="344384" y="0"/>
                    </a:lnTo>
                    <a:lnTo>
                      <a:pt x="415636" y="0"/>
                    </a:lnTo>
                    <a:lnTo>
                      <a:pt x="415636" y="142504"/>
                    </a:lnTo>
                    <a:lnTo>
                      <a:pt x="546265" y="142504"/>
                    </a:lnTo>
                    <a:lnTo>
                      <a:pt x="546265" y="201880"/>
                    </a:lnTo>
                    <a:lnTo>
                      <a:pt x="415636" y="201880"/>
                    </a:lnTo>
                    <a:lnTo>
                      <a:pt x="415636" y="320633"/>
                    </a:lnTo>
                    <a:lnTo>
                      <a:pt x="546265" y="320633"/>
                    </a:lnTo>
                    <a:lnTo>
                      <a:pt x="546265" y="380009"/>
                    </a:lnTo>
                    <a:lnTo>
                      <a:pt x="415636" y="380009"/>
                    </a:lnTo>
                    <a:lnTo>
                      <a:pt x="415636" y="486888"/>
                    </a:lnTo>
                    <a:lnTo>
                      <a:pt x="344384" y="486888"/>
                    </a:lnTo>
                    <a:lnTo>
                      <a:pt x="344384" y="380009"/>
                    </a:lnTo>
                    <a:lnTo>
                      <a:pt x="190005" y="380009"/>
                    </a:lnTo>
                    <a:lnTo>
                      <a:pt x="190005" y="486888"/>
                    </a:lnTo>
                    <a:lnTo>
                      <a:pt x="118753" y="486888"/>
                    </a:lnTo>
                    <a:lnTo>
                      <a:pt x="118753" y="380009"/>
                    </a:lnTo>
                    <a:lnTo>
                      <a:pt x="0" y="380009"/>
                    </a:lnTo>
                    <a:lnTo>
                      <a:pt x="0" y="320633"/>
                    </a:lnTo>
                    <a:lnTo>
                      <a:pt x="118753" y="320633"/>
                    </a:lnTo>
                    <a:lnTo>
                      <a:pt x="118753" y="201880"/>
                    </a:lnTo>
                    <a:lnTo>
                      <a:pt x="0" y="201880"/>
                    </a:lnTo>
                    <a:lnTo>
                      <a:pt x="0" y="142504"/>
                    </a:lnTo>
                    <a:lnTo>
                      <a:pt x="118753" y="14250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6" name="组合 715"/>
            <p:cNvGrpSpPr/>
            <p:nvPr/>
          </p:nvGrpSpPr>
          <p:grpSpPr>
            <a:xfrm>
              <a:off x="8208113" y="4516771"/>
              <a:ext cx="1037678" cy="1037678"/>
              <a:chOff x="7884263" y="4269121"/>
              <a:chExt cx="1037678" cy="1037678"/>
            </a:xfrm>
          </p:grpSpPr>
          <p:grpSp>
            <p:nvGrpSpPr>
              <p:cNvPr id="734" name="组合 733"/>
              <p:cNvGrpSpPr/>
              <p:nvPr/>
            </p:nvGrpSpPr>
            <p:grpSpPr>
              <a:xfrm>
                <a:off x="7884263" y="4269121"/>
                <a:ext cx="1037678" cy="1037678"/>
                <a:chOff x="-1781726" y="512424"/>
                <a:chExt cx="1037678" cy="1037678"/>
              </a:xfrm>
            </p:grpSpPr>
            <p:sp>
              <p:nvSpPr>
                <p:cNvPr id="736" name="矩形 73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7" name="矩形 73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35" name="任意多边形 734"/>
              <p:cNvSpPr/>
              <p:nvPr/>
            </p:nvSpPr>
            <p:spPr>
              <a:xfrm>
                <a:off x="8128001" y="4501392"/>
                <a:ext cx="506394" cy="522898"/>
              </a:xfrm>
              <a:custGeom>
                <a:avLst/>
                <a:gdLst>
                  <a:gd name="connsiteX0" fmla="*/ 279246 w 566233"/>
                  <a:gd name="connsiteY0" fmla="*/ 0 h 584686"/>
                  <a:gd name="connsiteX1" fmla="*/ 304258 w 566233"/>
                  <a:gd name="connsiteY1" fmla="*/ 10360 h 584686"/>
                  <a:gd name="connsiteX2" fmla="*/ 305456 w 566233"/>
                  <a:gd name="connsiteY2" fmla="*/ 11558 h 584686"/>
                  <a:gd name="connsiteX3" fmla="*/ 311998 w 566233"/>
                  <a:gd name="connsiteY3" fmla="*/ 14268 h 584686"/>
                  <a:gd name="connsiteX4" fmla="*/ 555874 w 566233"/>
                  <a:gd name="connsiteY4" fmla="*/ 258143 h 584686"/>
                  <a:gd name="connsiteX5" fmla="*/ 555874 w 566233"/>
                  <a:gd name="connsiteY5" fmla="*/ 308167 h 584686"/>
                  <a:gd name="connsiteX6" fmla="*/ 538720 w 566233"/>
                  <a:gd name="connsiteY6" fmla="*/ 325320 h 584686"/>
                  <a:gd name="connsiteX7" fmla="*/ 488697 w 566233"/>
                  <a:gd name="connsiteY7" fmla="*/ 325320 h 584686"/>
                  <a:gd name="connsiteX8" fmla="*/ 432933 w 566233"/>
                  <a:gd name="connsiteY8" fmla="*/ 269557 h 584686"/>
                  <a:gd name="connsiteX9" fmla="*/ 432933 w 566233"/>
                  <a:gd name="connsiteY9" fmla="*/ 584686 h 584686"/>
                  <a:gd name="connsiteX10" fmla="*/ 387214 w 566233"/>
                  <a:gd name="connsiteY10" fmla="*/ 584686 h 584686"/>
                  <a:gd name="connsiteX11" fmla="*/ 387214 w 566233"/>
                  <a:gd name="connsiteY11" fmla="*/ 234730 h 584686"/>
                  <a:gd name="connsiteX12" fmla="*/ 398106 w 566233"/>
                  <a:gd name="connsiteY12" fmla="*/ 234730 h 584686"/>
                  <a:gd name="connsiteX13" fmla="*/ 281162 w 566233"/>
                  <a:gd name="connsiteY13" fmla="*/ 117786 h 584686"/>
                  <a:gd name="connsiteX14" fmla="*/ 162000 w 566233"/>
                  <a:gd name="connsiteY14" fmla="*/ 236949 h 584686"/>
                  <a:gd name="connsiteX15" fmla="*/ 162000 w 566233"/>
                  <a:gd name="connsiteY15" fmla="*/ 584686 h 584686"/>
                  <a:gd name="connsiteX16" fmla="*/ 116281 w 566233"/>
                  <a:gd name="connsiteY16" fmla="*/ 584686 h 584686"/>
                  <a:gd name="connsiteX17" fmla="*/ 116281 w 566233"/>
                  <a:gd name="connsiteY17" fmla="*/ 282668 h 584686"/>
                  <a:gd name="connsiteX18" fmla="*/ 77536 w 566233"/>
                  <a:gd name="connsiteY18" fmla="*/ 321412 h 584686"/>
                  <a:gd name="connsiteX19" fmla="*/ 27513 w 566233"/>
                  <a:gd name="connsiteY19" fmla="*/ 321412 h 584686"/>
                  <a:gd name="connsiteX20" fmla="*/ 10359 w 566233"/>
                  <a:gd name="connsiteY20" fmla="*/ 304259 h 584686"/>
                  <a:gd name="connsiteX21" fmla="*/ 10359 w 566233"/>
                  <a:gd name="connsiteY21" fmla="*/ 254235 h 584686"/>
                  <a:gd name="connsiteX22" fmla="*/ 254235 w 566233"/>
                  <a:gd name="connsiteY22" fmla="*/ 10360 h 584686"/>
                  <a:gd name="connsiteX23" fmla="*/ 279246 w 566233"/>
                  <a:gd name="connsiteY23" fmla="*/ 0 h 584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6233" h="584686">
                    <a:moveTo>
                      <a:pt x="279246" y="0"/>
                    </a:moveTo>
                    <a:cubicBezTo>
                      <a:pt x="288299" y="0"/>
                      <a:pt x="297351" y="3453"/>
                      <a:pt x="304258" y="10360"/>
                    </a:cubicBezTo>
                    <a:lnTo>
                      <a:pt x="305456" y="11558"/>
                    </a:lnTo>
                    <a:lnTo>
                      <a:pt x="311998" y="14268"/>
                    </a:lnTo>
                    <a:lnTo>
                      <a:pt x="555874" y="258143"/>
                    </a:lnTo>
                    <a:cubicBezTo>
                      <a:pt x="569687" y="271956"/>
                      <a:pt x="569687" y="294353"/>
                      <a:pt x="555874" y="308167"/>
                    </a:cubicBezTo>
                    <a:lnTo>
                      <a:pt x="538720" y="325320"/>
                    </a:lnTo>
                    <a:cubicBezTo>
                      <a:pt x="524907" y="339134"/>
                      <a:pt x="502510" y="339134"/>
                      <a:pt x="488697" y="325320"/>
                    </a:cubicBezTo>
                    <a:lnTo>
                      <a:pt x="432933" y="269557"/>
                    </a:lnTo>
                    <a:lnTo>
                      <a:pt x="432933" y="584686"/>
                    </a:lnTo>
                    <a:lnTo>
                      <a:pt x="387214" y="584686"/>
                    </a:lnTo>
                    <a:lnTo>
                      <a:pt x="387214" y="234730"/>
                    </a:lnTo>
                    <a:lnTo>
                      <a:pt x="398106" y="234730"/>
                    </a:lnTo>
                    <a:lnTo>
                      <a:pt x="281162" y="117786"/>
                    </a:lnTo>
                    <a:lnTo>
                      <a:pt x="162000" y="236949"/>
                    </a:lnTo>
                    <a:lnTo>
                      <a:pt x="162000" y="584686"/>
                    </a:lnTo>
                    <a:lnTo>
                      <a:pt x="116281" y="584686"/>
                    </a:lnTo>
                    <a:lnTo>
                      <a:pt x="116281" y="282668"/>
                    </a:lnTo>
                    <a:lnTo>
                      <a:pt x="77536" y="321412"/>
                    </a:lnTo>
                    <a:cubicBezTo>
                      <a:pt x="63723" y="335226"/>
                      <a:pt x="41326" y="335226"/>
                      <a:pt x="27513" y="321412"/>
                    </a:cubicBezTo>
                    <a:lnTo>
                      <a:pt x="10359" y="304259"/>
                    </a:lnTo>
                    <a:cubicBezTo>
                      <a:pt x="-3454" y="290445"/>
                      <a:pt x="-3454" y="268048"/>
                      <a:pt x="10359" y="254235"/>
                    </a:cubicBezTo>
                    <a:lnTo>
                      <a:pt x="254235" y="10360"/>
                    </a:lnTo>
                    <a:cubicBezTo>
                      <a:pt x="261141" y="3453"/>
                      <a:pt x="270194" y="0"/>
                      <a:pt x="27924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7" name="组合 716"/>
            <p:cNvGrpSpPr/>
            <p:nvPr/>
          </p:nvGrpSpPr>
          <p:grpSpPr>
            <a:xfrm>
              <a:off x="4072066" y="4516771"/>
              <a:ext cx="1037678" cy="1037678"/>
              <a:chOff x="3748216" y="4269121"/>
              <a:chExt cx="1037678" cy="1037678"/>
            </a:xfrm>
          </p:grpSpPr>
          <p:grpSp>
            <p:nvGrpSpPr>
              <p:cNvPr id="730" name="组合 729"/>
              <p:cNvGrpSpPr/>
              <p:nvPr/>
            </p:nvGrpSpPr>
            <p:grpSpPr>
              <a:xfrm>
                <a:off x="3748216" y="4269121"/>
                <a:ext cx="1037678" cy="1037678"/>
                <a:chOff x="-1781726" y="512424"/>
                <a:chExt cx="1037678" cy="1037678"/>
              </a:xfrm>
            </p:grpSpPr>
            <p:sp>
              <p:nvSpPr>
                <p:cNvPr id="732" name="矩形 73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3" name="矩形 73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31" name="任意多边形 730"/>
              <p:cNvSpPr/>
              <p:nvPr/>
            </p:nvSpPr>
            <p:spPr>
              <a:xfrm>
                <a:off x="3946359" y="4556725"/>
                <a:ext cx="659362" cy="560460"/>
              </a:xfrm>
              <a:custGeom>
                <a:avLst/>
                <a:gdLst>
                  <a:gd name="connsiteX0" fmla="*/ 203806 w 903111"/>
                  <a:gd name="connsiteY0" fmla="*/ 371709 h 767647"/>
                  <a:gd name="connsiteX1" fmla="*/ 694460 w 903111"/>
                  <a:gd name="connsiteY1" fmla="*/ 371709 h 767647"/>
                  <a:gd name="connsiteX2" fmla="*/ 694460 w 903111"/>
                  <a:gd name="connsiteY2" fmla="*/ 429696 h 767647"/>
                  <a:gd name="connsiteX3" fmla="*/ 203806 w 903111"/>
                  <a:gd name="connsiteY3" fmla="*/ 429696 h 767647"/>
                  <a:gd name="connsiteX4" fmla="*/ 203806 w 903111"/>
                  <a:gd name="connsiteY4" fmla="*/ 193289 h 767647"/>
                  <a:gd name="connsiteX5" fmla="*/ 694460 w 903111"/>
                  <a:gd name="connsiteY5" fmla="*/ 193289 h 767647"/>
                  <a:gd name="connsiteX6" fmla="*/ 694460 w 903111"/>
                  <a:gd name="connsiteY6" fmla="*/ 251276 h 767647"/>
                  <a:gd name="connsiteX7" fmla="*/ 203806 w 903111"/>
                  <a:gd name="connsiteY7" fmla="*/ 251276 h 767647"/>
                  <a:gd name="connsiteX8" fmla="*/ 131964 w 903111"/>
                  <a:gd name="connsiteY8" fmla="*/ 38158 h 767647"/>
                  <a:gd name="connsiteX9" fmla="*/ 38767 w 903111"/>
                  <a:gd name="connsiteY9" fmla="*/ 131355 h 767647"/>
                  <a:gd name="connsiteX10" fmla="*/ 38767 w 903111"/>
                  <a:gd name="connsiteY10" fmla="*/ 364341 h 767647"/>
                  <a:gd name="connsiteX11" fmla="*/ 38767 w 903111"/>
                  <a:gd name="connsiteY11" fmla="*/ 504131 h 767647"/>
                  <a:gd name="connsiteX12" fmla="*/ 131964 w 903111"/>
                  <a:gd name="connsiteY12" fmla="*/ 597328 h 767647"/>
                  <a:gd name="connsiteX13" fmla="*/ 176299 w 903111"/>
                  <a:gd name="connsiteY13" fmla="*/ 597328 h 767647"/>
                  <a:gd name="connsiteX14" fmla="*/ 359173 w 903111"/>
                  <a:gd name="connsiteY14" fmla="*/ 726070 h 767647"/>
                  <a:gd name="connsiteX15" fmla="*/ 337993 w 903111"/>
                  <a:gd name="connsiteY15" fmla="*/ 606249 h 767647"/>
                  <a:gd name="connsiteX16" fmla="*/ 770761 w 903111"/>
                  <a:gd name="connsiteY16" fmla="*/ 597328 h 767647"/>
                  <a:gd name="connsiteX17" fmla="*/ 863958 w 903111"/>
                  <a:gd name="connsiteY17" fmla="*/ 504131 h 767647"/>
                  <a:gd name="connsiteX18" fmla="*/ 863958 w 903111"/>
                  <a:gd name="connsiteY18" fmla="*/ 364341 h 767647"/>
                  <a:gd name="connsiteX19" fmla="*/ 863958 w 903111"/>
                  <a:gd name="connsiteY19" fmla="*/ 131355 h 767647"/>
                  <a:gd name="connsiteX20" fmla="*/ 770761 w 903111"/>
                  <a:gd name="connsiteY20" fmla="*/ 38158 h 767647"/>
                  <a:gd name="connsiteX21" fmla="*/ 382597 w 903111"/>
                  <a:gd name="connsiteY21" fmla="*/ 38158 h 767647"/>
                  <a:gd name="connsiteX22" fmla="*/ 176299 w 903111"/>
                  <a:gd name="connsiteY22" fmla="*/ 38158 h 767647"/>
                  <a:gd name="connsiteX23" fmla="*/ 105365 w 903111"/>
                  <a:gd name="connsiteY23" fmla="*/ 0 h 767647"/>
                  <a:gd name="connsiteX24" fmla="*/ 150519 w 903111"/>
                  <a:gd name="connsiteY24" fmla="*/ 0 h 767647"/>
                  <a:gd name="connsiteX25" fmla="*/ 376296 w 903111"/>
                  <a:gd name="connsiteY25" fmla="*/ 0 h 767647"/>
                  <a:gd name="connsiteX26" fmla="*/ 797746 w 903111"/>
                  <a:gd name="connsiteY26" fmla="*/ 0 h 767647"/>
                  <a:gd name="connsiteX27" fmla="*/ 903111 w 903111"/>
                  <a:gd name="connsiteY27" fmla="*/ 105365 h 767647"/>
                  <a:gd name="connsiteX28" fmla="*/ 903111 w 903111"/>
                  <a:gd name="connsiteY28" fmla="*/ 368771 h 767647"/>
                  <a:gd name="connsiteX29" fmla="*/ 903111 w 903111"/>
                  <a:gd name="connsiteY29" fmla="*/ 526813 h 767647"/>
                  <a:gd name="connsiteX30" fmla="*/ 797746 w 903111"/>
                  <a:gd name="connsiteY30" fmla="*/ 632178 h 767647"/>
                  <a:gd name="connsiteX31" fmla="*/ 376296 w 903111"/>
                  <a:gd name="connsiteY31" fmla="*/ 632178 h 767647"/>
                  <a:gd name="connsiteX32" fmla="*/ 387588 w 903111"/>
                  <a:gd name="connsiteY32" fmla="*/ 767647 h 767647"/>
                  <a:gd name="connsiteX33" fmla="*/ 150519 w 903111"/>
                  <a:gd name="connsiteY33" fmla="*/ 632178 h 767647"/>
                  <a:gd name="connsiteX34" fmla="*/ 105365 w 903111"/>
                  <a:gd name="connsiteY34" fmla="*/ 632178 h 767647"/>
                  <a:gd name="connsiteX35" fmla="*/ 0 w 903111"/>
                  <a:gd name="connsiteY35" fmla="*/ 526813 h 767647"/>
                  <a:gd name="connsiteX36" fmla="*/ 0 w 903111"/>
                  <a:gd name="connsiteY36" fmla="*/ 368771 h 767647"/>
                  <a:gd name="connsiteX37" fmla="*/ 0 w 903111"/>
                  <a:gd name="connsiteY37" fmla="*/ 105365 h 767647"/>
                  <a:gd name="connsiteX38" fmla="*/ 105365 w 903111"/>
                  <a:gd name="connsiteY38" fmla="*/ 0 h 7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03111" h="767647">
                    <a:moveTo>
                      <a:pt x="203806" y="371709"/>
                    </a:moveTo>
                    <a:lnTo>
                      <a:pt x="694460" y="371709"/>
                    </a:lnTo>
                    <a:lnTo>
                      <a:pt x="694460" y="429696"/>
                    </a:lnTo>
                    <a:lnTo>
                      <a:pt x="203806" y="429696"/>
                    </a:lnTo>
                    <a:close/>
                    <a:moveTo>
                      <a:pt x="203806" y="193289"/>
                    </a:moveTo>
                    <a:lnTo>
                      <a:pt x="694460" y="193289"/>
                    </a:lnTo>
                    <a:lnTo>
                      <a:pt x="694460" y="251276"/>
                    </a:lnTo>
                    <a:lnTo>
                      <a:pt x="203806" y="251276"/>
                    </a:lnTo>
                    <a:close/>
                    <a:moveTo>
                      <a:pt x="131964" y="38158"/>
                    </a:moveTo>
                    <a:cubicBezTo>
                      <a:pt x="80493" y="38158"/>
                      <a:pt x="38767" y="79884"/>
                      <a:pt x="38767" y="131355"/>
                    </a:cubicBezTo>
                    <a:lnTo>
                      <a:pt x="38767" y="364341"/>
                    </a:lnTo>
                    <a:lnTo>
                      <a:pt x="38767" y="504131"/>
                    </a:lnTo>
                    <a:cubicBezTo>
                      <a:pt x="38767" y="555602"/>
                      <a:pt x="80493" y="597328"/>
                      <a:pt x="131964" y="597328"/>
                    </a:cubicBezTo>
                    <a:lnTo>
                      <a:pt x="176299" y="597328"/>
                    </a:lnTo>
                    <a:lnTo>
                      <a:pt x="359173" y="726070"/>
                    </a:lnTo>
                    <a:lnTo>
                      <a:pt x="337993" y="606249"/>
                    </a:lnTo>
                    <a:lnTo>
                      <a:pt x="770761" y="597328"/>
                    </a:lnTo>
                    <a:cubicBezTo>
                      <a:pt x="822232" y="597328"/>
                      <a:pt x="863958" y="555602"/>
                      <a:pt x="863958" y="504131"/>
                    </a:cubicBezTo>
                    <a:lnTo>
                      <a:pt x="863958" y="364341"/>
                    </a:lnTo>
                    <a:lnTo>
                      <a:pt x="863958" y="131355"/>
                    </a:lnTo>
                    <a:cubicBezTo>
                      <a:pt x="863958" y="79884"/>
                      <a:pt x="822232" y="38158"/>
                      <a:pt x="770761" y="38158"/>
                    </a:cubicBezTo>
                    <a:lnTo>
                      <a:pt x="382597" y="38158"/>
                    </a:lnTo>
                    <a:lnTo>
                      <a:pt x="176299" y="38158"/>
                    </a:lnTo>
                    <a:close/>
                    <a:moveTo>
                      <a:pt x="105365" y="0"/>
                    </a:moveTo>
                    <a:lnTo>
                      <a:pt x="150519" y="0"/>
                    </a:lnTo>
                    <a:lnTo>
                      <a:pt x="376296" y="0"/>
                    </a:lnTo>
                    <a:lnTo>
                      <a:pt x="797746" y="0"/>
                    </a:lnTo>
                    <a:cubicBezTo>
                      <a:pt x="855937" y="0"/>
                      <a:pt x="903111" y="47174"/>
                      <a:pt x="903111" y="105365"/>
                    </a:cubicBezTo>
                    <a:lnTo>
                      <a:pt x="903111" y="368771"/>
                    </a:lnTo>
                    <a:lnTo>
                      <a:pt x="903111" y="526813"/>
                    </a:lnTo>
                    <a:cubicBezTo>
                      <a:pt x="903111" y="585004"/>
                      <a:pt x="855937" y="632178"/>
                      <a:pt x="797746" y="632178"/>
                    </a:cubicBezTo>
                    <a:lnTo>
                      <a:pt x="376296" y="632178"/>
                    </a:lnTo>
                    <a:lnTo>
                      <a:pt x="387588" y="767647"/>
                    </a:lnTo>
                    <a:lnTo>
                      <a:pt x="150519" y="632178"/>
                    </a:lnTo>
                    <a:lnTo>
                      <a:pt x="105365" y="632178"/>
                    </a:lnTo>
                    <a:cubicBezTo>
                      <a:pt x="47174" y="632178"/>
                      <a:pt x="0" y="585004"/>
                      <a:pt x="0" y="526813"/>
                    </a:cubicBezTo>
                    <a:lnTo>
                      <a:pt x="0" y="368771"/>
                    </a:lnTo>
                    <a:lnTo>
                      <a:pt x="0" y="105365"/>
                    </a:lnTo>
                    <a:cubicBezTo>
                      <a:pt x="0" y="47174"/>
                      <a:pt x="47174" y="0"/>
                      <a:pt x="105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8" name="组合 717"/>
            <p:cNvGrpSpPr/>
            <p:nvPr/>
          </p:nvGrpSpPr>
          <p:grpSpPr>
            <a:xfrm>
              <a:off x="8208113" y="1427731"/>
              <a:ext cx="1037678" cy="1037678"/>
              <a:chOff x="7884263" y="1180081"/>
              <a:chExt cx="1037678" cy="1037678"/>
            </a:xfrm>
          </p:grpSpPr>
          <p:grpSp>
            <p:nvGrpSpPr>
              <p:cNvPr id="726" name="组合 725"/>
              <p:cNvGrpSpPr/>
              <p:nvPr/>
            </p:nvGrpSpPr>
            <p:grpSpPr>
              <a:xfrm>
                <a:off x="7884263" y="1180081"/>
                <a:ext cx="1037678" cy="1037678"/>
                <a:chOff x="-1781726" y="512424"/>
                <a:chExt cx="1037678" cy="1037678"/>
              </a:xfrm>
            </p:grpSpPr>
            <p:sp>
              <p:nvSpPr>
                <p:cNvPr id="728" name="矩形 72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9" name="矩形 72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27" name="任意多边形 726"/>
              <p:cNvSpPr/>
              <p:nvPr/>
            </p:nvSpPr>
            <p:spPr>
              <a:xfrm>
                <a:off x="8117306" y="1427748"/>
                <a:ext cx="577516" cy="577516"/>
              </a:xfrm>
              <a:custGeom>
                <a:avLst/>
                <a:gdLst/>
                <a:ahLst/>
                <a:cxnLst/>
                <a:rect l="l" t="t" r="r" b="b"/>
                <a:pathLst>
                  <a:path w="577516" h="577516">
                    <a:moveTo>
                      <a:pt x="297086" y="287686"/>
                    </a:moveTo>
                    <a:cubicBezTo>
                      <a:pt x="303353" y="287686"/>
                      <a:pt x="308686" y="288586"/>
                      <a:pt x="313085" y="290385"/>
                    </a:cubicBezTo>
                    <a:cubicBezTo>
                      <a:pt x="317485" y="292185"/>
                      <a:pt x="321018" y="294852"/>
                      <a:pt x="323685" y="298385"/>
                    </a:cubicBezTo>
                    <a:cubicBezTo>
                      <a:pt x="326351" y="301918"/>
                      <a:pt x="328284" y="306251"/>
                      <a:pt x="329484" y="311384"/>
                    </a:cubicBezTo>
                    <a:cubicBezTo>
                      <a:pt x="330684" y="316517"/>
                      <a:pt x="331284" y="322483"/>
                      <a:pt x="331284" y="329283"/>
                    </a:cubicBezTo>
                    <a:cubicBezTo>
                      <a:pt x="331284" y="335816"/>
                      <a:pt x="330484" y="341849"/>
                      <a:pt x="328884" y="347382"/>
                    </a:cubicBezTo>
                    <a:cubicBezTo>
                      <a:pt x="327285" y="352915"/>
                      <a:pt x="324951" y="357748"/>
                      <a:pt x="321885" y="361881"/>
                    </a:cubicBezTo>
                    <a:cubicBezTo>
                      <a:pt x="318818" y="366014"/>
                      <a:pt x="314985" y="369214"/>
                      <a:pt x="310386" y="371480"/>
                    </a:cubicBezTo>
                    <a:cubicBezTo>
                      <a:pt x="305786" y="373747"/>
                      <a:pt x="300420" y="374880"/>
                      <a:pt x="294287" y="374880"/>
                    </a:cubicBezTo>
                    <a:cubicBezTo>
                      <a:pt x="288020" y="374880"/>
                      <a:pt x="282521" y="373714"/>
                      <a:pt x="277788" y="371380"/>
                    </a:cubicBezTo>
                    <a:cubicBezTo>
                      <a:pt x="273054" y="369047"/>
                      <a:pt x="269121" y="365081"/>
                      <a:pt x="265988" y="359481"/>
                    </a:cubicBezTo>
                    <a:cubicBezTo>
                      <a:pt x="262855" y="353882"/>
                      <a:pt x="260489" y="346315"/>
                      <a:pt x="258889" y="336783"/>
                    </a:cubicBezTo>
                    <a:cubicBezTo>
                      <a:pt x="257289" y="327250"/>
                      <a:pt x="256489" y="315351"/>
                      <a:pt x="256489" y="301085"/>
                    </a:cubicBezTo>
                    <a:cubicBezTo>
                      <a:pt x="259289" y="299218"/>
                      <a:pt x="262288" y="297452"/>
                      <a:pt x="265488" y="295785"/>
                    </a:cubicBezTo>
                    <a:cubicBezTo>
                      <a:pt x="268688" y="294119"/>
                      <a:pt x="272021" y="292685"/>
                      <a:pt x="275488" y="291485"/>
                    </a:cubicBezTo>
                    <a:cubicBezTo>
                      <a:pt x="278954" y="290285"/>
                      <a:pt x="282487" y="289352"/>
                      <a:pt x="286087" y="288686"/>
                    </a:cubicBezTo>
                    <a:cubicBezTo>
                      <a:pt x="289687" y="288019"/>
                      <a:pt x="293353" y="287686"/>
                      <a:pt x="297086" y="287686"/>
                    </a:cubicBezTo>
                    <a:close/>
                    <a:moveTo>
                      <a:pt x="315285" y="147494"/>
                    </a:moveTo>
                    <a:cubicBezTo>
                      <a:pt x="299286" y="147494"/>
                      <a:pt x="285454" y="149627"/>
                      <a:pt x="273788" y="153894"/>
                    </a:cubicBezTo>
                    <a:cubicBezTo>
                      <a:pt x="262122" y="158160"/>
                      <a:pt x="252189" y="163926"/>
                      <a:pt x="243990" y="171193"/>
                    </a:cubicBezTo>
                    <a:cubicBezTo>
                      <a:pt x="235790" y="178459"/>
                      <a:pt x="229091" y="186925"/>
                      <a:pt x="223891" y="196591"/>
                    </a:cubicBezTo>
                    <a:cubicBezTo>
                      <a:pt x="218691" y="206257"/>
                      <a:pt x="214658" y="216423"/>
                      <a:pt x="211792" y="227089"/>
                    </a:cubicBezTo>
                    <a:cubicBezTo>
                      <a:pt x="208925" y="237755"/>
                      <a:pt x="206992" y="248621"/>
                      <a:pt x="205992" y="259687"/>
                    </a:cubicBezTo>
                    <a:cubicBezTo>
                      <a:pt x="204992" y="270753"/>
                      <a:pt x="204492" y="281353"/>
                      <a:pt x="204492" y="291485"/>
                    </a:cubicBezTo>
                    <a:cubicBezTo>
                      <a:pt x="204492" y="303618"/>
                      <a:pt x="204959" y="315084"/>
                      <a:pt x="205892" y="325883"/>
                    </a:cubicBezTo>
                    <a:cubicBezTo>
                      <a:pt x="206825" y="336683"/>
                      <a:pt x="208525" y="346682"/>
                      <a:pt x="210992" y="355881"/>
                    </a:cubicBezTo>
                    <a:cubicBezTo>
                      <a:pt x="213458" y="365081"/>
                      <a:pt x="216758" y="373347"/>
                      <a:pt x="220891" y="380680"/>
                    </a:cubicBezTo>
                    <a:cubicBezTo>
                      <a:pt x="225024" y="388013"/>
                      <a:pt x="230357" y="394246"/>
                      <a:pt x="236890" y="399379"/>
                    </a:cubicBezTo>
                    <a:cubicBezTo>
                      <a:pt x="243423" y="404512"/>
                      <a:pt x="251156" y="408445"/>
                      <a:pt x="260089" y="411178"/>
                    </a:cubicBezTo>
                    <a:cubicBezTo>
                      <a:pt x="269021" y="413911"/>
                      <a:pt x="279487" y="415278"/>
                      <a:pt x="291487" y="415278"/>
                    </a:cubicBezTo>
                    <a:cubicBezTo>
                      <a:pt x="306286" y="415278"/>
                      <a:pt x="319352" y="412978"/>
                      <a:pt x="330684" y="408378"/>
                    </a:cubicBezTo>
                    <a:cubicBezTo>
                      <a:pt x="342017" y="403778"/>
                      <a:pt x="351550" y="397446"/>
                      <a:pt x="359283" y="389379"/>
                    </a:cubicBezTo>
                    <a:cubicBezTo>
                      <a:pt x="367015" y="381313"/>
                      <a:pt x="372882" y="371714"/>
                      <a:pt x="376882" y="360581"/>
                    </a:cubicBezTo>
                    <a:cubicBezTo>
                      <a:pt x="380881" y="349448"/>
                      <a:pt x="382881" y="337349"/>
                      <a:pt x="382881" y="324283"/>
                    </a:cubicBezTo>
                    <a:cubicBezTo>
                      <a:pt x="382881" y="312684"/>
                      <a:pt x="381481" y="302151"/>
                      <a:pt x="378681" y="292685"/>
                    </a:cubicBezTo>
                    <a:cubicBezTo>
                      <a:pt x="375882" y="283219"/>
                      <a:pt x="371515" y="275153"/>
                      <a:pt x="365582" y="268487"/>
                    </a:cubicBezTo>
                    <a:cubicBezTo>
                      <a:pt x="359649" y="261820"/>
                      <a:pt x="352016" y="256687"/>
                      <a:pt x="342684" y="253088"/>
                    </a:cubicBezTo>
                    <a:cubicBezTo>
                      <a:pt x="333351" y="249488"/>
                      <a:pt x="322152" y="247688"/>
                      <a:pt x="309086" y="247688"/>
                    </a:cubicBezTo>
                    <a:cubicBezTo>
                      <a:pt x="303219" y="247688"/>
                      <a:pt x="297686" y="248121"/>
                      <a:pt x="292487" y="248988"/>
                    </a:cubicBezTo>
                    <a:cubicBezTo>
                      <a:pt x="287287" y="249855"/>
                      <a:pt x="282454" y="250954"/>
                      <a:pt x="277988" y="252288"/>
                    </a:cubicBezTo>
                    <a:cubicBezTo>
                      <a:pt x="273521" y="253621"/>
                      <a:pt x="269388" y="255221"/>
                      <a:pt x="265588" y="257087"/>
                    </a:cubicBezTo>
                    <a:cubicBezTo>
                      <a:pt x="261789" y="258954"/>
                      <a:pt x="258422" y="260821"/>
                      <a:pt x="255489" y="262687"/>
                    </a:cubicBezTo>
                    <a:cubicBezTo>
                      <a:pt x="255622" y="252554"/>
                      <a:pt x="256756" y="242955"/>
                      <a:pt x="258889" y="233889"/>
                    </a:cubicBezTo>
                    <a:cubicBezTo>
                      <a:pt x="261022" y="224823"/>
                      <a:pt x="264422" y="216857"/>
                      <a:pt x="269088" y="209990"/>
                    </a:cubicBezTo>
                    <a:cubicBezTo>
                      <a:pt x="273754" y="203124"/>
                      <a:pt x="279821" y="197691"/>
                      <a:pt x="287287" y="193691"/>
                    </a:cubicBezTo>
                    <a:cubicBezTo>
                      <a:pt x="294753" y="189692"/>
                      <a:pt x="303886" y="187692"/>
                      <a:pt x="314685" y="187692"/>
                    </a:cubicBezTo>
                    <a:cubicBezTo>
                      <a:pt x="321085" y="187692"/>
                      <a:pt x="326718" y="188092"/>
                      <a:pt x="331584" y="188892"/>
                    </a:cubicBezTo>
                    <a:cubicBezTo>
                      <a:pt x="336451" y="189692"/>
                      <a:pt x="340684" y="190625"/>
                      <a:pt x="344284" y="191691"/>
                    </a:cubicBezTo>
                    <a:cubicBezTo>
                      <a:pt x="347883" y="192758"/>
                      <a:pt x="350950" y="193725"/>
                      <a:pt x="353483" y="194591"/>
                    </a:cubicBezTo>
                    <a:cubicBezTo>
                      <a:pt x="356016" y="195458"/>
                      <a:pt x="358083" y="195891"/>
                      <a:pt x="359683" y="195891"/>
                    </a:cubicBezTo>
                    <a:cubicBezTo>
                      <a:pt x="361016" y="195891"/>
                      <a:pt x="362149" y="195558"/>
                      <a:pt x="363082" y="194891"/>
                    </a:cubicBezTo>
                    <a:cubicBezTo>
                      <a:pt x="364016" y="194225"/>
                      <a:pt x="364749" y="193125"/>
                      <a:pt x="365282" y="191591"/>
                    </a:cubicBezTo>
                    <a:cubicBezTo>
                      <a:pt x="365816" y="190058"/>
                      <a:pt x="366182" y="187925"/>
                      <a:pt x="366382" y="185192"/>
                    </a:cubicBezTo>
                    <a:cubicBezTo>
                      <a:pt x="366582" y="182459"/>
                      <a:pt x="366682" y="179026"/>
                      <a:pt x="366682" y="174892"/>
                    </a:cubicBezTo>
                    <a:cubicBezTo>
                      <a:pt x="366682" y="172226"/>
                      <a:pt x="366615" y="169959"/>
                      <a:pt x="366482" y="168093"/>
                    </a:cubicBezTo>
                    <a:cubicBezTo>
                      <a:pt x="366349" y="166226"/>
                      <a:pt x="366116" y="164660"/>
                      <a:pt x="365782" y="163393"/>
                    </a:cubicBezTo>
                    <a:cubicBezTo>
                      <a:pt x="365449" y="162127"/>
                      <a:pt x="365016" y="160960"/>
                      <a:pt x="364482" y="159893"/>
                    </a:cubicBezTo>
                    <a:cubicBezTo>
                      <a:pt x="363949" y="158827"/>
                      <a:pt x="363182" y="157860"/>
                      <a:pt x="362182" y="156994"/>
                    </a:cubicBezTo>
                    <a:cubicBezTo>
                      <a:pt x="361182" y="156127"/>
                      <a:pt x="359149" y="155094"/>
                      <a:pt x="356083" y="153894"/>
                    </a:cubicBezTo>
                    <a:cubicBezTo>
                      <a:pt x="353016" y="152694"/>
                      <a:pt x="349283" y="151627"/>
                      <a:pt x="344883" y="150694"/>
                    </a:cubicBezTo>
                    <a:cubicBezTo>
                      <a:pt x="340484" y="149761"/>
                      <a:pt x="335717" y="148994"/>
                      <a:pt x="330584" y="148394"/>
                    </a:cubicBezTo>
                    <a:cubicBezTo>
                      <a:pt x="325451" y="147794"/>
                      <a:pt x="320352" y="147494"/>
                      <a:pt x="315285" y="147494"/>
                    </a:cubicBezTo>
                    <a:close/>
                    <a:moveTo>
                      <a:pt x="288758" y="0"/>
                    </a:moveTo>
                    <a:lnTo>
                      <a:pt x="385012" y="144377"/>
                    </a:lnTo>
                    <a:lnTo>
                      <a:pt x="577516" y="144379"/>
                    </a:lnTo>
                    <a:lnTo>
                      <a:pt x="481266" y="288758"/>
                    </a:lnTo>
                    <a:lnTo>
                      <a:pt x="577516" y="433137"/>
                    </a:lnTo>
                    <a:lnTo>
                      <a:pt x="385012" y="433139"/>
                    </a:lnTo>
                    <a:lnTo>
                      <a:pt x="288758" y="577516"/>
                    </a:lnTo>
                    <a:lnTo>
                      <a:pt x="192504" y="433139"/>
                    </a:lnTo>
                    <a:lnTo>
                      <a:pt x="0" y="433137"/>
                    </a:lnTo>
                    <a:lnTo>
                      <a:pt x="96250" y="288758"/>
                    </a:lnTo>
                    <a:lnTo>
                      <a:pt x="0" y="144379"/>
                    </a:lnTo>
                    <a:lnTo>
                      <a:pt x="192504" y="14437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9" name="组合 718"/>
            <p:cNvGrpSpPr/>
            <p:nvPr/>
          </p:nvGrpSpPr>
          <p:grpSpPr>
            <a:xfrm>
              <a:off x="4072066" y="2458245"/>
              <a:ext cx="1037678" cy="1037678"/>
              <a:chOff x="3748216" y="2210595"/>
              <a:chExt cx="1037678" cy="1037678"/>
            </a:xfrm>
          </p:grpSpPr>
          <p:grpSp>
            <p:nvGrpSpPr>
              <p:cNvPr id="720" name="组合 719"/>
              <p:cNvGrpSpPr/>
              <p:nvPr/>
            </p:nvGrpSpPr>
            <p:grpSpPr>
              <a:xfrm>
                <a:off x="3748216" y="2210595"/>
                <a:ext cx="1037678" cy="1037678"/>
                <a:chOff x="-1781726" y="512424"/>
                <a:chExt cx="1037678" cy="1037678"/>
              </a:xfrm>
            </p:grpSpPr>
            <p:sp>
              <p:nvSpPr>
                <p:cNvPr id="724" name="矩形 72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5" name="矩形 72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1" name="组合 720"/>
              <p:cNvGrpSpPr/>
              <p:nvPr/>
            </p:nvGrpSpPr>
            <p:grpSpPr>
              <a:xfrm>
                <a:off x="3957815" y="2511187"/>
                <a:ext cx="592229" cy="576619"/>
                <a:chOff x="10044719" y="2797776"/>
                <a:chExt cx="821958" cy="800292"/>
              </a:xfrm>
            </p:grpSpPr>
            <p:sp>
              <p:nvSpPr>
                <p:cNvPr id="722" name="任意多边形 721"/>
                <p:cNvSpPr/>
                <p:nvPr/>
              </p:nvSpPr>
              <p:spPr>
                <a:xfrm>
                  <a:off x="10044719" y="2797776"/>
                  <a:ext cx="723474" cy="685816"/>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3" name="任意多边形 722"/>
                <p:cNvSpPr/>
                <p:nvPr/>
              </p:nvSpPr>
              <p:spPr>
                <a:xfrm flipH="1">
                  <a:off x="10293437" y="3054667"/>
                  <a:ext cx="573240" cy="543401"/>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sp>
        <p:nvSpPr>
          <p:cNvPr id="832" name="直角三角形 8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0800000">
            <a:off x="7232072" y="1454728"/>
            <a:ext cx="2052000" cy="2052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3" name="任意多边形 8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186603" y="3529000"/>
            <a:ext cx="2052000" cy="2052000"/>
          </a:xfrm>
          <a:custGeom>
            <a:avLst/>
            <a:gdLst>
              <a:gd name="connsiteX0" fmla="*/ 0 w 2420471"/>
              <a:gd name="connsiteY0" fmla="*/ 1380565 h 1380565"/>
              <a:gd name="connsiteX1" fmla="*/ 2420471 w 2420471"/>
              <a:gd name="connsiteY1" fmla="*/ 1380565 h 1380565"/>
              <a:gd name="connsiteX2" fmla="*/ 2420471 w 2420471"/>
              <a:gd name="connsiteY2" fmla="*/ 0 h 1380565"/>
              <a:gd name="connsiteX3" fmla="*/ 0 w 2420471"/>
              <a:gd name="connsiteY3" fmla="*/ 1380565 h 1380565"/>
            </a:gdLst>
            <a:ahLst/>
            <a:cxnLst>
              <a:cxn ang="0">
                <a:pos x="connsiteX0" y="connsiteY0"/>
              </a:cxn>
              <a:cxn ang="0">
                <a:pos x="connsiteX1" y="connsiteY1"/>
              </a:cxn>
              <a:cxn ang="0">
                <a:pos x="connsiteX2" y="connsiteY2"/>
              </a:cxn>
              <a:cxn ang="0">
                <a:pos x="connsiteX3" y="connsiteY3"/>
              </a:cxn>
            </a:cxnLst>
            <a:rect l="l" t="t" r="r" b="b"/>
            <a:pathLst>
              <a:path w="2420471" h="1380565">
                <a:moveTo>
                  <a:pt x="0" y="1380565"/>
                </a:moveTo>
                <a:lnTo>
                  <a:pt x="2420471" y="1380565"/>
                </a:lnTo>
                <a:lnTo>
                  <a:pt x="2420471" y="0"/>
                </a:lnTo>
                <a:lnTo>
                  <a:pt x="0" y="1380565"/>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4" name="矩形 8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200900" y="1104900"/>
            <a:ext cx="2247900" cy="495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35" name="组合 8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144104" y="1413083"/>
            <a:ext cx="4120417" cy="4159324"/>
            <a:chOff x="5144104" y="1413083"/>
            <a:chExt cx="4120417" cy="4159324"/>
          </a:xfrm>
        </p:grpSpPr>
        <p:grpSp>
          <p:nvGrpSpPr>
            <p:cNvPr id="836" name="组合 835"/>
            <p:cNvGrpSpPr/>
            <p:nvPr/>
          </p:nvGrpSpPr>
          <p:grpSpPr>
            <a:xfrm>
              <a:off x="7201504" y="1413083"/>
              <a:ext cx="2063017" cy="4159324"/>
              <a:chOff x="7201504" y="1413083"/>
              <a:chExt cx="2063017" cy="4159324"/>
            </a:xfrm>
          </p:grpSpPr>
          <p:grpSp>
            <p:nvGrpSpPr>
              <p:cNvPr id="844" name="组合 843"/>
              <p:cNvGrpSpPr/>
              <p:nvPr/>
            </p:nvGrpSpPr>
            <p:grpSpPr>
              <a:xfrm rot="5400000" flipH="1">
                <a:off x="7201504" y="1418591"/>
                <a:ext cx="2063017" cy="2052001"/>
                <a:chOff x="7171979" y="1443211"/>
                <a:chExt cx="2063017" cy="2052001"/>
              </a:xfrm>
            </p:grpSpPr>
            <p:sp>
              <p:nvSpPr>
                <p:cNvPr id="848" name="直角三角形 847"/>
                <p:cNvSpPr/>
                <p:nvPr/>
              </p:nvSpPr>
              <p:spPr>
                <a:xfrm>
                  <a:off x="7182996" y="1443211"/>
                  <a:ext cx="2052000" cy="2052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9" name="直角三角形 848"/>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45" name="组合 844"/>
              <p:cNvGrpSpPr/>
              <p:nvPr/>
            </p:nvGrpSpPr>
            <p:grpSpPr>
              <a:xfrm rot="10800000" flipH="1">
                <a:off x="7201504" y="3520406"/>
                <a:ext cx="2063017" cy="2052001"/>
                <a:chOff x="7171979" y="1443211"/>
                <a:chExt cx="2063017" cy="2052001"/>
              </a:xfrm>
            </p:grpSpPr>
            <p:sp>
              <p:nvSpPr>
                <p:cNvPr id="846" name="直角三角形 845"/>
                <p:cNvSpPr/>
                <p:nvPr/>
              </p:nvSpPr>
              <p:spPr>
                <a:xfrm>
                  <a:off x="7182996" y="1443211"/>
                  <a:ext cx="2052000" cy="2052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7" name="直角三角形 846"/>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837" name="组合 836"/>
            <p:cNvGrpSpPr/>
            <p:nvPr/>
          </p:nvGrpSpPr>
          <p:grpSpPr>
            <a:xfrm flipH="1">
              <a:off x="5144104" y="1413083"/>
              <a:ext cx="2063017" cy="4159324"/>
              <a:chOff x="7201504" y="1413083"/>
              <a:chExt cx="2063017" cy="4159324"/>
            </a:xfrm>
          </p:grpSpPr>
          <p:grpSp>
            <p:nvGrpSpPr>
              <p:cNvPr id="838" name="组合 837"/>
              <p:cNvGrpSpPr/>
              <p:nvPr/>
            </p:nvGrpSpPr>
            <p:grpSpPr>
              <a:xfrm rot="5400000" flipH="1">
                <a:off x="7201504" y="1418591"/>
                <a:ext cx="2063017" cy="2052001"/>
                <a:chOff x="7171979" y="1443211"/>
                <a:chExt cx="2063017" cy="2052001"/>
              </a:xfrm>
            </p:grpSpPr>
            <p:sp>
              <p:nvSpPr>
                <p:cNvPr id="842" name="直角三角形 841"/>
                <p:cNvSpPr/>
                <p:nvPr/>
              </p:nvSpPr>
              <p:spPr>
                <a:xfrm>
                  <a:off x="7182996" y="1443211"/>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3" name="直角三角形 842"/>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9" name="组合 838"/>
              <p:cNvGrpSpPr/>
              <p:nvPr/>
            </p:nvGrpSpPr>
            <p:grpSpPr>
              <a:xfrm rot="10800000" flipH="1">
                <a:off x="7201504" y="3520406"/>
                <a:ext cx="2063017" cy="2052001"/>
                <a:chOff x="7171979" y="1443211"/>
                <a:chExt cx="2063017" cy="2052001"/>
              </a:xfrm>
            </p:grpSpPr>
            <p:sp>
              <p:nvSpPr>
                <p:cNvPr id="840" name="直角三角形 839"/>
                <p:cNvSpPr/>
                <p:nvPr/>
              </p:nvSpPr>
              <p:spPr>
                <a:xfrm>
                  <a:off x="7182996" y="1443211"/>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1" name="直角三角形 840"/>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sp>
        <p:nvSpPr>
          <p:cNvPr id="850" name="等腰三角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6200000" flipH="1">
            <a:off x="4063180" y="2450802"/>
            <a:ext cx="4045457" cy="2082306"/>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Lst>
            <a:ahLst/>
            <a:cxnLst>
              <a:cxn ang="0">
                <a:pos x="connsiteX0" y="connsiteY0"/>
              </a:cxn>
              <a:cxn ang="0">
                <a:pos x="connsiteX1" y="connsiteY1"/>
              </a:cxn>
              <a:cxn ang="0">
                <a:pos x="connsiteX2" y="connsiteY2"/>
              </a:cxn>
              <a:cxn ang="0">
                <a:pos x="connsiteX3" y="connsiteY3"/>
              </a:cxn>
            </a:cxnLst>
            <a:rect l="l" t="t" r="r" b="b"/>
            <a:pathLst>
              <a:path w="4170356" h="2082306">
                <a:moveTo>
                  <a:pt x="0" y="2082306"/>
                </a:moveTo>
                <a:lnTo>
                  <a:pt x="2092294" y="0"/>
                </a:lnTo>
                <a:lnTo>
                  <a:pt x="4170356" y="2082306"/>
                </a:lnTo>
                <a:lnTo>
                  <a:pt x="0" y="208230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1" name="组合 8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1427731"/>
            <a:ext cx="4134964" cy="4126718"/>
            <a:chOff x="3042803" y="1427731"/>
            <a:chExt cx="4134964" cy="4126718"/>
          </a:xfrm>
        </p:grpSpPr>
        <p:grpSp>
          <p:nvGrpSpPr>
            <p:cNvPr id="852" name="组合 851"/>
            <p:cNvGrpSpPr/>
            <p:nvPr/>
          </p:nvGrpSpPr>
          <p:grpSpPr>
            <a:xfrm>
              <a:off x="6140089" y="3487508"/>
              <a:ext cx="1037678" cy="1037678"/>
              <a:chOff x="5816239" y="3239858"/>
              <a:chExt cx="1037678" cy="1037678"/>
            </a:xfrm>
          </p:grpSpPr>
          <p:grpSp>
            <p:nvGrpSpPr>
              <p:cNvPr id="941" name="组合 940"/>
              <p:cNvGrpSpPr/>
              <p:nvPr/>
            </p:nvGrpSpPr>
            <p:grpSpPr>
              <a:xfrm>
                <a:off x="5816239" y="3239858"/>
                <a:ext cx="1037678" cy="1037678"/>
                <a:chOff x="-1781726" y="512424"/>
                <a:chExt cx="1037678" cy="1037678"/>
              </a:xfrm>
            </p:grpSpPr>
            <p:sp>
              <p:nvSpPr>
                <p:cNvPr id="943" name="矩形 94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4" name="矩形 94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42" name="任意多边形 941"/>
              <p:cNvSpPr/>
              <p:nvPr/>
            </p:nvSpPr>
            <p:spPr>
              <a:xfrm>
                <a:off x="6072273" y="3525719"/>
                <a:ext cx="586853" cy="554441"/>
              </a:xfrm>
              <a:custGeom>
                <a:avLst/>
                <a:gdLst>
                  <a:gd name="connsiteX0" fmla="*/ 425832 w 586853"/>
                  <a:gd name="connsiteY0" fmla="*/ 146480 h 554441"/>
                  <a:gd name="connsiteX1" fmla="*/ 371832 w 586853"/>
                  <a:gd name="connsiteY1" fmla="*/ 200480 h 554441"/>
                  <a:gd name="connsiteX2" fmla="*/ 425832 w 586853"/>
                  <a:gd name="connsiteY2" fmla="*/ 254480 h 554441"/>
                  <a:gd name="connsiteX3" fmla="*/ 479832 w 586853"/>
                  <a:gd name="connsiteY3" fmla="*/ 200480 h 554441"/>
                  <a:gd name="connsiteX4" fmla="*/ 425832 w 586853"/>
                  <a:gd name="connsiteY4" fmla="*/ 146480 h 554441"/>
                  <a:gd name="connsiteX5" fmla="*/ 276307 w 586853"/>
                  <a:gd name="connsiteY5" fmla="*/ 146480 h 554441"/>
                  <a:gd name="connsiteX6" fmla="*/ 222307 w 586853"/>
                  <a:gd name="connsiteY6" fmla="*/ 200480 h 554441"/>
                  <a:gd name="connsiteX7" fmla="*/ 276307 w 586853"/>
                  <a:gd name="connsiteY7" fmla="*/ 254480 h 554441"/>
                  <a:gd name="connsiteX8" fmla="*/ 330307 w 586853"/>
                  <a:gd name="connsiteY8" fmla="*/ 200480 h 554441"/>
                  <a:gd name="connsiteX9" fmla="*/ 276307 w 586853"/>
                  <a:gd name="connsiteY9" fmla="*/ 146480 h 554441"/>
                  <a:gd name="connsiteX10" fmla="*/ 132534 w 586853"/>
                  <a:gd name="connsiteY10" fmla="*/ 146480 h 554441"/>
                  <a:gd name="connsiteX11" fmla="*/ 78534 w 586853"/>
                  <a:gd name="connsiteY11" fmla="*/ 200480 h 554441"/>
                  <a:gd name="connsiteX12" fmla="*/ 132534 w 586853"/>
                  <a:gd name="connsiteY12" fmla="*/ 254480 h 554441"/>
                  <a:gd name="connsiteX13" fmla="*/ 186534 w 586853"/>
                  <a:gd name="connsiteY13" fmla="*/ 200480 h 554441"/>
                  <a:gd name="connsiteX14" fmla="*/ 132534 w 586853"/>
                  <a:gd name="connsiteY14" fmla="*/ 146480 h 554441"/>
                  <a:gd name="connsiteX15" fmla="*/ 65966 w 586853"/>
                  <a:gd name="connsiteY15" fmla="*/ 0 h 554441"/>
                  <a:gd name="connsiteX16" fmla="*/ 342331 w 586853"/>
                  <a:gd name="connsiteY16" fmla="*/ 0 h 554441"/>
                  <a:gd name="connsiteX17" fmla="*/ 489044 w 586853"/>
                  <a:gd name="connsiteY17" fmla="*/ 0 h 554441"/>
                  <a:gd name="connsiteX18" fmla="*/ 520887 w 586853"/>
                  <a:gd name="connsiteY18" fmla="*/ 0 h 554441"/>
                  <a:gd name="connsiteX19" fmla="*/ 586853 w 586853"/>
                  <a:gd name="connsiteY19" fmla="*/ 65966 h 554441"/>
                  <a:gd name="connsiteX20" fmla="*/ 586853 w 586853"/>
                  <a:gd name="connsiteY20" fmla="*/ 230875 h 554441"/>
                  <a:gd name="connsiteX21" fmla="*/ 586853 w 586853"/>
                  <a:gd name="connsiteY21" fmla="*/ 329820 h 554441"/>
                  <a:gd name="connsiteX22" fmla="*/ 520887 w 586853"/>
                  <a:gd name="connsiteY22" fmla="*/ 395786 h 554441"/>
                  <a:gd name="connsiteX23" fmla="*/ 489044 w 586853"/>
                  <a:gd name="connsiteY23" fmla="*/ 395786 h 554441"/>
                  <a:gd name="connsiteX24" fmla="*/ 348591 w 586853"/>
                  <a:gd name="connsiteY24" fmla="*/ 554441 h 554441"/>
                  <a:gd name="connsiteX25" fmla="*/ 342331 w 586853"/>
                  <a:gd name="connsiteY25" fmla="*/ 395786 h 554441"/>
                  <a:gd name="connsiteX26" fmla="*/ 65966 w 586853"/>
                  <a:gd name="connsiteY26" fmla="*/ 395786 h 554441"/>
                  <a:gd name="connsiteX27" fmla="*/ 0 w 586853"/>
                  <a:gd name="connsiteY27" fmla="*/ 329820 h 554441"/>
                  <a:gd name="connsiteX28" fmla="*/ 0 w 586853"/>
                  <a:gd name="connsiteY28" fmla="*/ 230875 h 554441"/>
                  <a:gd name="connsiteX29" fmla="*/ 0 w 586853"/>
                  <a:gd name="connsiteY29" fmla="*/ 65966 h 554441"/>
                  <a:gd name="connsiteX30" fmla="*/ 65966 w 586853"/>
                  <a:gd name="connsiteY30" fmla="*/ 0 h 55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6853" h="554441">
                    <a:moveTo>
                      <a:pt x="425832" y="146480"/>
                    </a:moveTo>
                    <a:cubicBezTo>
                      <a:pt x="396009" y="146480"/>
                      <a:pt x="371832" y="170657"/>
                      <a:pt x="371832" y="200480"/>
                    </a:cubicBezTo>
                    <a:cubicBezTo>
                      <a:pt x="371832" y="230303"/>
                      <a:pt x="396009" y="254480"/>
                      <a:pt x="425832" y="254480"/>
                    </a:cubicBezTo>
                    <a:cubicBezTo>
                      <a:pt x="455655" y="254480"/>
                      <a:pt x="479832" y="230303"/>
                      <a:pt x="479832" y="200480"/>
                    </a:cubicBezTo>
                    <a:cubicBezTo>
                      <a:pt x="479832" y="170657"/>
                      <a:pt x="455655" y="146480"/>
                      <a:pt x="425832" y="146480"/>
                    </a:cubicBezTo>
                    <a:close/>
                    <a:moveTo>
                      <a:pt x="276307" y="146480"/>
                    </a:moveTo>
                    <a:cubicBezTo>
                      <a:pt x="246484" y="146480"/>
                      <a:pt x="222307" y="170657"/>
                      <a:pt x="222307" y="200480"/>
                    </a:cubicBezTo>
                    <a:cubicBezTo>
                      <a:pt x="222307" y="230303"/>
                      <a:pt x="246484" y="254480"/>
                      <a:pt x="276307" y="254480"/>
                    </a:cubicBezTo>
                    <a:cubicBezTo>
                      <a:pt x="306130" y="254480"/>
                      <a:pt x="330307" y="230303"/>
                      <a:pt x="330307" y="200480"/>
                    </a:cubicBezTo>
                    <a:cubicBezTo>
                      <a:pt x="330307" y="170657"/>
                      <a:pt x="306130" y="146480"/>
                      <a:pt x="276307" y="146480"/>
                    </a:cubicBezTo>
                    <a:close/>
                    <a:moveTo>
                      <a:pt x="132534" y="146480"/>
                    </a:moveTo>
                    <a:cubicBezTo>
                      <a:pt x="102711" y="146480"/>
                      <a:pt x="78534" y="170657"/>
                      <a:pt x="78534" y="200480"/>
                    </a:cubicBezTo>
                    <a:cubicBezTo>
                      <a:pt x="78534" y="230303"/>
                      <a:pt x="102711" y="254480"/>
                      <a:pt x="132534" y="254480"/>
                    </a:cubicBezTo>
                    <a:cubicBezTo>
                      <a:pt x="162357" y="254480"/>
                      <a:pt x="186534" y="230303"/>
                      <a:pt x="186534" y="200480"/>
                    </a:cubicBezTo>
                    <a:cubicBezTo>
                      <a:pt x="186534" y="170657"/>
                      <a:pt x="162357" y="146480"/>
                      <a:pt x="132534" y="146480"/>
                    </a:cubicBezTo>
                    <a:close/>
                    <a:moveTo>
                      <a:pt x="65966" y="0"/>
                    </a:moveTo>
                    <a:lnTo>
                      <a:pt x="342331" y="0"/>
                    </a:lnTo>
                    <a:lnTo>
                      <a:pt x="489044" y="0"/>
                    </a:lnTo>
                    <a:lnTo>
                      <a:pt x="520887" y="0"/>
                    </a:lnTo>
                    <a:cubicBezTo>
                      <a:pt x="557319" y="0"/>
                      <a:pt x="586853" y="29534"/>
                      <a:pt x="586853" y="65966"/>
                    </a:cubicBezTo>
                    <a:lnTo>
                      <a:pt x="586853" y="230875"/>
                    </a:lnTo>
                    <a:lnTo>
                      <a:pt x="586853" y="329820"/>
                    </a:lnTo>
                    <a:cubicBezTo>
                      <a:pt x="586853" y="366252"/>
                      <a:pt x="557319" y="395786"/>
                      <a:pt x="520887" y="395786"/>
                    </a:cubicBezTo>
                    <a:lnTo>
                      <a:pt x="489044" y="395786"/>
                    </a:lnTo>
                    <a:lnTo>
                      <a:pt x="348591" y="554441"/>
                    </a:lnTo>
                    <a:lnTo>
                      <a:pt x="342331" y="395786"/>
                    </a:lnTo>
                    <a:lnTo>
                      <a:pt x="65966" y="395786"/>
                    </a:lnTo>
                    <a:cubicBezTo>
                      <a:pt x="29534" y="395786"/>
                      <a:pt x="0" y="366252"/>
                      <a:pt x="0" y="329820"/>
                    </a:cubicBezTo>
                    <a:lnTo>
                      <a:pt x="0" y="230875"/>
                    </a:lnTo>
                    <a:lnTo>
                      <a:pt x="0" y="65966"/>
                    </a:lnTo>
                    <a:cubicBezTo>
                      <a:pt x="0" y="29534"/>
                      <a:pt x="29534" y="0"/>
                      <a:pt x="6596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3" name="组合 852"/>
            <p:cNvGrpSpPr/>
            <p:nvPr/>
          </p:nvGrpSpPr>
          <p:grpSpPr>
            <a:xfrm>
              <a:off x="6140089" y="2458245"/>
              <a:ext cx="1037678" cy="1037678"/>
              <a:chOff x="5816239" y="2210595"/>
              <a:chExt cx="1037678" cy="1037678"/>
            </a:xfrm>
          </p:grpSpPr>
          <p:grpSp>
            <p:nvGrpSpPr>
              <p:cNvPr id="937" name="组合 936"/>
              <p:cNvGrpSpPr/>
              <p:nvPr/>
            </p:nvGrpSpPr>
            <p:grpSpPr>
              <a:xfrm>
                <a:off x="5816239" y="2210595"/>
                <a:ext cx="1037678" cy="1037678"/>
                <a:chOff x="-1781726" y="512424"/>
                <a:chExt cx="1037678" cy="1037678"/>
              </a:xfrm>
            </p:grpSpPr>
            <p:sp>
              <p:nvSpPr>
                <p:cNvPr id="939" name="矩形 938"/>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0" name="矩形 939"/>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38" name="任意多边形 937"/>
              <p:cNvSpPr/>
              <p:nvPr/>
            </p:nvSpPr>
            <p:spPr>
              <a:xfrm>
                <a:off x="6019135" y="2415822"/>
                <a:ext cx="603882" cy="603882"/>
              </a:xfrm>
              <a:custGeom>
                <a:avLst/>
                <a:gdLst/>
                <a:ahLst/>
                <a:cxnLst/>
                <a:rect l="l" t="t" r="r" b="b"/>
                <a:pathLst>
                  <a:path w="603882" h="603882">
                    <a:moveTo>
                      <a:pt x="364344" y="256601"/>
                    </a:moveTo>
                    <a:cubicBezTo>
                      <a:pt x="353678" y="258734"/>
                      <a:pt x="335546" y="260867"/>
                      <a:pt x="309948" y="263001"/>
                    </a:cubicBezTo>
                    <a:cubicBezTo>
                      <a:pt x="287549" y="265134"/>
                      <a:pt x="274217" y="265667"/>
                      <a:pt x="269950" y="264601"/>
                    </a:cubicBezTo>
                    <a:cubicBezTo>
                      <a:pt x="266750" y="264601"/>
                      <a:pt x="264084" y="264067"/>
                      <a:pt x="261951" y="263001"/>
                    </a:cubicBezTo>
                    <a:cubicBezTo>
                      <a:pt x="257684" y="260867"/>
                      <a:pt x="254484" y="259801"/>
                      <a:pt x="252351" y="259801"/>
                    </a:cubicBezTo>
                    <a:cubicBezTo>
                      <a:pt x="239552" y="264067"/>
                      <a:pt x="232619" y="272067"/>
                      <a:pt x="231553" y="283799"/>
                    </a:cubicBezTo>
                    <a:cubicBezTo>
                      <a:pt x="233686" y="288066"/>
                      <a:pt x="235286" y="289132"/>
                      <a:pt x="236352" y="286999"/>
                    </a:cubicBezTo>
                    <a:cubicBezTo>
                      <a:pt x="245952" y="286999"/>
                      <a:pt x="255551" y="285933"/>
                      <a:pt x="265150" y="283799"/>
                    </a:cubicBezTo>
                    <a:cubicBezTo>
                      <a:pt x="287549" y="279533"/>
                      <a:pt x="317947" y="277933"/>
                      <a:pt x="356345" y="279000"/>
                    </a:cubicBezTo>
                    <a:cubicBezTo>
                      <a:pt x="356345" y="281133"/>
                      <a:pt x="356345" y="282200"/>
                      <a:pt x="356345" y="282200"/>
                    </a:cubicBezTo>
                    <a:cubicBezTo>
                      <a:pt x="309414" y="330197"/>
                      <a:pt x="268350" y="367528"/>
                      <a:pt x="233152" y="394193"/>
                    </a:cubicBezTo>
                    <a:cubicBezTo>
                      <a:pt x="232086" y="396326"/>
                      <a:pt x="229419" y="397926"/>
                      <a:pt x="225153" y="398992"/>
                    </a:cubicBezTo>
                    <a:cubicBezTo>
                      <a:pt x="220887" y="401126"/>
                      <a:pt x="218753" y="402726"/>
                      <a:pt x="218753" y="403792"/>
                    </a:cubicBezTo>
                    <a:cubicBezTo>
                      <a:pt x="215554" y="406992"/>
                      <a:pt x="214487" y="409658"/>
                      <a:pt x="215554" y="411792"/>
                    </a:cubicBezTo>
                    <a:cubicBezTo>
                      <a:pt x="217687" y="419258"/>
                      <a:pt x="221420" y="426724"/>
                      <a:pt x="226753" y="434190"/>
                    </a:cubicBezTo>
                    <a:cubicBezTo>
                      <a:pt x="227819" y="435257"/>
                      <a:pt x="229953" y="435790"/>
                      <a:pt x="233152" y="435790"/>
                    </a:cubicBezTo>
                    <a:cubicBezTo>
                      <a:pt x="244885" y="432590"/>
                      <a:pt x="265150" y="430457"/>
                      <a:pt x="293949" y="429391"/>
                    </a:cubicBezTo>
                    <a:cubicBezTo>
                      <a:pt x="300348" y="430457"/>
                      <a:pt x="308348" y="431524"/>
                      <a:pt x="317947" y="432590"/>
                    </a:cubicBezTo>
                    <a:cubicBezTo>
                      <a:pt x="339279" y="434724"/>
                      <a:pt x="354745" y="435790"/>
                      <a:pt x="364344" y="435790"/>
                    </a:cubicBezTo>
                    <a:cubicBezTo>
                      <a:pt x="379277" y="434724"/>
                      <a:pt x="392076" y="425657"/>
                      <a:pt x="402742" y="408592"/>
                    </a:cubicBezTo>
                    <a:cubicBezTo>
                      <a:pt x="401676" y="407525"/>
                      <a:pt x="401142" y="406459"/>
                      <a:pt x="401142" y="405392"/>
                    </a:cubicBezTo>
                    <a:cubicBezTo>
                      <a:pt x="381943" y="411792"/>
                      <a:pt x="340879" y="414458"/>
                      <a:pt x="277950" y="413392"/>
                    </a:cubicBezTo>
                    <a:cubicBezTo>
                      <a:pt x="263017" y="412325"/>
                      <a:pt x="252885" y="411792"/>
                      <a:pt x="247552" y="411792"/>
                    </a:cubicBezTo>
                    <a:cubicBezTo>
                      <a:pt x="245418" y="410725"/>
                      <a:pt x="245418" y="409658"/>
                      <a:pt x="247552" y="408592"/>
                    </a:cubicBezTo>
                    <a:cubicBezTo>
                      <a:pt x="250751" y="405392"/>
                      <a:pt x="257151" y="399526"/>
                      <a:pt x="266750" y="390993"/>
                    </a:cubicBezTo>
                    <a:cubicBezTo>
                      <a:pt x="321147" y="338729"/>
                      <a:pt x="355812" y="307798"/>
                      <a:pt x="370744" y="298199"/>
                    </a:cubicBezTo>
                    <a:cubicBezTo>
                      <a:pt x="371811" y="298199"/>
                      <a:pt x="373944" y="297132"/>
                      <a:pt x="377144" y="294999"/>
                    </a:cubicBezTo>
                    <a:cubicBezTo>
                      <a:pt x="383543" y="291799"/>
                      <a:pt x="387810" y="289132"/>
                      <a:pt x="389943" y="286999"/>
                    </a:cubicBezTo>
                    <a:cubicBezTo>
                      <a:pt x="389943" y="286999"/>
                      <a:pt x="389943" y="286466"/>
                      <a:pt x="389943" y="285399"/>
                    </a:cubicBezTo>
                    <a:cubicBezTo>
                      <a:pt x="389943" y="283266"/>
                      <a:pt x="389943" y="281666"/>
                      <a:pt x="389943" y="280600"/>
                    </a:cubicBezTo>
                    <a:cubicBezTo>
                      <a:pt x="383543" y="267800"/>
                      <a:pt x="377144" y="259801"/>
                      <a:pt x="370744" y="256601"/>
                    </a:cubicBezTo>
                    <a:cubicBezTo>
                      <a:pt x="369677" y="256601"/>
                      <a:pt x="368611" y="256601"/>
                      <a:pt x="367544" y="256601"/>
                    </a:cubicBezTo>
                    <a:cubicBezTo>
                      <a:pt x="365411" y="256601"/>
                      <a:pt x="364344" y="256601"/>
                      <a:pt x="364344" y="256601"/>
                    </a:cubicBezTo>
                    <a:close/>
                    <a:moveTo>
                      <a:pt x="301941" y="0"/>
                    </a:moveTo>
                    <a:lnTo>
                      <a:pt x="397332" y="195766"/>
                    </a:lnTo>
                    <a:lnTo>
                      <a:pt x="603882" y="230663"/>
                    </a:lnTo>
                    <a:lnTo>
                      <a:pt x="456287" y="386549"/>
                    </a:lnTo>
                    <a:lnTo>
                      <a:pt x="488551" y="603882"/>
                    </a:lnTo>
                    <a:lnTo>
                      <a:pt x="301941" y="504459"/>
                    </a:lnTo>
                    <a:lnTo>
                      <a:pt x="115331" y="603882"/>
                    </a:lnTo>
                    <a:lnTo>
                      <a:pt x="147595" y="386549"/>
                    </a:lnTo>
                    <a:lnTo>
                      <a:pt x="0" y="230663"/>
                    </a:lnTo>
                    <a:lnTo>
                      <a:pt x="206550" y="19576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4" name="组合 853"/>
            <p:cNvGrpSpPr/>
            <p:nvPr/>
          </p:nvGrpSpPr>
          <p:grpSpPr>
            <a:xfrm>
              <a:off x="4072066" y="3487508"/>
              <a:ext cx="1037678" cy="1037678"/>
              <a:chOff x="3748216" y="3239858"/>
              <a:chExt cx="1037678" cy="1037678"/>
            </a:xfrm>
          </p:grpSpPr>
          <p:grpSp>
            <p:nvGrpSpPr>
              <p:cNvPr id="933" name="组合 932"/>
              <p:cNvGrpSpPr/>
              <p:nvPr/>
            </p:nvGrpSpPr>
            <p:grpSpPr>
              <a:xfrm>
                <a:off x="3748216" y="3239858"/>
                <a:ext cx="1037678" cy="1037678"/>
                <a:chOff x="-1781726" y="512424"/>
                <a:chExt cx="1037678" cy="1037678"/>
              </a:xfrm>
            </p:grpSpPr>
            <p:sp>
              <p:nvSpPr>
                <p:cNvPr id="935" name="矩形 93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6" name="矩形 93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34" name="任意多边形 933"/>
              <p:cNvSpPr/>
              <p:nvPr/>
            </p:nvSpPr>
            <p:spPr>
              <a:xfrm>
                <a:off x="3957895" y="3431179"/>
                <a:ext cx="655670" cy="655668"/>
              </a:xfrm>
              <a:custGeom>
                <a:avLst/>
                <a:gdLst>
                  <a:gd name="connsiteX0" fmla="*/ 406400 w 812801"/>
                  <a:gd name="connsiteY0" fmla="*/ 219864 h 812801"/>
                  <a:gd name="connsiteX1" fmla="*/ 271069 w 812801"/>
                  <a:gd name="connsiteY1" fmla="*/ 355195 h 812801"/>
                  <a:gd name="connsiteX2" fmla="*/ 281704 w 812801"/>
                  <a:gd name="connsiteY2" fmla="*/ 407872 h 812801"/>
                  <a:gd name="connsiteX3" fmla="*/ 300924 w 812801"/>
                  <a:gd name="connsiteY3" fmla="*/ 436379 h 812801"/>
                  <a:gd name="connsiteX4" fmla="*/ 257056 w 812801"/>
                  <a:gd name="connsiteY4" fmla="*/ 495600 h 812801"/>
                  <a:gd name="connsiteX5" fmla="*/ 198672 w 812801"/>
                  <a:gd name="connsiteY5" fmla="*/ 719157 h 812801"/>
                  <a:gd name="connsiteX6" fmla="*/ 283741 w 812801"/>
                  <a:gd name="connsiteY6" fmla="*/ 719157 h 812801"/>
                  <a:gd name="connsiteX7" fmla="*/ 314603 w 812801"/>
                  <a:gd name="connsiteY7" fmla="*/ 513068 h 812801"/>
                  <a:gd name="connsiteX8" fmla="*/ 337783 w 812801"/>
                  <a:gd name="connsiteY8" fmla="*/ 469144 h 812801"/>
                  <a:gd name="connsiteX9" fmla="*/ 353723 w 812801"/>
                  <a:gd name="connsiteY9" fmla="*/ 479891 h 812801"/>
                  <a:gd name="connsiteX10" fmla="*/ 406400 w 812801"/>
                  <a:gd name="connsiteY10" fmla="*/ 490526 h 812801"/>
                  <a:gd name="connsiteX11" fmla="*/ 541731 w 812801"/>
                  <a:gd name="connsiteY11" fmla="*/ 355195 h 812801"/>
                  <a:gd name="connsiteX12" fmla="*/ 406400 w 812801"/>
                  <a:gd name="connsiteY12" fmla="*/ 219864 h 812801"/>
                  <a:gd name="connsiteX13" fmla="*/ 395077 w 812801"/>
                  <a:gd name="connsiteY13" fmla="*/ 112995 h 812801"/>
                  <a:gd name="connsiteX14" fmla="*/ 257451 w 812801"/>
                  <a:gd name="connsiteY14" fmla="*/ 163876 h 812801"/>
                  <a:gd name="connsiteX15" fmla="*/ 176269 w 812801"/>
                  <a:gd name="connsiteY15" fmla="*/ 431539 h 812801"/>
                  <a:gd name="connsiteX16" fmla="*/ 222719 w 812801"/>
                  <a:gd name="connsiteY16" fmla="*/ 416129 h 812801"/>
                  <a:gd name="connsiteX17" fmla="*/ 287515 w 812801"/>
                  <a:gd name="connsiteY17" fmla="*/ 202491 h 812801"/>
                  <a:gd name="connsiteX18" fmla="*/ 510520 w 812801"/>
                  <a:gd name="connsiteY18" fmla="*/ 192066 h 812801"/>
                  <a:gd name="connsiteX19" fmla="*/ 594965 w 812801"/>
                  <a:gd name="connsiteY19" fmla="*/ 398728 h 812801"/>
                  <a:gd name="connsiteX20" fmla="*/ 428473 w 812801"/>
                  <a:gd name="connsiteY20" fmla="*/ 547457 h 812801"/>
                  <a:gd name="connsiteX21" fmla="*/ 434053 w 812801"/>
                  <a:gd name="connsiteY21" fmla="*/ 596077 h 812801"/>
                  <a:gd name="connsiteX22" fmla="*/ 642648 w 812801"/>
                  <a:gd name="connsiteY22" fmla="*/ 409737 h 812801"/>
                  <a:gd name="connsiteX23" fmla="*/ 536850 w 812801"/>
                  <a:gd name="connsiteY23" fmla="*/ 150814 h 812801"/>
                  <a:gd name="connsiteX24" fmla="*/ 395077 w 812801"/>
                  <a:gd name="connsiteY24" fmla="*/ 112995 h 812801"/>
                  <a:gd name="connsiteX25" fmla="*/ 135470 w 812801"/>
                  <a:gd name="connsiteY25" fmla="*/ 0 h 812801"/>
                  <a:gd name="connsiteX26" fmla="*/ 677331 w 812801"/>
                  <a:gd name="connsiteY26" fmla="*/ 0 h 812801"/>
                  <a:gd name="connsiteX27" fmla="*/ 812801 w 812801"/>
                  <a:gd name="connsiteY27" fmla="*/ 135470 h 812801"/>
                  <a:gd name="connsiteX28" fmla="*/ 812801 w 812801"/>
                  <a:gd name="connsiteY28" fmla="*/ 677331 h 812801"/>
                  <a:gd name="connsiteX29" fmla="*/ 677331 w 812801"/>
                  <a:gd name="connsiteY29" fmla="*/ 812801 h 812801"/>
                  <a:gd name="connsiteX30" fmla="*/ 135470 w 812801"/>
                  <a:gd name="connsiteY30" fmla="*/ 812801 h 812801"/>
                  <a:gd name="connsiteX31" fmla="*/ 0 w 812801"/>
                  <a:gd name="connsiteY31" fmla="*/ 677331 h 812801"/>
                  <a:gd name="connsiteX32" fmla="*/ 0 w 812801"/>
                  <a:gd name="connsiteY32" fmla="*/ 135470 h 812801"/>
                  <a:gd name="connsiteX33" fmla="*/ 135470 w 812801"/>
                  <a:gd name="connsiteY33"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2801" h="812801">
                    <a:moveTo>
                      <a:pt x="406400" y="219864"/>
                    </a:moveTo>
                    <a:cubicBezTo>
                      <a:pt x="331659" y="219864"/>
                      <a:pt x="271069" y="280454"/>
                      <a:pt x="271069" y="355195"/>
                    </a:cubicBezTo>
                    <a:cubicBezTo>
                      <a:pt x="271069" y="373880"/>
                      <a:pt x="274856" y="391681"/>
                      <a:pt x="281704" y="407872"/>
                    </a:cubicBezTo>
                    <a:lnTo>
                      <a:pt x="300924" y="436379"/>
                    </a:lnTo>
                    <a:lnTo>
                      <a:pt x="257056" y="495600"/>
                    </a:lnTo>
                    <a:cubicBezTo>
                      <a:pt x="219376" y="562820"/>
                      <a:pt x="198672" y="639556"/>
                      <a:pt x="198672" y="719157"/>
                    </a:cubicBezTo>
                    <a:lnTo>
                      <a:pt x="283741" y="719157"/>
                    </a:lnTo>
                    <a:cubicBezTo>
                      <a:pt x="283741" y="648985"/>
                      <a:pt x="291690" y="576832"/>
                      <a:pt x="314603" y="513068"/>
                    </a:cubicBezTo>
                    <a:lnTo>
                      <a:pt x="337783" y="469144"/>
                    </a:lnTo>
                    <a:lnTo>
                      <a:pt x="353723" y="479891"/>
                    </a:lnTo>
                    <a:cubicBezTo>
                      <a:pt x="369914" y="486739"/>
                      <a:pt x="387715" y="490526"/>
                      <a:pt x="406400" y="490526"/>
                    </a:cubicBezTo>
                    <a:cubicBezTo>
                      <a:pt x="481141" y="490526"/>
                      <a:pt x="541731" y="429936"/>
                      <a:pt x="541731" y="355195"/>
                    </a:cubicBezTo>
                    <a:cubicBezTo>
                      <a:pt x="541731" y="280454"/>
                      <a:pt x="481141" y="219864"/>
                      <a:pt x="406400" y="219864"/>
                    </a:cubicBezTo>
                    <a:close/>
                    <a:moveTo>
                      <a:pt x="395077" y="112995"/>
                    </a:moveTo>
                    <a:cubicBezTo>
                      <a:pt x="346164" y="115282"/>
                      <a:pt x="297942" y="132352"/>
                      <a:pt x="257451" y="163876"/>
                    </a:cubicBezTo>
                    <a:cubicBezTo>
                      <a:pt x="176469" y="226923"/>
                      <a:pt x="143954" y="334128"/>
                      <a:pt x="176269" y="431539"/>
                    </a:cubicBezTo>
                    <a:lnTo>
                      <a:pt x="222719" y="416129"/>
                    </a:lnTo>
                    <a:cubicBezTo>
                      <a:pt x="196926" y="338380"/>
                      <a:pt x="222878" y="252813"/>
                      <a:pt x="287515" y="202491"/>
                    </a:cubicBezTo>
                    <a:cubicBezTo>
                      <a:pt x="352152" y="152170"/>
                      <a:pt x="441471" y="147994"/>
                      <a:pt x="510520" y="192066"/>
                    </a:cubicBezTo>
                    <a:cubicBezTo>
                      <a:pt x="579570" y="236140"/>
                      <a:pt x="613392" y="318911"/>
                      <a:pt x="594965" y="398728"/>
                    </a:cubicBezTo>
                    <a:cubicBezTo>
                      <a:pt x="576538" y="478545"/>
                      <a:pt x="509854" y="538114"/>
                      <a:pt x="428473" y="547457"/>
                    </a:cubicBezTo>
                    <a:lnTo>
                      <a:pt x="434053" y="596077"/>
                    </a:lnTo>
                    <a:cubicBezTo>
                      <a:pt x="536015" y="584371"/>
                      <a:pt x="619562" y="509738"/>
                      <a:pt x="642648" y="409737"/>
                    </a:cubicBezTo>
                    <a:cubicBezTo>
                      <a:pt x="665736" y="309736"/>
                      <a:pt x="623361" y="206032"/>
                      <a:pt x="536850" y="150814"/>
                    </a:cubicBezTo>
                    <a:cubicBezTo>
                      <a:pt x="493594" y="123205"/>
                      <a:pt x="443990" y="110709"/>
                      <a:pt x="395077" y="112995"/>
                    </a:cubicBezTo>
                    <a:close/>
                    <a:moveTo>
                      <a:pt x="135470" y="0"/>
                    </a:moveTo>
                    <a:lnTo>
                      <a:pt x="677331" y="0"/>
                    </a:lnTo>
                    <a:cubicBezTo>
                      <a:pt x="752149" y="0"/>
                      <a:pt x="812801" y="60652"/>
                      <a:pt x="812801" y="135470"/>
                    </a:cubicBezTo>
                    <a:lnTo>
                      <a:pt x="812801" y="677331"/>
                    </a:lnTo>
                    <a:cubicBezTo>
                      <a:pt x="812801" y="752149"/>
                      <a:pt x="752149" y="812801"/>
                      <a:pt x="677331" y="812801"/>
                    </a:cubicBezTo>
                    <a:lnTo>
                      <a:pt x="135470" y="812801"/>
                    </a:lnTo>
                    <a:cubicBezTo>
                      <a:pt x="60652" y="812801"/>
                      <a:pt x="0" y="752149"/>
                      <a:pt x="0" y="677331"/>
                    </a:cubicBezTo>
                    <a:lnTo>
                      <a:pt x="0" y="135470"/>
                    </a:lnTo>
                    <a:cubicBezTo>
                      <a:pt x="0" y="60652"/>
                      <a:pt x="60652" y="0"/>
                      <a:pt x="13547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5" name="组合 854"/>
            <p:cNvGrpSpPr/>
            <p:nvPr/>
          </p:nvGrpSpPr>
          <p:grpSpPr>
            <a:xfrm>
              <a:off x="3042803" y="1427731"/>
              <a:ext cx="1037678" cy="1037678"/>
              <a:chOff x="2718953" y="1180081"/>
              <a:chExt cx="1037678" cy="1037678"/>
            </a:xfrm>
          </p:grpSpPr>
          <p:grpSp>
            <p:nvGrpSpPr>
              <p:cNvPr id="929" name="组合 928"/>
              <p:cNvGrpSpPr/>
              <p:nvPr/>
            </p:nvGrpSpPr>
            <p:grpSpPr>
              <a:xfrm>
                <a:off x="2718953" y="1180081"/>
                <a:ext cx="1037678" cy="1037678"/>
                <a:chOff x="-1781726" y="512424"/>
                <a:chExt cx="1037678" cy="1037678"/>
              </a:xfrm>
            </p:grpSpPr>
            <p:sp>
              <p:nvSpPr>
                <p:cNvPr id="931" name="矩形 930"/>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2" name="矩形 931"/>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930" name="图片 929"/>
              <p:cNvPicPr>
                <a:picLocks noChangeAspect="1"/>
              </p:cNvPicPr>
              <p:nvPr/>
            </p:nvPicPr>
            <p:blipFill>
              <a:blip r:embed="rId2"/>
              <a:stretch>
                <a:fillRect/>
              </a:stretch>
            </p:blipFill>
            <p:spPr>
              <a:xfrm>
                <a:off x="2909651" y="1480735"/>
                <a:ext cx="608544" cy="465354"/>
              </a:xfrm>
              <a:prstGeom prst="rect">
                <a:avLst/>
              </a:prstGeom>
            </p:spPr>
          </p:pic>
        </p:grpSp>
        <p:grpSp>
          <p:nvGrpSpPr>
            <p:cNvPr id="856" name="组合 855"/>
            <p:cNvGrpSpPr/>
            <p:nvPr/>
          </p:nvGrpSpPr>
          <p:grpSpPr>
            <a:xfrm>
              <a:off x="5106078" y="4516771"/>
              <a:ext cx="1037678" cy="1037678"/>
              <a:chOff x="4782228" y="4269121"/>
              <a:chExt cx="1037678" cy="1037678"/>
            </a:xfrm>
          </p:grpSpPr>
          <p:grpSp>
            <p:nvGrpSpPr>
              <p:cNvPr id="925" name="组合 924"/>
              <p:cNvGrpSpPr/>
              <p:nvPr/>
            </p:nvGrpSpPr>
            <p:grpSpPr>
              <a:xfrm>
                <a:off x="4782228" y="4269121"/>
                <a:ext cx="1037678" cy="1037678"/>
                <a:chOff x="-1781726" y="512424"/>
                <a:chExt cx="1037678" cy="1037678"/>
              </a:xfrm>
            </p:grpSpPr>
            <p:sp>
              <p:nvSpPr>
                <p:cNvPr id="927" name="矩形 92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8" name="矩形 92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926" name="图片 925"/>
              <p:cNvPicPr>
                <a:picLocks noChangeAspect="1"/>
              </p:cNvPicPr>
              <p:nvPr/>
            </p:nvPicPr>
            <p:blipFill>
              <a:blip r:embed="rId3"/>
              <a:stretch>
                <a:fillRect/>
              </a:stretch>
            </p:blipFill>
            <p:spPr>
              <a:xfrm>
                <a:off x="4940789" y="4600393"/>
                <a:ext cx="749873" cy="438950"/>
              </a:xfrm>
              <a:prstGeom prst="rect">
                <a:avLst/>
              </a:prstGeom>
            </p:spPr>
          </p:pic>
        </p:grpSp>
        <p:grpSp>
          <p:nvGrpSpPr>
            <p:cNvPr id="857" name="组合 856"/>
            <p:cNvGrpSpPr/>
            <p:nvPr/>
          </p:nvGrpSpPr>
          <p:grpSpPr>
            <a:xfrm>
              <a:off x="5106078" y="3487508"/>
              <a:ext cx="1037678" cy="1037678"/>
              <a:chOff x="4782228" y="3239858"/>
              <a:chExt cx="1037678" cy="1037678"/>
            </a:xfrm>
          </p:grpSpPr>
          <p:grpSp>
            <p:nvGrpSpPr>
              <p:cNvPr id="916" name="组合 915"/>
              <p:cNvGrpSpPr/>
              <p:nvPr/>
            </p:nvGrpSpPr>
            <p:grpSpPr>
              <a:xfrm>
                <a:off x="4782228" y="3239858"/>
                <a:ext cx="1037678" cy="1037678"/>
                <a:chOff x="-1781726" y="512424"/>
                <a:chExt cx="1037678" cy="1037678"/>
              </a:xfrm>
            </p:grpSpPr>
            <p:sp>
              <p:nvSpPr>
                <p:cNvPr id="923" name="矩形 92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4" name="矩形 92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17" name="组合 916"/>
              <p:cNvGrpSpPr/>
              <p:nvPr/>
            </p:nvGrpSpPr>
            <p:grpSpPr>
              <a:xfrm>
                <a:off x="4969886" y="3468141"/>
                <a:ext cx="606826" cy="606826"/>
                <a:chOff x="842170" y="4792959"/>
                <a:chExt cx="282701" cy="282702"/>
              </a:xfrm>
            </p:grpSpPr>
            <p:sp>
              <p:nvSpPr>
                <p:cNvPr id="918" name="椭圆 917"/>
                <p:cNvSpPr/>
                <p:nvPr/>
              </p:nvSpPr>
              <p:spPr>
                <a:xfrm>
                  <a:off x="842170" y="4792959"/>
                  <a:ext cx="282701" cy="282702"/>
                </a:xfrm>
                <a:prstGeom prst="ellipse">
                  <a:avLst/>
                </a:pr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9" name="任意多边形 918"/>
                <p:cNvSpPr/>
                <p:nvPr/>
              </p:nvSpPr>
              <p:spPr>
                <a:xfrm>
                  <a:off x="864726" y="4795038"/>
                  <a:ext cx="95803" cy="209948"/>
                </a:xfrm>
                <a:custGeom>
                  <a:avLst/>
                  <a:gdLst>
                    <a:gd name="connsiteX0" fmla="*/ 944380 w 954477"/>
                    <a:gd name="connsiteY0" fmla="*/ 0 h 2113613"/>
                    <a:gd name="connsiteX1" fmla="*/ 944380 w 954477"/>
                    <a:gd name="connsiteY1" fmla="*/ 689547 h 2113613"/>
                    <a:gd name="connsiteX2" fmla="*/ 839449 w 954477"/>
                    <a:gd name="connsiteY2" fmla="*/ 1274164 h 2113613"/>
                    <a:gd name="connsiteX3" fmla="*/ 359764 w 954477"/>
                    <a:gd name="connsiteY3" fmla="*/ 1873770 h 2113613"/>
                    <a:gd name="connsiteX4" fmla="*/ 0 w 954477"/>
                    <a:gd name="connsiteY4" fmla="*/ 2113613 h 2113613"/>
                    <a:gd name="connsiteX0" fmla="*/ 944380 w 955828"/>
                    <a:gd name="connsiteY0" fmla="*/ 0 h 2113613"/>
                    <a:gd name="connsiteX1" fmla="*/ 944380 w 955828"/>
                    <a:gd name="connsiteY1" fmla="*/ 689547 h 2113613"/>
                    <a:gd name="connsiteX2" fmla="*/ 820399 w 955828"/>
                    <a:gd name="connsiteY2" fmla="*/ 1264639 h 2113613"/>
                    <a:gd name="connsiteX3" fmla="*/ 359764 w 955828"/>
                    <a:gd name="connsiteY3" fmla="*/ 1873770 h 2113613"/>
                    <a:gd name="connsiteX4" fmla="*/ 0 w 955828"/>
                    <a:gd name="connsiteY4" fmla="*/ 2113613 h 2113613"/>
                    <a:gd name="connsiteX0" fmla="*/ 947448 w 957253"/>
                    <a:gd name="connsiteY0" fmla="*/ 0 h 2082928"/>
                    <a:gd name="connsiteX1" fmla="*/ 944380 w 957253"/>
                    <a:gd name="connsiteY1" fmla="*/ 658862 h 2082928"/>
                    <a:gd name="connsiteX2" fmla="*/ 820399 w 957253"/>
                    <a:gd name="connsiteY2" fmla="*/ 1233954 h 2082928"/>
                    <a:gd name="connsiteX3" fmla="*/ 359764 w 957253"/>
                    <a:gd name="connsiteY3" fmla="*/ 1843085 h 2082928"/>
                    <a:gd name="connsiteX4" fmla="*/ 0 w 957253"/>
                    <a:gd name="connsiteY4" fmla="*/ 2082928 h 2082928"/>
                    <a:gd name="connsiteX0" fmla="*/ 942465 w 955025"/>
                    <a:gd name="connsiteY0" fmla="*/ 0 h 2092894"/>
                    <a:gd name="connsiteX1" fmla="*/ 944380 w 955025"/>
                    <a:gd name="connsiteY1" fmla="*/ 668828 h 2092894"/>
                    <a:gd name="connsiteX2" fmla="*/ 820399 w 955025"/>
                    <a:gd name="connsiteY2" fmla="*/ 1243920 h 2092894"/>
                    <a:gd name="connsiteX3" fmla="*/ 359764 w 955025"/>
                    <a:gd name="connsiteY3" fmla="*/ 1853051 h 2092894"/>
                    <a:gd name="connsiteX4" fmla="*/ 0 w 955025"/>
                    <a:gd name="connsiteY4" fmla="*/ 2092894 h 2092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025" h="2092894">
                      <a:moveTo>
                        <a:pt x="942465" y="0"/>
                      </a:moveTo>
                      <a:cubicBezTo>
                        <a:pt x="951209" y="238593"/>
                        <a:pt x="964724" y="461508"/>
                        <a:pt x="944380" y="668828"/>
                      </a:cubicBezTo>
                      <a:cubicBezTo>
                        <a:pt x="924036" y="876148"/>
                        <a:pt x="917835" y="1046550"/>
                        <a:pt x="820399" y="1243920"/>
                      </a:cubicBezTo>
                      <a:cubicBezTo>
                        <a:pt x="722963" y="1441291"/>
                        <a:pt x="496497" y="1711555"/>
                        <a:pt x="359764" y="1853051"/>
                      </a:cubicBezTo>
                      <a:cubicBezTo>
                        <a:pt x="223031" y="1994547"/>
                        <a:pt x="109928" y="2042926"/>
                        <a:pt x="0" y="2092894"/>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0" name="任意多边形 919"/>
                <p:cNvSpPr/>
                <p:nvPr/>
              </p:nvSpPr>
              <p:spPr>
                <a:xfrm>
                  <a:off x="1003122" y="4795470"/>
                  <a:ext cx="104978" cy="205176"/>
                </a:xfrm>
                <a:custGeom>
                  <a:avLst/>
                  <a:gdLst>
                    <a:gd name="connsiteX0" fmla="*/ 48189 w 838764"/>
                    <a:gd name="connsiteY0" fmla="*/ 0 h 1937643"/>
                    <a:gd name="connsiteX1" fmla="*/ 564 w 838764"/>
                    <a:gd name="connsiteY1" fmla="*/ 390525 h 1937643"/>
                    <a:gd name="connsiteX2" fmla="*/ 76764 w 838764"/>
                    <a:gd name="connsiteY2" fmla="*/ 952500 h 1937643"/>
                    <a:gd name="connsiteX3" fmla="*/ 295839 w 838764"/>
                    <a:gd name="connsiteY3" fmla="*/ 1447800 h 1937643"/>
                    <a:gd name="connsiteX4" fmla="*/ 705414 w 838764"/>
                    <a:gd name="connsiteY4" fmla="*/ 1866900 h 1937643"/>
                    <a:gd name="connsiteX5" fmla="*/ 838764 w 838764"/>
                    <a:gd name="connsiteY5" fmla="*/ 1933575 h 1937643"/>
                    <a:gd name="connsiteX0" fmla="*/ 48189 w 857052"/>
                    <a:gd name="connsiteY0" fmla="*/ 0 h 1941521"/>
                    <a:gd name="connsiteX1" fmla="*/ 564 w 857052"/>
                    <a:gd name="connsiteY1" fmla="*/ 390525 h 1941521"/>
                    <a:gd name="connsiteX2" fmla="*/ 76764 w 857052"/>
                    <a:gd name="connsiteY2" fmla="*/ 952500 h 1941521"/>
                    <a:gd name="connsiteX3" fmla="*/ 295839 w 857052"/>
                    <a:gd name="connsiteY3" fmla="*/ 1447800 h 1941521"/>
                    <a:gd name="connsiteX4" fmla="*/ 705414 w 857052"/>
                    <a:gd name="connsiteY4" fmla="*/ 1866900 h 1941521"/>
                    <a:gd name="connsiteX5" fmla="*/ 857052 w 857052"/>
                    <a:gd name="connsiteY5" fmla="*/ 1938147 h 1941521"/>
                    <a:gd name="connsiteX0" fmla="*/ 48189 w 857052"/>
                    <a:gd name="connsiteY0" fmla="*/ 0 h 1938147"/>
                    <a:gd name="connsiteX1" fmla="*/ 564 w 857052"/>
                    <a:gd name="connsiteY1" fmla="*/ 390525 h 1938147"/>
                    <a:gd name="connsiteX2" fmla="*/ 76764 w 857052"/>
                    <a:gd name="connsiteY2" fmla="*/ 952500 h 1938147"/>
                    <a:gd name="connsiteX3" fmla="*/ 295839 w 857052"/>
                    <a:gd name="connsiteY3" fmla="*/ 1447800 h 1938147"/>
                    <a:gd name="connsiteX4" fmla="*/ 705414 w 857052"/>
                    <a:gd name="connsiteY4" fmla="*/ 1866900 h 1938147"/>
                    <a:gd name="connsiteX5" fmla="*/ 857052 w 857052"/>
                    <a:gd name="connsiteY5" fmla="*/ 1938147 h 1938147"/>
                    <a:gd name="connsiteX0" fmla="*/ 48189 w 857052"/>
                    <a:gd name="connsiteY0" fmla="*/ 0 h 1950605"/>
                    <a:gd name="connsiteX1" fmla="*/ 564 w 857052"/>
                    <a:gd name="connsiteY1" fmla="*/ 402983 h 1950605"/>
                    <a:gd name="connsiteX2" fmla="*/ 76764 w 857052"/>
                    <a:gd name="connsiteY2" fmla="*/ 964958 h 1950605"/>
                    <a:gd name="connsiteX3" fmla="*/ 295839 w 857052"/>
                    <a:gd name="connsiteY3" fmla="*/ 1460258 h 1950605"/>
                    <a:gd name="connsiteX4" fmla="*/ 705414 w 857052"/>
                    <a:gd name="connsiteY4" fmla="*/ 1879358 h 1950605"/>
                    <a:gd name="connsiteX5" fmla="*/ 857052 w 857052"/>
                    <a:gd name="connsiteY5" fmla="*/ 1950605 h 1950605"/>
                    <a:gd name="connsiteX0" fmla="*/ 48189 w 983343"/>
                    <a:gd name="connsiteY0" fmla="*/ 0 h 2045321"/>
                    <a:gd name="connsiteX1" fmla="*/ 564 w 983343"/>
                    <a:gd name="connsiteY1" fmla="*/ 402983 h 2045321"/>
                    <a:gd name="connsiteX2" fmla="*/ 76764 w 983343"/>
                    <a:gd name="connsiteY2" fmla="*/ 964958 h 2045321"/>
                    <a:gd name="connsiteX3" fmla="*/ 295839 w 983343"/>
                    <a:gd name="connsiteY3" fmla="*/ 1460258 h 2045321"/>
                    <a:gd name="connsiteX4" fmla="*/ 705414 w 983343"/>
                    <a:gd name="connsiteY4" fmla="*/ 1879358 h 2045321"/>
                    <a:gd name="connsiteX5" fmla="*/ 983343 w 983343"/>
                    <a:gd name="connsiteY5" fmla="*/ 2045321 h 2045321"/>
                    <a:gd name="connsiteX0" fmla="*/ 48189 w 1046488"/>
                    <a:gd name="connsiteY0" fmla="*/ 0 h 2045321"/>
                    <a:gd name="connsiteX1" fmla="*/ 564 w 1046488"/>
                    <a:gd name="connsiteY1" fmla="*/ 402983 h 2045321"/>
                    <a:gd name="connsiteX2" fmla="*/ 76764 w 1046488"/>
                    <a:gd name="connsiteY2" fmla="*/ 964958 h 2045321"/>
                    <a:gd name="connsiteX3" fmla="*/ 295839 w 1046488"/>
                    <a:gd name="connsiteY3" fmla="*/ 1460258 h 2045321"/>
                    <a:gd name="connsiteX4" fmla="*/ 705414 w 1046488"/>
                    <a:gd name="connsiteY4" fmla="*/ 1879358 h 2045321"/>
                    <a:gd name="connsiteX5" fmla="*/ 1046488 w 1046488"/>
                    <a:gd name="connsiteY5" fmla="*/ 2045321 h 204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6488" h="2045321">
                      <a:moveTo>
                        <a:pt x="48189" y="0"/>
                      </a:moveTo>
                      <a:cubicBezTo>
                        <a:pt x="21995" y="115887"/>
                        <a:pt x="-4198" y="242157"/>
                        <a:pt x="564" y="402983"/>
                      </a:cubicBezTo>
                      <a:cubicBezTo>
                        <a:pt x="5326" y="563809"/>
                        <a:pt x="27551" y="788746"/>
                        <a:pt x="76764" y="964958"/>
                      </a:cubicBezTo>
                      <a:cubicBezTo>
                        <a:pt x="125977" y="1141171"/>
                        <a:pt x="191064" y="1307858"/>
                        <a:pt x="295839" y="1460258"/>
                      </a:cubicBezTo>
                      <a:cubicBezTo>
                        <a:pt x="400614" y="1612658"/>
                        <a:pt x="611879" y="1797634"/>
                        <a:pt x="705414" y="1879358"/>
                      </a:cubicBezTo>
                      <a:cubicBezTo>
                        <a:pt x="798949" y="1961082"/>
                        <a:pt x="1020485" y="2029605"/>
                        <a:pt x="1046488" y="2045321"/>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1" name="任意多边形 920"/>
                <p:cNvSpPr/>
                <p:nvPr/>
              </p:nvSpPr>
              <p:spPr>
                <a:xfrm>
                  <a:off x="888686" y="4928577"/>
                  <a:ext cx="96338" cy="110312"/>
                </a:xfrm>
                <a:custGeom>
                  <a:avLst/>
                  <a:gdLst>
                    <a:gd name="connsiteX0" fmla="*/ 952500 w 952500"/>
                    <a:gd name="connsiteY0" fmla="*/ 0 h 1104900"/>
                    <a:gd name="connsiteX1" fmla="*/ 733425 w 952500"/>
                    <a:gd name="connsiteY1" fmla="*/ 409575 h 1104900"/>
                    <a:gd name="connsiteX2" fmla="*/ 371475 w 952500"/>
                    <a:gd name="connsiteY2" fmla="*/ 838200 h 1104900"/>
                    <a:gd name="connsiteX3" fmla="*/ 0 w 952500"/>
                    <a:gd name="connsiteY3" fmla="*/ 1104900 h 1104900"/>
                    <a:gd name="connsiteX0" fmla="*/ 960360 w 960360"/>
                    <a:gd name="connsiteY0" fmla="*/ 0 h 1099660"/>
                    <a:gd name="connsiteX1" fmla="*/ 741285 w 960360"/>
                    <a:gd name="connsiteY1" fmla="*/ 409575 h 1099660"/>
                    <a:gd name="connsiteX2" fmla="*/ 379335 w 960360"/>
                    <a:gd name="connsiteY2" fmla="*/ 838200 h 1099660"/>
                    <a:gd name="connsiteX3" fmla="*/ 0 w 960360"/>
                    <a:gd name="connsiteY3" fmla="*/ 1099660 h 1099660"/>
                    <a:gd name="connsiteX0" fmla="*/ 960360 w 960360"/>
                    <a:gd name="connsiteY0" fmla="*/ 0 h 1099660"/>
                    <a:gd name="connsiteX1" fmla="*/ 741285 w 960360"/>
                    <a:gd name="connsiteY1" fmla="*/ 409575 h 1099660"/>
                    <a:gd name="connsiteX2" fmla="*/ 371475 w 960360"/>
                    <a:gd name="connsiteY2" fmla="*/ 835580 h 1099660"/>
                    <a:gd name="connsiteX3" fmla="*/ 0 w 960360"/>
                    <a:gd name="connsiteY3" fmla="*/ 1099660 h 1099660"/>
                  </a:gdLst>
                  <a:ahLst/>
                  <a:cxnLst>
                    <a:cxn ang="0">
                      <a:pos x="connsiteX0" y="connsiteY0"/>
                    </a:cxn>
                    <a:cxn ang="0">
                      <a:pos x="connsiteX1" y="connsiteY1"/>
                    </a:cxn>
                    <a:cxn ang="0">
                      <a:pos x="connsiteX2" y="connsiteY2"/>
                    </a:cxn>
                    <a:cxn ang="0">
                      <a:pos x="connsiteX3" y="connsiteY3"/>
                    </a:cxn>
                  </a:cxnLst>
                  <a:rect l="l" t="t" r="r" b="b"/>
                  <a:pathLst>
                    <a:path w="960360" h="1099660">
                      <a:moveTo>
                        <a:pt x="960360" y="0"/>
                      </a:moveTo>
                      <a:cubicBezTo>
                        <a:pt x="899241" y="134937"/>
                        <a:pt x="839433" y="270312"/>
                        <a:pt x="741285" y="409575"/>
                      </a:cubicBezTo>
                      <a:cubicBezTo>
                        <a:pt x="643138" y="548838"/>
                        <a:pt x="495022" y="720566"/>
                        <a:pt x="371475" y="835580"/>
                      </a:cubicBezTo>
                      <a:cubicBezTo>
                        <a:pt x="247928" y="950594"/>
                        <a:pt x="124618" y="1024254"/>
                        <a:pt x="0" y="109966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2" name="任意多边形 921"/>
                <p:cNvSpPr/>
                <p:nvPr/>
              </p:nvSpPr>
              <p:spPr>
                <a:xfrm>
                  <a:off x="985550" y="4929579"/>
                  <a:ext cx="91465" cy="108812"/>
                </a:xfrm>
                <a:custGeom>
                  <a:avLst/>
                  <a:gdLst>
                    <a:gd name="connsiteX0" fmla="*/ 911780 w 911780"/>
                    <a:gd name="connsiteY0" fmla="*/ 1084704 h 1084704"/>
                    <a:gd name="connsiteX1" fmla="*/ 704796 w 911780"/>
                    <a:gd name="connsiteY1" fmla="*/ 940601 h 1084704"/>
                    <a:gd name="connsiteX2" fmla="*/ 343228 w 911780"/>
                    <a:gd name="connsiteY2" fmla="*/ 605233 h 1084704"/>
                    <a:gd name="connsiteX3" fmla="*/ 115283 w 911780"/>
                    <a:gd name="connsiteY3" fmla="*/ 267246 h 1084704"/>
                    <a:gd name="connsiteX4" fmla="*/ 0 w 911780"/>
                    <a:gd name="connsiteY4" fmla="*/ 0 h 108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780" h="1084704">
                      <a:moveTo>
                        <a:pt x="911780" y="1084704"/>
                      </a:moveTo>
                      <a:cubicBezTo>
                        <a:pt x="855667" y="1052608"/>
                        <a:pt x="799555" y="1020513"/>
                        <a:pt x="704796" y="940601"/>
                      </a:cubicBezTo>
                      <a:cubicBezTo>
                        <a:pt x="610037" y="860689"/>
                        <a:pt x="441480" y="717459"/>
                        <a:pt x="343228" y="605233"/>
                      </a:cubicBezTo>
                      <a:cubicBezTo>
                        <a:pt x="244976" y="493007"/>
                        <a:pt x="172488" y="368118"/>
                        <a:pt x="115283" y="267246"/>
                      </a:cubicBezTo>
                      <a:cubicBezTo>
                        <a:pt x="58078" y="166374"/>
                        <a:pt x="29039" y="83187"/>
                        <a:pt x="0" y="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858" name="组合 857"/>
            <p:cNvGrpSpPr/>
            <p:nvPr/>
          </p:nvGrpSpPr>
          <p:grpSpPr>
            <a:xfrm>
              <a:off x="5106078" y="2458245"/>
              <a:ext cx="1037678" cy="1037678"/>
              <a:chOff x="4782228" y="2210595"/>
              <a:chExt cx="1037678" cy="1037678"/>
            </a:xfrm>
          </p:grpSpPr>
          <p:grpSp>
            <p:nvGrpSpPr>
              <p:cNvPr id="910" name="组合 909"/>
              <p:cNvGrpSpPr/>
              <p:nvPr/>
            </p:nvGrpSpPr>
            <p:grpSpPr>
              <a:xfrm>
                <a:off x="4782228" y="2210595"/>
                <a:ext cx="1037678" cy="1037678"/>
                <a:chOff x="-1781726" y="512424"/>
                <a:chExt cx="1037678" cy="1037678"/>
              </a:xfrm>
            </p:grpSpPr>
            <p:sp>
              <p:nvSpPr>
                <p:cNvPr id="914" name="矩形 91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5" name="矩形 91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11" name="组合 910"/>
              <p:cNvGrpSpPr/>
              <p:nvPr/>
            </p:nvGrpSpPr>
            <p:grpSpPr>
              <a:xfrm>
                <a:off x="4959626" y="2454964"/>
                <a:ext cx="755375" cy="566531"/>
                <a:chOff x="4959626" y="2454964"/>
                <a:chExt cx="755375" cy="566531"/>
              </a:xfrm>
            </p:grpSpPr>
            <p:sp>
              <p:nvSpPr>
                <p:cNvPr id="912" name="任意多边形 911"/>
                <p:cNvSpPr/>
                <p:nvPr/>
              </p:nvSpPr>
              <p:spPr>
                <a:xfrm>
                  <a:off x="5059019" y="2454965"/>
                  <a:ext cx="655982" cy="546488"/>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3" name="任意多边形 912"/>
                <p:cNvSpPr/>
                <p:nvPr/>
              </p:nvSpPr>
              <p:spPr>
                <a:xfrm>
                  <a:off x="4959626" y="2454964"/>
                  <a:ext cx="680041" cy="566531"/>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859" name="组合 858"/>
            <p:cNvGrpSpPr/>
            <p:nvPr/>
          </p:nvGrpSpPr>
          <p:grpSpPr>
            <a:xfrm>
              <a:off x="4072066" y="1427731"/>
              <a:ext cx="1037678" cy="1037678"/>
              <a:chOff x="3748216" y="1180081"/>
              <a:chExt cx="1037678" cy="1037678"/>
            </a:xfrm>
          </p:grpSpPr>
          <p:grpSp>
            <p:nvGrpSpPr>
              <p:cNvPr id="906" name="组合 905"/>
              <p:cNvGrpSpPr/>
              <p:nvPr/>
            </p:nvGrpSpPr>
            <p:grpSpPr>
              <a:xfrm>
                <a:off x="3748216" y="1180081"/>
                <a:ext cx="1037678" cy="1037678"/>
                <a:chOff x="-1781726" y="512424"/>
                <a:chExt cx="1037678" cy="1037678"/>
              </a:xfrm>
            </p:grpSpPr>
            <p:sp>
              <p:nvSpPr>
                <p:cNvPr id="908" name="矩形 90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9" name="矩形 90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07" name="任意多边形 906"/>
              <p:cNvSpPr/>
              <p:nvPr/>
            </p:nvSpPr>
            <p:spPr>
              <a:xfrm>
                <a:off x="3886693" y="1469808"/>
                <a:ext cx="745435" cy="546652"/>
              </a:xfrm>
              <a:custGeom>
                <a:avLst/>
                <a:gdLst>
                  <a:gd name="connsiteX0" fmla="*/ 295104 w 745435"/>
                  <a:gd name="connsiteY0" fmla="*/ 100255 h 546652"/>
                  <a:gd name="connsiteX1" fmla="*/ 367104 w 745435"/>
                  <a:gd name="connsiteY1" fmla="*/ 172255 h 546652"/>
                  <a:gd name="connsiteX2" fmla="*/ 295104 w 745435"/>
                  <a:gd name="connsiteY2" fmla="*/ 244255 h 546652"/>
                  <a:gd name="connsiteX3" fmla="*/ 223104 w 745435"/>
                  <a:gd name="connsiteY3" fmla="*/ 172255 h 546652"/>
                  <a:gd name="connsiteX4" fmla="*/ 295104 w 745435"/>
                  <a:gd name="connsiteY4" fmla="*/ 100255 h 546652"/>
                  <a:gd name="connsiteX5" fmla="*/ 128030 w 745435"/>
                  <a:gd name="connsiteY5" fmla="*/ 35834 h 546652"/>
                  <a:gd name="connsiteX6" fmla="*/ 48864 w 745435"/>
                  <a:gd name="connsiteY6" fmla="*/ 115000 h 546652"/>
                  <a:gd name="connsiteX7" fmla="*/ 48864 w 745435"/>
                  <a:gd name="connsiteY7" fmla="*/ 431652 h 546652"/>
                  <a:gd name="connsiteX8" fmla="*/ 53010 w 745435"/>
                  <a:gd name="connsiteY8" fmla="*/ 452186 h 546652"/>
                  <a:gd name="connsiteX9" fmla="*/ 53825 w 745435"/>
                  <a:gd name="connsiteY9" fmla="*/ 450965 h 546652"/>
                  <a:gd name="connsiteX10" fmla="*/ 215973 w 745435"/>
                  <a:gd name="connsiteY10" fmla="*/ 340341 h 546652"/>
                  <a:gd name="connsiteX11" fmla="*/ 395499 w 745435"/>
                  <a:gd name="connsiteY11" fmla="*/ 457189 h 546652"/>
                  <a:gd name="connsiteX12" fmla="*/ 528995 w 745435"/>
                  <a:gd name="connsiteY12" fmla="*/ 257562 h 546652"/>
                  <a:gd name="connsiteX13" fmla="*/ 658005 w 745435"/>
                  <a:gd name="connsiteY13" fmla="*/ 357430 h 546652"/>
                  <a:gd name="connsiteX14" fmla="*/ 696570 w 745435"/>
                  <a:gd name="connsiteY14" fmla="*/ 426556 h 546652"/>
                  <a:gd name="connsiteX15" fmla="*/ 696570 w 745435"/>
                  <a:gd name="connsiteY15" fmla="*/ 115000 h 546652"/>
                  <a:gd name="connsiteX16" fmla="*/ 617404 w 745435"/>
                  <a:gd name="connsiteY16" fmla="*/ 35834 h 546652"/>
                  <a:gd name="connsiteX17" fmla="*/ 91110 w 745435"/>
                  <a:gd name="connsiteY17" fmla="*/ 0 h 546652"/>
                  <a:gd name="connsiteX18" fmla="*/ 654325 w 745435"/>
                  <a:gd name="connsiteY18" fmla="*/ 0 h 546652"/>
                  <a:gd name="connsiteX19" fmla="*/ 745435 w 745435"/>
                  <a:gd name="connsiteY19" fmla="*/ 91110 h 546652"/>
                  <a:gd name="connsiteX20" fmla="*/ 745435 w 745435"/>
                  <a:gd name="connsiteY20" fmla="*/ 455542 h 546652"/>
                  <a:gd name="connsiteX21" fmla="*/ 654325 w 745435"/>
                  <a:gd name="connsiteY21" fmla="*/ 546652 h 546652"/>
                  <a:gd name="connsiteX22" fmla="*/ 91110 w 745435"/>
                  <a:gd name="connsiteY22" fmla="*/ 546652 h 546652"/>
                  <a:gd name="connsiteX23" fmla="*/ 0 w 745435"/>
                  <a:gd name="connsiteY23" fmla="*/ 455542 h 546652"/>
                  <a:gd name="connsiteX24" fmla="*/ 0 w 745435"/>
                  <a:gd name="connsiteY24" fmla="*/ 91110 h 546652"/>
                  <a:gd name="connsiteX25" fmla="*/ 91110 w 745435"/>
                  <a:gd name="connsiteY25" fmla="*/ 0 h 54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5435" h="546652">
                    <a:moveTo>
                      <a:pt x="295104" y="100255"/>
                    </a:moveTo>
                    <a:cubicBezTo>
                      <a:pt x="334869" y="100255"/>
                      <a:pt x="367104" y="132490"/>
                      <a:pt x="367104" y="172255"/>
                    </a:cubicBezTo>
                    <a:cubicBezTo>
                      <a:pt x="367104" y="212020"/>
                      <a:pt x="334869" y="244255"/>
                      <a:pt x="295104" y="244255"/>
                    </a:cubicBezTo>
                    <a:cubicBezTo>
                      <a:pt x="255339" y="244255"/>
                      <a:pt x="223104" y="212020"/>
                      <a:pt x="223104" y="172255"/>
                    </a:cubicBezTo>
                    <a:cubicBezTo>
                      <a:pt x="223104" y="132490"/>
                      <a:pt x="255339" y="100255"/>
                      <a:pt x="295104" y="100255"/>
                    </a:cubicBezTo>
                    <a:close/>
                    <a:moveTo>
                      <a:pt x="128030" y="35834"/>
                    </a:moveTo>
                    <a:cubicBezTo>
                      <a:pt x="84308" y="35834"/>
                      <a:pt x="48864" y="71278"/>
                      <a:pt x="48864" y="115000"/>
                    </a:cubicBezTo>
                    <a:lnTo>
                      <a:pt x="48864" y="431652"/>
                    </a:lnTo>
                    <a:lnTo>
                      <a:pt x="53010" y="452186"/>
                    </a:lnTo>
                    <a:lnTo>
                      <a:pt x="53825" y="450965"/>
                    </a:lnTo>
                    <a:cubicBezTo>
                      <a:pt x="94975" y="402163"/>
                      <a:pt x="179625" y="346870"/>
                      <a:pt x="215973" y="340341"/>
                    </a:cubicBezTo>
                    <a:cubicBezTo>
                      <a:pt x="274129" y="366717"/>
                      <a:pt x="346910" y="426493"/>
                      <a:pt x="395499" y="457189"/>
                    </a:cubicBezTo>
                    <a:cubicBezTo>
                      <a:pt x="437952" y="423448"/>
                      <a:pt x="452222" y="294159"/>
                      <a:pt x="528995" y="257562"/>
                    </a:cubicBezTo>
                    <a:cubicBezTo>
                      <a:pt x="579960" y="279749"/>
                      <a:pt x="624919" y="313996"/>
                      <a:pt x="658005" y="357430"/>
                    </a:cubicBezTo>
                    <a:lnTo>
                      <a:pt x="696570" y="426556"/>
                    </a:lnTo>
                    <a:lnTo>
                      <a:pt x="696570" y="115000"/>
                    </a:lnTo>
                    <a:cubicBezTo>
                      <a:pt x="696570" y="71278"/>
                      <a:pt x="661126" y="35834"/>
                      <a:pt x="617404" y="35834"/>
                    </a:cubicBezTo>
                    <a:close/>
                    <a:moveTo>
                      <a:pt x="91110" y="0"/>
                    </a:moveTo>
                    <a:lnTo>
                      <a:pt x="654325" y="0"/>
                    </a:lnTo>
                    <a:cubicBezTo>
                      <a:pt x="704644" y="0"/>
                      <a:pt x="745435" y="40791"/>
                      <a:pt x="745435" y="91110"/>
                    </a:cubicBezTo>
                    <a:lnTo>
                      <a:pt x="745435" y="455542"/>
                    </a:lnTo>
                    <a:cubicBezTo>
                      <a:pt x="745435" y="505861"/>
                      <a:pt x="704644" y="546652"/>
                      <a:pt x="654325" y="546652"/>
                    </a:cubicBezTo>
                    <a:lnTo>
                      <a:pt x="91110" y="546652"/>
                    </a:lnTo>
                    <a:cubicBezTo>
                      <a:pt x="40791" y="546652"/>
                      <a:pt x="0" y="505861"/>
                      <a:pt x="0" y="455542"/>
                    </a:cubicBezTo>
                    <a:lnTo>
                      <a:pt x="0" y="91110"/>
                    </a:lnTo>
                    <a:cubicBezTo>
                      <a:pt x="0" y="40791"/>
                      <a:pt x="40791" y="0"/>
                      <a:pt x="9111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0" name="组合 859"/>
            <p:cNvGrpSpPr/>
            <p:nvPr/>
          </p:nvGrpSpPr>
          <p:grpSpPr>
            <a:xfrm>
              <a:off x="3042803" y="2458245"/>
              <a:ext cx="1037678" cy="1037678"/>
              <a:chOff x="2718953" y="2210595"/>
              <a:chExt cx="1037678" cy="1037678"/>
            </a:xfrm>
          </p:grpSpPr>
          <p:grpSp>
            <p:nvGrpSpPr>
              <p:cNvPr id="902" name="组合 901"/>
              <p:cNvGrpSpPr/>
              <p:nvPr/>
            </p:nvGrpSpPr>
            <p:grpSpPr>
              <a:xfrm>
                <a:off x="2718953" y="2210595"/>
                <a:ext cx="1037678" cy="1037678"/>
                <a:chOff x="-1781726" y="512424"/>
                <a:chExt cx="1037678" cy="1037678"/>
              </a:xfrm>
            </p:grpSpPr>
            <p:sp>
              <p:nvSpPr>
                <p:cNvPr id="904" name="矩形 90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5" name="矩形 90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03" name="任意多边形 902"/>
              <p:cNvSpPr/>
              <p:nvPr/>
            </p:nvSpPr>
            <p:spPr>
              <a:xfrm>
                <a:off x="2879123" y="2502169"/>
                <a:ext cx="694219" cy="476036"/>
              </a:xfrm>
              <a:custGeom>
                <a:avLst/>
                <a:gdLst>
                  <a:gd name="connsiteX0" fmla="*/ 431767 w 984738"/>
                  <a:gd name="connsiteY0" fmla="*/ 453435 h 675249"/>
                  <a:gd name="connsiteX1" fmla="*/ 431767 w 984738"/>
                  <a:gd name="connsiteY1" fmla="*/ 580044 h 675249"/>
                  <a:gd name="connsiteX2" fmla="*/ 811594 w 984738"/>
                  <a:gd name="connsiteY2" fmla="*/ 580044 h 675249"/>
                  <a:gd name="connsiteX3" fmla="*/ 811594 w 984738"/>
                  <a:gd name="connsiteY3" fmla="*/ 453435 h 675249"/>
                  <a:gd name="connsiteX4" fmla="*/ 431767 w 984738"/>
                  <a:gd name="connsiteY4" fmla="*/ 270555 h 675249"/>
                  <a:gd name="connsiteX5" fmla="*/ 431767 w 984738"/>
                  <a:gd name="connsiteY5" fmla="*/ 397164 h 675249"/>
                  <a:gd name="connsiteX6" fmla="*/ 811594 w 984738"/>
                  <a:gd name="connsiteY6" fmla="*/ 397164 h 675249"/>
                  <a:gd name="connsiteX7" fmla="*/ 811594 w 984738"/>
                  <a:gd name="connsiteY7" fmla="*/ 270555 h 675249"/>
                  <a:gd name="connsiteX8" fmla="*/ 150413 w 984738"/>
                  <a:gd name="connsiteY8" fmla="*/ 102810 h 675249"/>
                  <a:gd name="connsiteX9" fmla="*/ 150413 w 984738"/>
                  <a:gd name="connsiteY9" fmla="*/ 581111 h 675249"/>
                  <a:gd name="connsiteX10" fmla="*/ 347360 w 984738"/>
                  <a:gd name="connsiteY10" fmla="*/ 581111 h 675249"/>
                  <a:gd name="connsiteX11" fmla="*/ 347360 w 984738"/>
                  <a:gd name="connsiteY11" fmla="*/ 102810 h 675249"/>
                  <a:gd name="connsiteX12" fmla="*/ 431767 w 984738"/>
                  <a:gd name="connsiteY12" fmla="*/ 87675 h 675249"/>
                  <a:gd name="connsiteX13" fmla="*/ 431767 w 984738"/>
                  <a:gd name="connsiteY13" fmla="*/ 214284 h 675249"/>
                  <a:gd name="connsiteX14" fmla="*/ 811594 w 984738"/>
                  <a:gd name="connsiteY14" fmla="*/ 214284 h 675249"/>
                  <a:gd name="connsiteX15" fmla="*/ 811594 w 984738"/>
                  <a:gd name="connsiteY15" fmla="*/ 87675 h 675249"/>
                  <a:gd name="connsiteX16" fmla="*/ 112544 w 984738"/>
                  <a:gd name="connsiteY16" fmla="*/ 0 h 675249"/>
                  <a:gd name="connsiteX17" fmla="*/ 872194 w 984738"/>
                  <a:gd name="connsiteY17" fmla="*/ 0 h 675249"/>
                  <a:gd name="connsiteX18" fmla="*/ 984738 w 984738"/>
                  <a:gd name="connsiteY18" fmla="*/ 112544 h 675249"/>
                  <a:gd name="connsiteX19" fmla="*/ 984738 w 984738"/>
                  <a:gd name="connsiteY19" fmla="*/ 562705 h 675249"/>
                  <a:gd name="connsiteX20" fmla="*/ 872194 w 984738"/>
                  <a:gd name="connsiteY20" fmla="*/ 675249 h 675249"/>
                  <a:gd name="connsiteX21" fmla="*/ 112544 w 984738"/>
                  <a:gd name="connsiteY21" fmla="*/ 675249 h 675249"/>
                  <a:gd name="connsiteX22" fmla="*/ 0 w 984738"/>
                  <a:gd name="connsiteY22" fmla="*/ 562705 h 675249"/>
                  <a:gd name="connsiteX23" fmla="*/ 0 w 984738"/>
                  <a:gd name="connsiteY23" fmla="*/ 112544 h 675249"/>
                  <a:gd name="connsiteX24" fmla="*/ 112544 w 984738"/>
                  <a:gd name="connsiteY24" fmla="*/ 0 h 6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84738" h="675249">
                    <a:moveTo>
                      <a:pt x="431767" y="453435"/>
                    </a:moveTo>
                    <a:lnTo>
                      <a:pt x="431767" y="580044"/>
                    </a:lnTo>
                    <a:lnTo>
                      <a:pt x="811594" y="580044"/>
                    </a:lnTo>
                    <a:lnTo>
                      <a:pt x="811594" y="453435"/>
                    </a:lnTo>
                    <a:close/>
                    <a:moveTo>
                      <a:pt x="431767" y="270555"/>
                    </a:moveTo>
                    <a:lnTo>
                      <a:pt x="431767" y="397164"/>
                    </a:lnTo>
                    <a:lnTo>
                      <a:pt x="811594" y="397164"/>
                    </a:lnTo>
                    <a:lnTo>
                      <a:pt x="811594" y="270555"/>
                    </a:lnTo>
                    <a:close/>
                    <a:moveTo>
                      <a:pt x="150413" y="102810"/>
                    </a:moveTo>
                    <a:lnTo>
                      <a:pt x="150413" y="581111"/>
                    </a:lnTo>
                    <a:lnTo>
                      <a:pt x="347360" y="581111"/>
                    </a:lnTo>
                    <a:lnTo>
                      <a:pt x="347360" y="102810"/>
                    </a:lnTo>
                    <a:close/>
                    <a:moveTo>
                      <a:pt x="431767" y="87675"/>
                    </a:moveTo>
                    <a:lnTo>
                      <a:pt x="431767" y="214284"/>
                    </a:lnTo>
                    <a:lnTo>
                      <a:pt x="811594" y="214284"/>
                    </a:lnTo>
                    <a:lnTo>
                      <a:pt x="811594" y="87675"/>
                    </a:lnTo>
                    <a:close/>
                    <a:moveTo>
                      <a:pt x="112544" y="0"/>
                    </a:moveTo>
                    <a:lnTo>
                      <a:pt x="872194" y="0"/>
                    </a:lnTo>
                    <a:cubicBezTo>
                      <a:pt x="934350" y="0"/>
                      <a:pt x="984738" y="50388"/>
                      <a:pt x="984738" y="112544"/>
                    </a:cubicBezTo>
                    <a:lnTo>
                      <a:pt x="984738" y="562705"/>
                    </a:lnTo>
                    <a:cubicBezTo>
                      <a:pt x="984738" y="624861"/>
                      <a:pt x="934350" y="675249"/>
                      <a:pt x="872194" y="675249"/>
                    </a:cubicBezTo>
                    <a:lnTo>
                      <a:pt x="112544" y="675249"/>
                    </a:lnTo>
                    <a:cubicBezTo>
                      <a:pt x="50388" y="675249"/>
                      <a:pt x="0" y="624861"/>
                      <a:pt x="0" y="562705"/>
                    </a:cubicBezTo>
                    <a:lnTo>
                      <a:pt x="0" y="112544"/>
                    </a:lnTo>
                    <a:cubicBezTo>
                      <a:pt x="0" y="50388"/>
                      <a:pt x="50388" y="0"/>
                      <a:pt x="11254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1" name="组合 860"/>
            <p:cNvGrpSpPr/>
            <p:nvPr/>
          </p:nvGrpSpPr>
          <p:grpSpPr>
            <a:xfrm>
              <a:off x="5106078" y="1427731"/>
              <a:ext cx="1037678" cy="1037678"/>
              <a:chOff x="4782228" y="1180081"/>
              <a:chExt cx="1037678" cy="1037678"/>
            </a:xfrm>
          </p:grpSpPr>
          <p:grpSp>
            <p:nvGrpSpPr>
              <p:cNvPr id="898" name="组合 897"/>
              <p:cNvGrpSpPr/>
              <p:nvPr/>
            </p:nvGrpSpPr>
            <p:grpSpPr>
              <a:xfrm>
                <a:off x="4782228" y="1180081"/>
                <a:ext cx="1037678" cy="1037678"/>
                <a:chOff x="-1781726" y="512424"/>
                <a:chExt cx="1037678" cy="1037678"/>
              </a:xfrm>
            </p:grpSpPr>
            <p:sp>
              <p:nvSpPr>
                <p:cNvPr id="900" name="矩形 89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1" name="矩形 90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99" name="文本框 898"/>
              <p:cNvSpPr txBox="1"/>
              <p:nvPr/>
            </p:nvSpPr>
            <p:spPr>
              <a:xfrm>
                <a:off x="4917798" y="1237128"/>
                <a:ext cx="787395" cy="923330"/>
              </a:xfrm>
              <a:prstGeom prst="rect">
                <a:avLst/>
              </a:prstGeom>
              <a:noFill/>
            </p:spPr>
            <p:txBody>
              <a:bodyPr wrap="none" rtlCol="0">
                <a:spAutoFit/>
              </a:bodyPr>
              <a:lstStyle/>
              <a:p>
                <a:r>
                  <a:rPr lang="en-US" altLang="zh-CN" sz="5400" dirty="0">
                    <a:ln w="28575">
                      <a:solidFill>
                        <a:prstClr val="white">
                          <a:lumMod val="50000"/>
                        </a:prstClr>
                      </a:solidFill>
                    </a:ln>
                    <a:solidFill>
                      <a:prstClr val="white">
                        <a:lumMod val="50000"/>
                      </a:prstClr>
                    </a:solidFill>
                    <a:latin typeface="方正舒体" panose="02010601030101010101" pitchFamily="2" charset="-122"/>
                    <a:ea typeface="方正舒体" panose="02010601030101010101" pitchFamily="2" charset="-122"/>
                  </a:rPr>
                  <a:t>@</a:t>
                </a:r>
                <a:endParaRPr lang="zh-CN" altLang="en-US" sz="5400" dirty="0">
                  <a:ln w="28575">
                    <a:solidFill>
                      <a:prstClr val="white">
                        <a:lumMod val="50000"/>
                      </a:prstClr>
                    </a:solidFill>
                  </a:ln>
                  <a:solidFill>
                    <a:prstClr val="white">
                      <a:lumMod val="50000"/>
                    </a:prstClr>
                  </a:solidFill>
                  <a:latin typeface="方正舒体" panose="02010601030101010101" pitchFamily="2" charset="-122"/>
                  <a:ea typeface="方正舒体" panose="02010601030101010101" pitchFamily="2" charset="-122"/>
                </a:endParaRPr>
              </a:p>
            </p:txBody>
          </p:sp>
        </p:grpSp>
        <p:grpSp>
          <p:nvGrpSpPr>
            <p:cNvPr id="862" name="组合 861"/>
            <p:cNvGrpSpPr/>
            <p:nvPr/>
          </p:nvGrpSpPr>
          <p:grpSpPr>
            <a:xfrm>
              <a:off x="6140089" y="1427731"/>
              <a:ext cx="1037678" cy="1037678"/>
              <a:chOff x="5816239" y="1180081"/>
              <a:chExt cx="1037678" cy="1037678"/>
            </a:xfrm>
          </p:grpSpPr>
          <p:grpSp>
            <p:nvGrpSpPr>
              <p:cNvPr id="891" name="组合 890"/>
              <p:cNvGrpSpPr/>
              <p:nvPr/>
            </p:nvGrpSpPr>
            <p:grpSpPr>
              <a:xfrm>
                <a:off x="5816239" y="1180081"/>
                <a:ext cx="1037678" cy="1037678"/>
                <a:chOff x="-1781726" y="512424"/>
                <a:chExt cx="1037678" cy="1037678"/>
              </a:xfrm>
            </p:grpSpPr>
            <p:sp>
              <p:nvSpPr>
                <p:cNvPr id="896" name="矩形 89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7" name="矩形 89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92" name="组合 891"/>
              <p:cNvGrpSpPr/>
              <p:nvPr/>
            </p:nvGrpSpPr>
            <p:grpSpPr>
              <a:xfrm rot="2338398">
                <a:off x="6197090" y="1428512"/>
                <a:ext cx="251012" cy="534804"/>
                <a:chOff x="-986118" y="404484"/>
                <a:chExt cx="609600" cy="1298810"/>
              </a:xfrm>
            </p:grpSpPr>
            <p:sp>
              <p:nvSpPr>
                <p:cNvPr id="893" name="任意多边形 892"/>
                <p:cNvSpPr/>
                <p:nvPr/>
              </p:nvSpPr>
              <p:spPr>
                <a:xfrm>
                  <a:off x="-986118" y="404484"/>
                  <a:ext cx="609600" cy="545775"/>
                </a:xfrm>
                <a:custGeom>
                  <a:avLst/>
                  <a:gdLst>
                    <a:gd name="connsiteX0" fmla="*/ 0 w 609600"/>
                    <a:gd name="connsiteY0" fmla="*/ 545775 h 545775"/>
                    <a:gd name="connsiteX1" fmla="*/ 143436 w 609600"/>
                    <a:gd name="connsiteY1" fmla="*/ 79610 h 545775"/>
                    <a:gd name="connsiteX2" fmla="*/ 466165 w 609600"/>
                    <a:gd name="connsiteY2" fmla="*/ 43751 h 545775"/>
                    <a:gd name="connsiteX3" fmla="*/ 609600 w 609600"/>
                    <a:gd name="connsiteY3" fmla="*/ 527845 h 545775"/>
                  </a:gdLst>
                  <a:ahLst/>
                  <a:cxnLst>
                    <a:cxn ang="0">
                      <a:pos x="connsiteX0" y="connsiteY0"/>
                    </a:cxn>
                    <a:cxn ang="0">
                      <a:pos x="connsiteX1" y="connsiteY1"/>
                    </a:cxn>
                    <a:cxn ang="0">
                      <a:pos x="connsiteX2" y="connsiteY2"/>
                    </a:cxn>
                    <a:cxn ang="0">
                      <a:pos x="connsiteX3" y="connsiteY3"/>
                    </a:cxn>
                  </a:cxnLst>
                  <a:rect l="l" t="t" r="r" b="b"/>
                  <a:pathLst>
                    <a:path w="609600" h="545775">
                      <a:moveTo>
                        <a:pt x="0" y="545775"/>
                      </a:moveTo>
                      <a:cubicBezTo>
                        <a:pt x="32871" y="354528"/>
                        <a:pt x="65742" y="163281"/>
                        <a:pt x="143436" y="79610"/>
                      </a:cubicBezTo>
                      <a:cubicBezTo>
                        <a:pt x="221130" y="-4061"/>
                        <a:pt x="388471" y="-30955"/>
                        <a:pt x="466165" y="43751"/>
                      </a:cubicBezTo>
                      <a:cubicBezTo>
                        <a:pt x="543859" y="118457"/>
                        <a:pt x="576729" y="323151"/>
                        <a:pt x="609600" y="527845"/>
                      </a:cubicBez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4" name="任意多边形 893"/>
                <p:cNvSpPr/>
                <p:nvPr/>
              </p:nvSpPr>
              <p:spPr>
                <a:xfrm>
                  <a:off x="-699247" y="788894"/>
                  <a:ext cx="0" cy="699247"/>
                </a:xfrm>
                <a:custGeom>
                  <a:avLst/>
                  <a:gdLst>
                    <a:gd name="connsiteX0" fmla="*/ 0 w 0"/>
                    <a:gd name="connsiteY0" fmla="*/ 0 h 699247"/>
                    <a:gd name="connsiteX1" fmla="*/ 0 w 0"/>
                    <a:gd name="connsiteY1" fmla="*/ 699247 h 699247"/>
                  </a:gdLst>
                  <a:ahLst/>
                  <a:cxnLst>
                    <a:cxn ang="0">
                      <a:pos x="connsiteX0" y="connsiteY0"/>
                    </a:cxn>
                    <a:cxn ang="0">
                      <a:pos x="connsiteX1" y="connsiteY1"/>
                    </a:cxn>
                  </a:cxnLst>
                  <a:rect l="l" t="t" r="r" b="b"/>
                  <a:pathLst>
                    <a:path h="699247">
                      <a:moveTo>
                        <a:pt x="0" y="0"/>
                      </a:moveTo>
                      <a:lnTo>
                        <a:pt x="0" y="699247"/>
                      </a:lnTo>
                    </a:path>
                  </a:pathLst>
                </a:cu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5" name="任意多边形 894"/>
                <p:cNvSpPr/>
                <p:nvPr/>
              </p:nvSpPr>
              <p:spPr>
                <a:xfrm flipV="1">
                  <a:off x="-986118" y="1157519"/>
                  <a:ext cx="609600" cy="545775"/>
                </a:xfrm>
                <a:custGeom>
                  <a:avLst/>
                  <a:gdLst>
                    <a:gd name="connsiteX0" fmla="*/ 0 w 609600"/>
                    <a:gd name="connsiteY0" fmla="*/ 545775 h 545775"/>
                    <a:gd name="connsiteX1" fmla="*/ 143436 w 609600"/>
                    <a:gd name="connsiteY1" fmla="*/ 79610 h 545775"/>
                    <a:gd name="connsiteX2" fmla="*/ 466165 w 609600"/>
                    <a:gd name="connsiteY2" fmla="*/ 43751 h 545775"/>
                    <a:gd name="connsiteX3" fmla="*/ 609600 w 609600"/>
                    <a:gd name="connsiteY3" fmla="*/ 527845 h 545775"/>
                  </a:gdLst>
                  <a:ahLst/>
                  <a:cxnLst>
                    <a:cxn ang="0">
                      <a:pos x="connsiteX0" y="connsiteY0"/>
                    </a:cxn>
                    <a:cxn ang="0">
                      <a:pos x="connsiteX1" y="connsiteY1"/>
                    </a:cxn>
                    <a:cxn ang="0">
                      <a:pos x="connsiteX2" y="connsiteY2"/>
                    </a:cxn>
                    <a:cxn ang="0">
                      <a:pos x="connsiteX3" y="connsiteY3"/>
                    </a:cxn>
                  </a:cxnLst>
                  <a:rect l="l" t="t" r="r" b="b"/>
                  <a:pathLst>
                    <a:path w="609600" h="545775">
                      <a:moveTo>
                        <a:pt x="0" y="545775"/>
                      </a:moveTo>
                      <a:cubicBezTo>
                        <a:pt x="32871" y="354528"/>
                        <a:pt x="65742" y="163281"/>
                        <a:pt x="143436" y="79610"/>
                      </a:cubicBezTo>
                      <a:cubicBezTo>
                        <a:pt x="221130" y="-4061"/>
                        <a:pt x="388471" y="-30955"/>
                        <a:pt x="466165" y="43751"/>
                      </a:cubicBezTo>
                      <a:cubicBezTo>
                        <a:pt x="543859" y="118457"/>
                        <a:pt x="576729" y="323151"/>
                        <a:pt x="609600" y="527845"/>
                      </a:cubicBez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863" name="组合 862"/>
            <p:cNvGrpSpPr/>
            <p:nvPr/>
          </p:nvGrpSpPr>
          <p:grpSpPr>
            <a:xfrm>
              <a:off x="6140089" y="4516771"/>
              <a:ext cx="1037678" cy="1037678"/>
              <a:chOff x="5816239" y="4269121"/>
              <a:chExt cx="1037678" cy="1037678"/>
            </a:xfrm>
          </p:grpSpPr>
          <p:grpSp>
            <p:nvGrpSpPr>
              <p:cNvPr id="887" name="组合 886"/>
              <p:cNvGrpSpPr/>
              <p:nvPr/>
            </p:nvGrpSpPr>
            <p:grpSpPr>
              <a:xfrm>
                <a:off x="5816239" y="4269121"/>
                <a:ext cx="1037678" cy="1037678"/>
                <a:chOff x="-1781726" y="512424"/>
                <a:chExt cx="1037678" cy="1037678"/>
              </a:xfrm>
            </p:grpSpPr>
            <p:sp>
              <p:nvSpPr>
                <p:cNvPr id="889" name="矩形 888"/>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0" name="矩形 889"/>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8" name="任意多边形 887"/>
              <p:cNvSpPr/>
              <p:nvPr/>
            </p:nvSpPr>
            <p:spPr>
              <a:xfrm>
                <a:off x="6139542" y="4512568"/>
                <a:ext cx="403762" cy="538558"/>
              </a:xfrm>
              <a:custGeom>
                <a:avLst/>
                <a:gdLst>
                  <a:gd name="connsiteX0" fmla="*/ 237508 w 296885"/>
                  <a:gd name="connsiteY0" fmla="*/ 134743 h 396000"/>
                  <a:gd name="connsiteX1" fmla="*/ 296885 w 296885"/>
                  <a:gd name="connsiteY1" fmla="*/ 134743 h 396000"/>
                  <a:gd name="connsiteX2" fmla="*/ 296885 w 296885"/>
                  <a:gd name="connsiteY2" fmla="*/ 396000 h 396000"/>
                  <a:gd name="connsiteX3" fmla="*/ 237508 w 296885"/>
                  <a:gd name="connsiteY3" fmla="*/ 396000 h 396000"/>
                  <a:gd name="connsiteX4" fmla="*/ 0 w 296885"/>
                  <a:gd name="connsiteY4" fmla="*/ 134743 h 396000"/>
                  <a:gd name="connsiteX5" fmla="*/ 59377 w 296885"/>
                  <a:gd name="connsiteY5" fmla="*/ 134743 h 396000"/>
                  <a:gd name="connsiteX6" fmla="*/ 59377 w 296885"/>
                  <a:gd name="connsiteY6" fmla="*/ 396000 h 396000"/>
                  <a:gd name="connsiteX7" fmla="*/ 0 w 296885"/>
                  <a:gd name="connsiteY7" fmla="*/ 396000 h 396000"/>
                  <a:gd name="connsiteX8" fmla="*/ 118754 w 296885"/>
                  <a:gd name="connsiteY8" fmla="*/ 0 h 396000"/>
                  <a:gd name="connsiteX9" fmla="*/ 178131 w 296885"/>
                  <a:gd name="connsiteY9" fmla="*/ 0 h 396000"/>
                  <a:gd name="connsiteX10" fmla="*/ 178131 w 296885"/>
                  <a:gd name="connsiteY10" fmla="*/ 396000 h 396000"/>
                  <a:gd name="connsiteX11" fmla="*/ 118754 w 296885"/>
                  <a:gd name="connsiteY11" fmla="*/ 39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885" h="396000">
                    <a:moveTo>
                      <a:pt x="237508" y="134743"/>
                    </a:moveTo>
                    <a:lnTo>
                      <a:pt x="296885" y="134743"/>
                    </a:lnTo>
                    <a:lnTo>
                      <a:pt x="296885" y="396000"/>
                    </a:lnTo>
                    <a:lnTo>
                      <a:pt x="237508" y="396000"/>
                    </a:lnTo>
                    <a:close/>
                    <a:moveTo>
                      <a:pt x="0" y="134743"/>
                    </a:moveTo>
                    <a:lnTo>
                      <a:pt x="59377" y="134743"/>
                    </a:lnTo>
                    <a:lnTo>
                      <a:pt x="59377" y="396000"/>
                    </a:lnTo>
                    <a:lnTo>
                      <a:pt x="0" y="396000"/>
                    </a:lnTo>
                    <a:close/>
                    <a:moveTo>
                      <a:pt x="118754" y="0"/>
                    </a:moveTo>
                    <a:lnTo>
                      <a:pt x="178131" y="0"/>
                    </a:lnTo>
                    <a:lnTo>
                      <a:pt x="178131" y="396000"/>
                    </a:lnTo>
                    <a:lnTo>
                      <a:pt x="118754" y="396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4" name="组合 863"/>
            <p:cNvGrpSpPr/>
            <p:nvPr/>
          </p:nvGrpSpPr>
          <p:grpSpPr>
            <a:xfrm>
              <a:off x="3042803" y="4516771"/>
              <a:ext cx="1037678" cy="1037678"/>
              <a:chOff x="2718953" y="4269121"/>
              <a:chExt cx="1037678" cy="1037678"/>
            </a:xfrm>
          </p:grpSpPr>
          <p:grpSp>
            <p:nvGrpSpPr>
              <p:cNvPr id="883" name="组合 882"/>
              <p:cNvGrpSpPr/>
              <p:nvPr/>
            </p:nvGrpSpPr>
            <p:grpSpPr>
              <a:xfrm>
                <a:off x="2718953" y="4269121"/>
                <a:ext cx="1037678" cy="1037678"/>
                <a:chOff x="-1781726" y="512424"/>
                <a:chExt cx="1037678" cy="1037678"/>
              </a:xfrm>
            </p:grpSpPr>
            <p:sp>
              <p:nvSpPr>
                <p:cNvPr id="885" name="矩形 88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6" name="矩形 88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4" name="任意多边形 883"/>
              <p:cNvSpPr/>
              <p:nvPr/>
            </p:nvSpPr>
            <p:spPr>
              <a:xfrm>
                <a:off x="3039075" y="4512624"/>
                <a:ext cx="464147" cy="532608"/>
              </a:xfrm>
              <a:custGeom>
                <a:avLst/>
                <a:gdLst>
                  <a:gd name="connsiteX0" fmla="*/ 308757 w 712519"/>
                  <a:gd name="connsiteY0" fmla="*/ 0 h 817615"/>
                  <a:gd name="connsiteX1" fmla="*/ 403760 w 712519"/>
                  <a:gd name="connsiteY1" fmla="*/ 0 h 817615"/>
                  <a:gd name="connsiteX2" fmla="*/ 403760 w 712519"/>
                  <a:gd name="connsiteY2" fmla="*/ 83127 h 817615"/>
                  <a:gd name="connsiteX3" fmla="*/ 558140 w 712519"/>
                  <a:gd name="connsiteY3" fmla="*/ 83127 h 817615"/>
                  <a:gd name="connsiteX4" fmla="*/ 712519 w 712519"/>
                  <a:gd name="connsiteY4" fmla="*/ 237506 h 817615"/>
                  <a:gd name="connsiteX5" fmla="*/ 558140 w 712519"/>
                  <a:gd name="connsiteY5" fmla="*/ 391885 h 817615"/>
                  <a:gd name="connsiteX6" fmla="*/ 403760 w 712519"/>
                  <a:gd name="connsiteY6" fmla="*/ 391885 h 817615"/>
                  <a:gd name="connsiteX7" fmla="*/ 403760 w 712519"/>
                  <a:gd name="connsiteY7" fmla="*/ 771896 h 817615"/>
                  <a:gd name="connsiteX8" fmla="*/ 546263 w 712519"/>
                  <a:gd name="connsiteY8" fmla="*/ 771896 h 817615"/>
                  <a:gd name="connsiteX9" fmla="*/ 546263 w 712519"/>
                  <a:gd name="connsiteY9" fmla="*/ 817615 h 817615"/>
                  <a:gd name="connsiteX10" fmla="*/ 178128 w 712519"/>
                  <a:gd name="connsiteY10" fmla="*/ 817615 h 817615"/>
                  <a:gd name="connsiteX11" fmla="*/ 178128 w 712519"/>
                  <a:gd name="connsiteY11" fmla="*/ 771896 h 817615"/>
                  <a:gd name="connsiteX12" fmla="*/ 308757 w 712519"/>
                  <a:gd name="connsiteY12" fmla="*/ 771896 h 817615"/>
                  <a:gd name="connsiteX13" fmla="*/ 308757 w 712519"/>
                  <a:gd name="connsiteY13" fmla="*/ 391885 h 817615"/>
                  <a:gd name="connsiteX14" fmla="*/ 0 w 712519"/>
                  <a:gd name="connsiteY14" fmla="*/ 391885 h 817615"/>
                  <a:gd name="connsiteX15" fmla="*/ 0 w 712519"/>
                  <a:gd name="connsiteY15" fmla="*/ 83127 h 817615"/>
                  <a:gd name="connsiteX16" fmla="*/ 308757 w 712519"/>
                  <a:gd name="connsiteY16" fmla="*/ 83127 h 81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2519" h="817615">
                    <a:moveTo>
                      <a:pt x="308757" y="0"/>
                    </a:moveTo>
                    <a:lnTo>
                      <a:pt x="403760" y="0"/>
                    </a:lnTo>
                    <a:lnTo>
                      <a:pt x="403760" y="83127"/>
                    </a:lnTo>
                    <a:lnTo>
                      <a:pt x="558140" y="83127"/>
                    </a:lnTo>
                    <a:lnTo>
                      <a:pt x="712519" y="237506"/>
                    </a:lnTo>
                    <a:lnTo>
                      <a:pt x="558140" y="391885"/>
                    </a:lnTo>
                    <a:lnTo>
                      <a:pt x="403760" y="391885"/>
                    </a:lnTo>
                    <a:lnTo>
                      <a:pt x="403760" y="771896"/>
                    </a:lnTo>
                    <a:lnTo>
                      <a:pt x="546263" y="771896"/>
                    </a:lnTo>
                    <a:lnTo>
                      <a:pt x="546263" y="817615"/>
                    </a:lnTo>
                    <a:lnTo>
                      <a:pt x="178128" y="817615"/>
                    </a:lnTo>
                    <a:lnTo>
                      <a:pt x="178128" y="771896"/>
                    </a:lnTo>
                    <a:lnTo>
                      <a:pt x="308757" y="771896"/>
                    </a:lnTo>
                    <a:lnTo>
                      <a:pt x="308757" y="391885"/>
                    </a:lnTo>
                    <a:lnTo>
                      <a:pt x="0" y="391885"/>
                    </a:lnTo>
                    <a:lnTo>
                      <a:pt x="0" y="83127"/>
                    </a:lnTo>
                    <a:lnTo>
                      <a:pt x="308757" y="8312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5" name="组合 864"/>
            <p:cNvGrpSpPr/>
            <p:nvPr/>
          </p:nvGrpSpPr>
          <p:grpSpPr>
            <a:xfrm>
              <a:off x="3042803" y="3487508"/>
              <a:ext cx="1037678" cy="1037678"/>
              <a:chOff x="2718953" y="3239858"/>
              <a:chExt cx="1037678" cy="1037678"/>
            </a:xfrm>
          </p:grpSpPr>
          <p:grpSp>
            <p:nvGrpSpPr>
              <p:cNvPr id="879" name="组合 878"/>
              <p:cNvGrpSpPr/>
              <p:nvPr/>
            </p:nvGrpSpPr>
            <p:grpSpPr>
              <a:xfrm>
                <a:off x="2718953" y="3239858"/>
                <a:ext cx="1037678" cy="1037678"/>
                <a:chOff x="-1781726" y="512424"/>
                <a:chExt cx="1037678" cy="1037678"/>
              </a:xfrm>
            </p:grpSpPr>
            <p:sp>
              <p:nvSpPr>
                <p:cNvPr id="881" name="矩形 880"/>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2" name="矩形 881"/>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0" name="任意多边形 879"/>
              <p:cNvSpPr/>
              <p:nvPr/>
            </p:nvSpPr>
            <p:spPr>
              <a:xfrm>
                <a:off x="2959563" y="3538847"/>
                <a:ext cx="506296" cy="451262"/>
              </a:xfrm>
              <a:custGeom>
                <a:avLst/>
                <a:gdLst>
                  <a:gd name="connsiteX0" fmla="*/ 190005 w 546265"/>
                  <a:gd name="connsiteY0" fmla="*/ 201880 h 486888"/>
                  <a:gd name="connsiteX1" fmla="*/ 190005 w 546265"/>
                  <a:gd name="connsiteY1" fmla="*/ 320633 h 486888"/>
                  <a:gd name="connsiteX2" fmla="*/ 344384 w 546265"/>
                  <a:gd name="connsiteY2" fmla="*/ 320633 h 486888"/>
                  <a:gd name="connsiteX3" fmla="*/ 344384 w 546265"/>
                  <a:gd name="connsiteY3" fmla="*/ 201880 h 486888"/>
                  <a:gd name="connsiteX4" fmla="*/ 118753 w 546265"/>
                  <a:gd name="connsiteY4" fmla="*/ 0 h 486888"/>
                  <a:gd name="connsiteX5" fmla="*/ 190005 w 546265"/>
                  <a:gd name="connsiteY5" fmla="*/ 0 h 486888"/>
                  <a:gd name="connsiteX6" fmla="*/ 190005 w 546265"/>
                  <a:gd name="connsiteY6" fmla="*/ 142504 h 486888"/>
                  <a:gd name="connsiteX7" fmla="*/ 344384 w 546265"/>
                  <a:gd name="connsiteY7" fmla="*/ 142504 h 486888"/>
                  <a:gd name="connsiteX8" fmla="*/ 344384 w 546265"/>
                  <a:gd name="connsiteY8" fmla="*/ 0 h 486888"/>
                  <a:gd name="connsiteX9" fmla="*/ 415636 w 546265"/>
                  <a:gd name="connsiteY9" fmla="*/ 0 h 486888"/>
                  <a:gd name="connsiteX10" fmla="*/ 415636 w 546265"/>
                  <a:gd name="connsiteY10" fmla="*/ 142504 h 486888"/>
                  <a:gd name="connsiteX11" fmla="*/ 546265 w 546265"/>
                  <a:gd name="connsiteY11" fmla="*/ 142504 h 486888"/>
                  <a:gd name="connsiteX12" fmla="*/ 546265 w 546265"/>
                  <a:gd name="connsiteY12" fmla="*/ 201880 h 486888"/>
                  <a:gd name="connsiteX13" fmla="*/ 415636 w 546265"/>
                  <a:gd name="connsiteY13" fmla="*/ 201880 h 486888"/>
                  <a:gd name="connsiteX14" fmla="*/ 415636 w 546265"/>
                  <a:gd name="connsiteY14" fmla="*/ 320633 h 486888"/>
                  <a:gd name="connsiteX15" fmla="*/ 546265 w 546265"/>
                  <a:gd name="connsiteY15" fmla="*/ 320633 h 486888"/>
                  <a:gd name="connsiteX16" fmla="*/ 546265 w 546265"/>
                  <a:gd name="connsiteY16" fmla="*/ 380009 h 486888"/>
                  <a:gd name="connsiteX17" fmla="*/ 415636 w 546265"/>
                  <a:gd name="connsiteY17" fmla="*/ 380009 h 486888"/>
                  <a:gd name="connsiteX18" fmla="*/ 415636 w 546265"/>
                  <a:gd name="connsiteY18" fmla="*/ 486888 h 486888"/>
                  <a:gd name="connsiteX19" fmla="*/ 344384 w 546265"/>
                  <a:gd name="connsiteY19" fmla="*/ 486888 h 486888"/>
                  <a:gd name="connsiteX20" fmla="*/ 344384 w 546265"/>
                  <a:gd name="connsiteY20" fmla="*/ 380009 h 486888"/>
                  <a:gd name="connsiteX21" fmla="*/ 190005 w 546265"/>
                  <a:gd name="connsiteY21" fmla="*/ 380009 h 486888"/>
                  <a:gd name="connsiteX22" fmla="*/ 190005 w 546265"/>
                  <a:gd name="connsiteY22" fmla="*/ 486888 h 486888"/>
                  <a:gd name="connsiteX23" fmla="*/ 118753 w 546265"/>
                  <a:gd name="connsiteY23" fmla="*/ 486888 h 486888"/>
                  <a:gd name="connsiteX24" fmla="*/ 118753 w 546265"/>
                  <a:gd name="connsiteY24" fmla="*/ 380009 h 486888"/>
                  <a:gd name="connsiteX25" fmla="*/ 0 w 546265"/>
                  <a:gd name="connsiteY25" fmla="*/ 380009 h 486888"/>
                  <a:gd name="connsiteX26" fmla="*/ 0 w 546265"/>
                  <a:gd name="connsiteY26" fmla="*/ 320633 h 486888"/>
                  <a:gd name="connsiteX27" fmla="*/ 118753 w 546265"/>
                  <a:gd name="connsiteY27" fmla="*/ 320633 h 486888"/>
                  <a:gd name="connsiteX28" fmla="*/ 118753 w 546265"/>
                  <a:gd name="connsiteY28" fmla="*/ 201880 h 486888"/>
                  <a:gd name="connsiteX29" fmla="*/ 0 w 546265"/>
                  <a:gd name="connsiteY29" fmla="*/ 201880 h 486888"/>
                  <a:gd name="connsiteX30" fmla="*/ 0 w 546265"/>
                  <a:gd name="connsiteY30" fmla="*/ 142504 h 486888"/>
                  <a:gd name="connsiteX31" fmla="*/ 118753 w 546265"/>
                  <a:gd name="connsiteY31" fmla="*/ 142504 h 48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265" h="486888">
                    <a:moveTo>
                      <a:pt x="190005" y="201880"/>
                    </a:moveTo>
                    <a:lnTo>
                      <a:pt x="190005" y="320633"/>
                    </a:lnTo>
                    <a:lnTo>
                      <a:pt x="344384" y="320633"/>
                    </a:lnTo>
                    <a:lnTo>
                      <a:pt x="344384" y="201880"/>
                    </a:lnTo>
                    <a:close/>
                    <a:moveTo>
                      <a:pt x="118753" y="0"/>
                    </a:moveTo>
                    <a:lnTo>
                      <a:pt x="190005" y="0"/>
                    </a:lnTo>
                    <a:lnTo>
                      <a:pt x="190005" y="142504"/>
                    </a:lnTo>
                    <a:lnTo>
                      <a:pt x="344384" y="142504"/>
                    </a:lnTo>
                    <a:lnTo>
                      <a:pt x="344384" y="0"/>
                    </a:lnTo>
                    <a:lnTo>
                      <a:pt x="415636" y="0"/>
                    </a:lnTo>
                    <a:lnTo>
                      <a:pt x="415636" y="142504"/>
                    </a:lnTo>
                    <a:lnTo>
                      <a:pt x="546265" y="142504"/>
                    </a:lnTo>
                    <a:lnTo>
                      <a:pt x="546265" y="201880"/>
                    </a:lnTo>
                    <a:lnTo>
                      <a:pt x="415636" y="201880"/>
                    </a:lnTo>
                    <a:lnTo>
                      <a:pt x="415636" y="320633"/>
                    </a:lnTo>
                    <a:lnTo>
                      <a:pt x="546265" y="320633"/>
                    </a:lnTo>
                    <a:lnTo>
                      <a:pt x="546265" y="380009"/>
                    </a:lnTo>
                    <a:lnTo>
                      <a:pt x="415636" y="380009"/>
                    </a:lnTo>
                    <a:lnTo>
                      <a:pt x="415636" y="486888"/>
                    </a:lnTo>
                    <a:lnTo>
                      <a:pt x="344384" y="486888"/>
                    </a:lnTo>
                    <a:lnTo>
                      <a:pt x="344384" y="380009"/>
                    </a:lnTo>
                    <a:lnTo>
                      <a:pt x="190005" y="380009"/>
                    </a:lnTo>
                    <a:lnTo>
                      <a:pt x="190005" y="486888"/>
                    </a:lnTo>
                    <a:lnTo>
                      <a:pt x="118753" y="486888"/>
                    </a:lnTo>
                    <a:lnTo>
                      <a:pt x="118753" y="380009"/>
                    </a:lnTo>
                    <a:lnTo>
                      <a:pt x="0" y="380009"/>
                    </a:lnTo>
                    <a:lnTo>
                      <a:pt x="0" y="320633"/>
                    </a:lnTo>
                    <a:lnTo>
                      <a:pt x="118753" y="320633"/>
                    </a:lnTo>
                    <a:lnTo>
                      <a:pt x="118753" y="201880"/>
                    </a:lnTo>
                    <a:lnTo>
                      <a:pt x="0" y="201880"/>
                    </a:lnTo>
                    <a:lnTo>
                      <a:pt x="0" y="142504"/>
                    </a:lnTo>
                    <a:lnTo>
                      <a:pt x="118753" y="14250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6" name="组合 865"/>
            <p:cNvGrpSpPr/>
            <p:nvPr/>
          </p:nvGrpSpPr>
          <p:grpSpPr>
            <a:xfrm>
              <a:off x="4072066" y="4516771"/>
              <a:ext cx="1037678" cy="1037678"/>
              <a:chOff x="3748216" y="4269121"/>
              <a:chExt cx="1037678" cy="1037678"/>
            </a:xfrm>
          </p:grpSpPr>
          <p:grpSp>
            <p:nvGrpSpPr>
              <p:cNvPr id="875" name="组合 874"/>
              <p:cNvGrpSpPr/>
              <p:nvPr/>
            </p:nvGrpSpPr>
            <p:grpSpPr>
              <a:xfrm>
                <a:off x="3748216" y="4269121"/>
                <a:ext cx="1037678" cy="1037678"/>
                <a:chOff x="-1781726" y="512424"/>
                <a:chExt cx="1037678" cy="1037678"/>
              </a:xfrm>
            </p:grpSpPr>
            <p:sp>
              <p:nvSpPr>
                <p:cNvPr id="877" name="矩形 87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8" name="矩形 87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76" name="任意多边形 875"/>
              <p:cNvSpPr/>
              <p:nvPr/>
            </p:nvSpPr>
            <p:spPr>
              <a:xfrm>
                <a:off x="3946359" y="4556725"/>
                <a:ext cx="659362" cy="560460"/>
              </a:xfrm>
              <a:custGeom>
                <a:avLst/>
                <a:gdLst>
                  <a:gd name="connsiteX0" fmla="*/ 203806 w 903111"/>
                  <a:gd name="connsiteY0" fmla="*/ 371709 h 767647"/>
                  <a:gd name="connsiteX1" fmla="*/ 694460 w 903111"/>
                  <a:gd name="connsiteY1" fmla="*/ 371709 h 767647"/>
                  <a:gd name="connsiteX2" fmla="*/ 694460 w 903111"/>
                  <a:gd name="connsiteY2" fmla="*/ 429696 h 767647"/>
                  <a:gd name="connsiteX3" fmla="*/ 203806 w 903111"/>
                  <a:gd name="connsiteY3" fmla="*/ 429696 h 767647"/>
                  <a:gd name="connsiteX4" fmla="*/ 203806 w 903111"/>
                  <a:gd name="connsiteY4" fmla="*/ 193289 h 767647"/>
                  <a:gd name="connsiteX5" fmla="*/ 694460 w 903111"/>
                  <a:gd name="connsiteY5" fmla="*/ 193289 h 767647"/>
                  <a:gd name="connsiteX6" fmla="*/ 694460 w 903111"/>
                  <a:gd name="connsiteY6" fmla="*/ 251276 h 767647"/>
                  <a:gd name="connsiteX7" fmla="*/ 203806 w 903111"/>
                  <a:gd name="connsiteY7" fmla="*/ 251276 h 767647"/>
                  <a:gd name="connsiteX8" fmla="*/ 131964 w 903111"/>
                  <a:gd name="connsiteY8" fmla="*/ 38158 h 767647"/>
                  <a:gd name="connsiteX9" fmla="*/ 38767 w 903111"/>
                  <a:gd name="connsiteY9" fmla="*/ 131355 h 767647"/>
                  <a:gd name="connsiteX10" fmla="*/ 38767 w 903111"/>
                  <a:gd name="connsiteY10" fmla="*/ 364341 h 767647"/>
                  <a:gd name="connsiteX11" fmla="*/ 38767 w 903111"/>
                  <a:gd name="connsiteY11" fmla="*/ 504131 h 767647"/>
                  <a:gd name="connsiteX12" fmla="*/ 131964 w 903111"/>
                  <a:gd name="connsiteY12" fmla="*/ 597328 h 767647"/>
                  <a:gd name="connsiteX13" fmla="*/ 176299 w 903111"/>
                  <a:gd name="connsiteY13" fmla="*/ 597328 h 767647"/>
                  <a:gd name="connsiteX14" fmla="*/ 359173 w 903111"/>
                  <a:gd name="connsiteY14" fmla="*/ 726070 h 767647"/>
                  <a:gd name="connsiteX15" fmla="*/ 337993 w 903111"/>
                  <a:gd name="connsiteY15" fmla="*/ 606249 h 767647"/>
                  <a:gd name="connsiteX16" fmla="*/ 770761 w 903111"/>
                  <a:gd name="connsiteY16" fmla="*/ 597328 h 767647"/>
                  <a:gd name="connsiteX17" fmla="*/ 863958 w 903111"/>
                  <a:gd name="connsiteY17" fmla="*/ 504131 h 767647"/>
                  <a:gd name="connsiteX18" fmla="*/ 863958 w 903111"/>
                  <a:gd name="connsiteY18" fmla="*/ 364341 h 767647"/>
                  <a:gd name="connsiteX19" fmla="*/ 863958 w 903111"/>
                  <a:gd name="connsiteY19" fmla="*/ 131355 h 767647"/>
                  <a:gd name="connsiteX20" fmla="*/ 770761 w 903111"/>
                  <a:gd name="connsiteY20" fmla="*/ 38158 h 767647"/>
                  <a:gd name="connsiteX21" fmla="*/ 382597 w 903111"/>
                  <a:gd name="connsiteY21" fmla="*/ 38158 h 767647"/>
                  <a:gd name="connsiteX22" fmla="*/ 176299 w 903111"/>
                  <a:gd name="connsiteY22" fmla="*/ 38158 h 767647"/>
                  <a:gd name="connsiteX23" fmla="*/ 105365 w 903111"/>
                  <a:gd name="connsiteY23" fmla="*/ 0 h 767647"/>
                  <a:gd name="connsiteX24" fmla="*/ 150519 w 903111"/>
                  <a:gd name="connsiteY24" fmla="*/ 0 h 767647"/>
                  <a:gd name="connsiteX25" fmla="*/ 376296 w 903111"/>
                  <a:gd name="connsiteY25" fmla="*/ 0 h 767647"/>
                  <a:gd name="connsiteX26" fmla="*/ 797746 w 903111"/>
                  <a:gd name="connsiteY26" fmla="*/ 0 h 767647"/>
                  <a:gd name="connsiteX27" fmla="*/ 903111 w 903111"/>
                  <a:gd name="connsiteY27" fmla="*/ 105365 h 767647"/>
                  <a:gd name="connsiteX28" fmla="*/ 903111 w 903111"/>
                  <a:gd name="connsiteY28" fmla="*/ 368771 h 767647"/>
                  <a:gd name="connsiteX29" fmla="*/ 903111 w 903111"/>
                  <a:gd name="connsiteY29" fmla="*/ 526813 h 767647"/>
                  <a:gd name="connsiteX30" fmla="*/ 797746 w 903111"/>
                  <a:gd name="connsiteY30" fmla="*/ 632178 h 767647"/>
                  <a:gd name="connsiteX31" fmla="*/ 376296 w 903111"/>
                  <a:gd name="connsiteY31" fmla="*/ 632178 h 767647"/>
                  <a:gd name="connsiteX32" fmla="*/ 387588 w 903111"/>
                  <a:gd name="connsiteY32" fmla="*/ 767647 h 767647"/>
                  <a:gd name="connsiteX33" fmla="*/ 150519 w 903111"/>
                  <a:gd name="connsiteY33" fmla="*/ 632178 h 767647"/>
                  <a:gd name="connsiteX34" fmla="*/ 105365 w 903111"/>
                  <a:gd name="connsiteY34" fmla="*/ 632178 h 767647"/>
                  <a:gd name="connsiteX35" fmla="*/ 0 w 903111"/>
                  <a:gd name="connsiteY35" fmla="*/ 526813 h 767647"/>
                  <a:gd name="connsiteX36" fmla="*/ 0 w 903111"/>
                  <a:gd name="connsiteY36" fmla="*/ 368771 h 767647"/>
                  <a:gd name="connsiteX37" fmla="*/ 0 w 903111"/>
                  <a:gd name="connsiteY37" fmla="*/ 105365 h 767647"/>
                  <a:gd name="connsiteX38" fmla="*/ 105365 w 903111"/>
                  <a:gd name="connsiteY38" fmla="*/ 0 h 7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03111" h="767647">
                    <a:moveTo>
                      <a:pt x="203806" y="371709"/>
                    </a:moveTo>
                    <a:lnTo>
                      <a:pt x="694460" y="371709"/>
                    </a:lnTo>
                    <a:lnTo>
                      <a:pt x="694460" y="429696"/>
                    </a:lnTo>
                    <a:lnTo>
                      <a:pt x="203806" y="429696"/>
                    </a:lnTo>
                    <a:close/>
                    <a:moveTo>
                      <a:pt x="203806" y="193289"/>
                    </a:moveTo>
                    <a:lnTo>
                      <a:pt x="694460" y="193289"/>
                    </a:lnTo>
                    <a:lnTo>
                      <a:pt x="694460" y="251276"/>
                    </a:lnTo>
                    <a:lnTo>
                      <a:pt x="203806" y="251276"/>
                    </a:lnTo>
                    <a:close/>
                    <a:moveTo>
                      <a:pt x="131964" y="38158"/>
                    </a:moveTo>
                    <a:cubicBezTo>
                      <a:pt x="80493" y="38158"/>
                      <a:pt x="38767" y="79884"/>
                      <a:pt x="38767" y="131355"/>
                    </a:cubicBezTo>
                    <a:lnTo>
                      <a:pt x="38767" y="364341"/>
                    </a:lnTo>
                    <a:lnTo>
                      <a:pt x="38767" y="504131"/>
                    </a:lnTo>
                    <a:cubicBezTo>
                      <a:pt x="38767" y="555602"/>
                      <a:pt x="80493" y="597328"/>
                      <a:pt x="131964" y="597328"/>
                    </a:cubicBezTo>
                    <a:lnTo>
                      <a:pt x="176299" y="597328"/>
                    </a:lnTo>
                    <a:lnTo>
                      <a:pt x="359173" y="726070"/>
                    </a:lnTo>
                    <a:lnTo>
                      <a:pt x="337993" y="606249"/>
                    </a:lnTo>
                    <a:lnTo>
                      <a:pt x="770761" y="597328"/>
                    </a:lnTo>
                    <a:cubicBezTo>
                      <a:pt x="822232" y="597328"/>
                      <a:pt x="863958" y="555602"/>
                      <a:pt x="863958" y="504131"/>
                    </a:cubicBezTo>
                    <a:lnTo>
                      <a:pt x="863958" y="364341"/>
                    </a:lnTo>
                    <a:lnTo>
                      <a:pt x="863958" y="131355"/>
                    </a:lnTo>
                    <a:cubicBezTo>
                      <a:pt x="863958" y="79884"/>
                      <a:pt x="822232" y="38158"/>
                      <a:pt x="770761" y="38158"/>
                    </a:cubicBezTo>
                    <a:lnTo>
                      <a:pt x="382597" y="38158"/>
                    </a:lnTo>
                    <a:lnTo>
                      <a:pt x="176299" y="38158"/>
                    </a:lnTo>
                    <a:close/>
                    <a:moveTo>
                      <a:pt x="105365" y="0"/>
                    </a:moveTo>
                    <a:lnTo>
                      <a:pt x="150519" y="0"/>
                    </a:lnTo>
                    <a:lnTo>
                      <a:pt x="376296" y="0"/>
                    </a:lnTo>
                    <a:lnTo>
                      <a:pt x="797746" y="0"/>
                    </a:lnTo>
                    <a:cubicBezTo>
                      <a:pt x="855937" y="0"/>
                      <a:pt x="903111" y="47174"/>
                      <a:pt x="903111" y="105365"/>
                    </a:cubicBezTo>
                    <a:lnTo>
                      <a:pt x="903111" y="368771"/>
                    </a:lnTo>
                    <a:lnTo>
                      <a:pt x="903111" y="526813"/>
                    </a:lnTo>
                    <a:cubicBezTo>
                      <a:pt x="903111" y="585004"/>
                      <a:pt x="855937" y="632178"/>
                      <a:pt x="797746" y="632178"/>
                    </a:cubicBezTo>
                    <a:lnTo>
                      <a:pt x="376296" y="632178"/>
                    </a:lnTo>
                    <a:lnTo>
                      <a:pt x="387588" y="767647"/>
                    </a:lnTo>
                    <a:lnTo>
                      <a:pt x="150519" y="632178"/>
                    </a:lnTo>
                    <a:lnTo>
                      <a:pt x="105365" y="632178"/>
                    </a:lnTo>
                    <a:cubicBezTo>
                      <a:pt x="47174" y="632178"/>
                      <a:pt x="0" y="585004"/>
                      <a:pt x="0" y="526813"/>
                    </a:cubicBezTo>
                    <a:lnTo>
                      <a:pt x="0" y="368771"/>
                    </a:lnTo>
                    <a:lnTo>
                      <a:pt x="0" y="105365"/>
                    </a:lnTo>
                    <a:cubicBezTo>
                      <a:pt x="0" y="47174"/>
                      <a:pt x="47174" y="0"/>
                      <a:pt x="105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7" name="组合 866"/>
            <p:cNvGrpSpPr/>
            <p:nvPr/>
          </p:nvGrpSpPr>
          <p:grpSpPr>
            <a:xfrm>
              <a:off x="4072066" y="2458245"/>
              <a:ext cx="1037678" cy="1037678"/>
              <a:chOff x="3748216" y="2210595"/>
              <a:chExt cx="1037678" cy="1037678"/>
            </a:xfrm>
          </p:grpSpPr>
          <p:grpSp>
            <p:nvGrpSpPr>
              <p:cNvPr id="869" name="组合 868"/>
              <p:cNvGrpSpPr/>
              <p:nvPr/>
            </p:nvGrpSpPr>
            <p:grpSpPr>
              <a:xfrm>
                <a:off x="3748216" y="2210595"/>
                <a:ext cx="1037678" cy="1037678"/>
                <a:chOff x="-1781726" y="512424"/>
                <a:chExt cx="1037678" cy="1037678"/>
              </a:xfrm>
            </p:grpSpPr>
            <p:sp>
              <p:nvSpPr>
                <p:cNvPr id="873" name="矩形 87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4" name="矩形 87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0" name="组合 869"/>
              <p:cNvGrpSpPr/>
              <p:nvPr/>
            </p:nvGrpSpPr>
            <p:grpSpPr>
              <a:xfrm>
                <a:off x="3957815" y="2511187"/>
                <a:ext cx="592229" cy="576619"/>
                <a:chOff x="10044719" y="2797776"/>
                <a:chExt cx="821958" cy="800292"/>
              </a:xfrm>
            </p:grpSpPr>
            <p:sp>
              <p:nvSpPr>
                <p:cNvPr id="871" name="任意多边形 870"/>
                <p:cNvSpPr/>
                <p:nvPr/>
              </p:nvSpPr>
              <p:spPr>
                <a:xfrm>
                  <a:off x="10044719" y="2797776"/>
                  <a:ext cx="723474" cy="685816"/>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2" name="任意多边形 871"/>
                <p:cNvSpPr/>
                <p:nvPr/>
              </p:nvSpPr>
              <p:spPr>
                <a:xfrm flipH="1">
                  <a:off x="10293437" y="3054667"/>
                  <a:ext cx="573240" cy="543401"/>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868" name="等腰三角形 4"/>
            <p:cNvSpPr/>
            <p:nvPr/>
          </p:nvSpPr>
          <p:spPr>
            <a:xfrm rot="16200000" flipH="1">
              <a:off x="4063180" y="2450802"/>
              <a:ext cx="4045457" cy="2082306"/>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Lst>
              <a:ahLst/>
              <a:cxnLst>
                <a:cxn ang="0">
                  <a:pos x="connsiteX0" y="connsiteY0"/>
                </a:cxn>
                <a:cxn ang="0">
                  <a:pos x="connsiteX1" y="connsiteY1"/>
                </a:cxn>
                <a:cxn ang="0">
                  <a:pos x="connsiteX2" y="connsiteY2"/>
                </a:cxn>
                <a:cxn ang="0">
                  <a:pos x="connsiteX3" y="connsiteY3"/>
                </a:cxn>
              </a:cxnLst>
              <a:rect l="l" t="t" r="r" b="b"/>
              <a:pathLst>
                <a:path w="4170356" h="2082306">
                  <a:moveTo>
                    <a:pt x="0" y="2082306"/>
                  </a:moveTo>
                  <a:lnTo>
                    <a:pt x="2092294" y="0"/>
                  </a:lnTo>
                  <a:lnTo>
                    <a:pt x="4170356" y="2082306"/>
                  </a:lnTo>
                  <a:lnTo>
                    <a:pt x="0" y="208230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45" name="组合 9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101770" y="1462968"/>
            <a:ext cx="2063017" cy="2052001"/>
            <a:chOff x="11918977" y="-223173"/>
            <a:chExt cx="2063017" cy="2052001"/>
          </a:xfrm>
        </p:grpSpPr>
        <p:grpSp>
          <p:nvGrpSpPr>
            <p:cNvPr id="946" name="组合 945"/>
            <p:cNvGrpSpPr/>
            <p:nvPr/>
          </p:nvGrpSpPr>
          <p:grpSpPr>
            <a:xfrm rot="-2700000" flipH="1">
              <a:off x="11918977" y="-223173"/>
              <a:ext cx="2063017" cy="2052001"/>
              <a:chOff x="7171979" y="1443211"/>
              <a:chExt cx="2063017" cy="2052001"/>
            </a:xfrm>
          </p:grpSpPr>
          <p:sp>
            <p:nvSpPr>
              <p:cNvPr id="948" name="直角三角形 947"/>
              <p:cNvSpPr/>
              <p:nvPr/>
            </p:nvSpPr>
            <p:spPr>
              <a:xfrm>
                <a:off x="7182996" y="1443211"/>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9" name="直角三角形 948"/>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47" name="任意多边形 946"/>
            <p:cNvSpPr/>
            <p:nvPr/>
          </p:nvSpPr>
          <p:spPr>
            <a:xfrm rot="-8100000">
              <a:off x="11924485" y="-223173"/>
              <a:ext cx="2052000" cy="2052000"/>
            </a:xfrm>
            <a:custGeom>
              <a:avLst/>
              <a:gdLst>
                <a:gd name="connsiteX0" fmla="*/ 0 w 2618509"/>
                <a:gd name="connsiteY0" fmla="*/ 0 h 2639291"/>
                <a:gd name="connsiteX1" fmla="*/ 2618509 w 2618509"/>
                <a:gd name="connsiteY1" fmla="*/ 0 h 2639291"/>
                <a:gd name="connsiteX2" fmla="*/ 2618509 w 2618509"/>
                <a:gd name="connsiteY2" fmla="*/ 2639291 h 2639291"/>
                <a:gd name="connsiteX3" fmla="*/ 0 w 2618509"/>
                <a:gd name="connsiteY3" fmla="*/ 0 h 2639291"/>
              </a:gdLst>
              <a:ahLst/>
              <a:cxnLst>
                <a:cxn ang="0">
                  <a:pos x="connsiteX0" y="connsiteY0"/>
                </a:cxn>
                <a:cxn ang="0">
                  <a:pos x="connsiteX1" y="connsiteY1"/>
                </a:cxn>
                <a:cxn ang="0">
                  <a:pos x="connsiteX2" y="connsiteY2"/>
                </a:cxn>
                <a:cxn ang="0">
                  <a:pos x="connsiteX3" y="connsiteY3"/>
                </a:cxn>
              </a:cxnLst>
              <a:rect l="l" t="t" r="r" b="b"/>
              <a:pathLst>
                <a:path w="2618509" h="2639291">
                  <a:moveTo>
                    <a:pt x="0" y="0"/>
                  </a:moveTo>
                  <a:lnTo>
                    <a:pt x="2618509" y="0"/>
                  </a:lnTo>
                  <a:lnTo>
                    <a:pt x="2618509" y="2639291"/>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50" name="直角三角形 9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0800000">
            <a:off x="5109760" y="1477306"/>
            <a:ext cx="2052000" cy="2052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51" name="组合 9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112281" y="3499386"/>
            <a:ext cx="2063017" cy="2052001"/>
            <a:chOff x="11918977" y="-223173"/>
            <a:chExt cx="2063017" cy="2052001"/>
          </a:xfrm>
        </p:grpSpPr>
        <p:grpSp>
          <p:nvGrpSpPr>
            <p:cNvPr id="952" name="组合 951"/>
            <p:cNvGrpSpPr/>
            <p:nvPr/>
          </p:nvGrpSpPr>
          <p:grpSpPr>
            <a:xfrm rot="-2700000" flipH="1">
              <a:off x="11918977" y="-223173"/>
              <a:ext cx="2063017" cy="2052001"/>
              <a:chOff x="7171979" y="1443211"/>
              <a:chExt cx="2063017" cy="2052001"/>
            </a:xfrm>
          </p:grpSpPr>
          <p:sp>
            <p:nvSpPr>
              <p:cNvPr id="954" name="直角三角形 953"/>
              <p:cNvSpPr/>
              <p:nvPr/>
            </p:nvSpPr>
            <p:spPr>
              <a:xfrm>
                <a:off x="7182996" y="1443211"/>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5" name="直角三角形 954"/>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53" name="任意多边形 952"/>
            <p:cNvSpPr/>
            <p:nvPr/>
          </p:nvSpPr>
          <p:spPr>
            <a:xfrm rot="-8100000">
              <a:off x="11924485" y="-223173"/>
              <a:ext cx="2052000" cy="2052000"/>
            </a:xfrm>
            <a:custGeom>
              <a:avLst/>
              <a:gdLst>
                <a:gd name="connsiteX0" fmla="*/ 0 w 2618509"/>
                <a:gd name="connsiteY0" fmla="*/ 0 h 2639291"/>
                <a:gd name="connsiteX1" fmla="*/ 2618509 w 2618509"/>
                <a:gd name="connsiteY1" fmla="*/ 0 h 2639291"/>
                <a:gd name="connsiteX2" fmla="*/ 2618509 w 2618509"/>
                <a:gd name="connsiteY2" fmla="*/ 2639291 h 2639291"/>
                <a:gd name="connsiteX3" fmla="*/ 0 w 2618509"/>
                <a:gd name="connsiteY3" fmla="*/ 0 h 2639291"/>
              </a:gdLst>
              <a:ahLst/>
              <a:cxnLst>
                <a:cxn ang="0">
                  <a:pos x="connsiteX0" y="connsiteY0"/>
                </a:cxn>
                <a:cxn ang="0">
                  <a:pos x="connsiteX1" y="connsiteY1"/>
                </a:cxn>
                <a:cxn ang="0">
                  <a:pos x="connsiteX2" y="connsiteY2"/>
                </a:cxn>
                <a:cxn ang="0">
                  <a:pos x="connsiteX3" y="connsiteY3"/>
                </a:cxn>
              </a:cxnLst>
              <a:rect l="l" t="t" r="r" b="b"/>
              <a:pathLst>
                <a:path w="2618509" h="2639291">
                  <a:moveTo>
                    <a:pt x="0" y="0"/>
                  </a:moveTo>
                  <a:lnTo>
                    <a:pt x="2618509" y="0"/>
                  </a:lnTo>
                  <a:lnTo>
                    <a:pt x="2618509" y="2639291"/>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56" name="任意多边形 9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86870" y="3529000"/>
            <a:ext cx="2052000" cy="2052000"/>
          </a:xfrm>
          <a:custGeom>
            <a:avLst/>
            <a:gdLst>
              <a:gd name="connsiteX0" fmla="*/ 0 w 2420471"/>
              <a:gd name="connsiteY0" fmla="*/ 1380565 h 1380565"/>
              <a:gd name="connsiteX1" fmla="*/ 2420471 w 2420471"/>
              <a:gd name="connsiteY1" fmla="*/ 1380565 h 1380565"/>
              <a:gd name="connsiteX2" fmla="*/ 2420471 w 2420471"/>
              <a:gd name="connsiteY2" fmla="*/ 0 h 1380565"/>
              <a:gd name="connsiteX3" fmla="*/ 0 w 2420471"/>
              <a:gd name="connsiteY3" fmla="*/ 1380565 h 1380565"/>
            </a:gdLst>
            <a:ahLst/>
            <a:cxnLst>
              <a:cxn ang="0">
                <a:pos x="connsiteX0" y="connsiteY0"/>
              </a:cxn>
              <a:cxn ang="0">
                <a:pos x="connsiteX1" y="connsiteY1"/>
              </a:cxn>
              <a:cxn ang="0">
                <a:pos x="connsiteX2" y="connsiteY2"/>
              </a:cxn>
              <a:cxn ang="0">
                <a:pos x="connsiteX3" y="connsiteY3"/>
              </a:cxn>
            </a:cxnLst>
            <a:rect l="l" t="t" r="r" b="b"/>
            <a:pathLst>
              <a:path w="2420471" h="1380565">
                <a:moveTo>
                  <a:pt x="0" y="1380565"/>
                </a:moveTo>
                <a:lnTo>
                  <a:pt x="2420471" y="1380565"/>
                </a:lnTo>
                <a:lnTo>
                  <a:pt x="2420471" y="0"/>
                </a:lnTo>
                <a:lnTo>
                  <a:pt x="0" y="1380565"/>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7" name="组合 95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1427731"/>
            <a:ext cx="4121984" cy="4138689"/>
            <a:chOff x="3042803" y="1427731"/>
            <a:chExt cx="4121984" cy="4138689"/>
          </a:xfrm>
        </p:grpSpPr>
        <p:grpSp>
          <p:nvGrpSpPr>
            <p:cNvPr id="958" name="组合 957"/>
            <p:cNvGrpSpPr/>
            <p:nvPr/>
          </p:nvGrpSpPr>
          <p:grpSpPr>
            <a:xfrm>
              <a:off x="4072066" y="3487508"/>
              <a:ext cx="1037678" cy="1037678"/>
              <a:chOff x="3748216" y="3239858"/>
              <a:chExt cx="1037678" cy="1037678"/>
            </a:xfrm>
          </p:grpSpPr>
          <p:grpSp>
            <p:nvGrpSpPr>
              <p:cNvPr id="1023" name="组合 1022"/>
              <p:cNvGrpSpPr/>
              <p:nvPr/>
            </p:nvGrpSpPr>
            <p:grpSpPr>
              <a:xfrm>
                <a:off x="3748216" y="3239858"/>
                <a:ext cx="1037678" cy="1037678"/>
                <a:chOff x="-1781726" y="512424"/>
                <a:chExt cx="1037678" cy="1037678"/>
              </a:xfrm>
            </p:grpSpPr>
            <p:sp>
              <p:nvSpPr>
                <p:cNvPr id="1025" name="矩形 102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6" name="矩形 102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4" name="任意多边形 1023"/>
              <p:cNvSpPr/>
              <p:nvPr/>
            </p:nvSpPr>
            <p:spPr>
              <a:xfrm>
                <a:off x="3957895" y="3431179"/>
                <a:ext cx="655670" cy="655668"/>
              </a:xfrm>
              <a:custGeom>
                <a:avLst/>
                <a:gdLst>
                  <a:gd name="connsiteX0" fmla="*/ 406400 w 812801"/>
                  <a:gd name="connsiteY0" fmla="*/ 219864 h 812801"/>
                  <a:gd name="connsiteX1" fmla="*/ 271069 w 812801"/>
                  <a:gd name="connsiteY1" fmla="*/ 355195 h 812801"/>
                  <a:gd name="connsiteX2" fmla="*/ 281704 w 812801"/>
                  <a:gd name="connsiteY2" fmla="*/ 407872 h 812801"/>
                  <a:gd name="connsiteX3" fmla="*/ 300924 w 812801"/>
                  <a:gd name="connsiteY3" fmla="*/ 436379 h 812801"/>
                  <a:gd name="connsiteX4" fmla="*/ 257056 w 812801"/>
                  <a:gd name="connsiteY4" fmla="*/ 495600 h 812801"/>
                  <a:gd name="connsiteX5" fmla="*/ 198672 w 812801"/>
                  <a:gd name="connsiteY5" fmla="*/ 719157 h 812801"/>
                  <a:gd name="connsiteX6" fmla="*/ 283741 w 812801"/>
                  <a:gd name="connsiteY6" fmla="*/ 719157 h 812801"/>
                  <a:gd name="connsiteX7" fmla="*/ 314603 w 812801"/>
                  <a:gd name="connsiteY7" fmla="*/ 513068 h 812801"/>
                  <a:gd name="connsiteX8" fmla="*/ 337783 w 812801"/>
                  <a:gd name="connsiteY8" fmla="*/ 469144 h 812801"/>
                  <a:gd name="connsiteX9" fmla="*/ 353723 w 812801"/>
                  <a:gd name="connsiteY9" fmla="*/ 479891 h 812801"/>
                  <a:gd name="connsiteX10" fmla="*/ 406400 w 812801"/>
                  <a:gd name="connsiteY10" fmla="*/ 490526 h 812801"/>
                  <a:gd name="connsiteX11" fmla="*/ 541731 w 812801"/>
                  <a:gd name="connsiteY11" fmla="*/ 355195 h 812801"/>
                  <a:gd name="connsiteX12" fmla="*/ 406400 w 812801"/>
                  <a:gd name="connsiteY12" fmla="*/ 219864 h 812801"/>
                  <a:gd name="connsiteX13" fmla="*/ 395077 w 812801"/>
                  <a:gd name="connsiteY13" fmla="*/ 112995 h 812801"/>
                  <a:gd name="connsiteX14" fmla="*/ 257451 w 812801"/>
                  <a:gd name="connsiteY14" fmla="*/ 163876 h 812801"/>
                  <a:gd name="connsiteX15" fmla="*/ 176269 w 812801"/>
                  <a:gd name="connsiteY15" fmla="*/ 431539 h 812801"/>
                  <a:gd name="connsiteX16" fmla="*/ 222719 w 812801"/>
                  <a:gd name="connsiteY16" fmla="*/ 416129 h 812801"/>
                  <a:gd name="connsiteX17" fmla="*/ 287515 w 812801"/>
                  <a:gd name="connsiteY17" fmla="*/ 202491 h 812801"/>
                  <a:gd name="connsiteX18" fmla="*/ 510520 w 812801"/>
                  <a:gd name="connsiteY18" fmla="*/ 192066 h 812801"/>
                  <a:gd name="connsiteX19" fmla="*/ 594965 w 812801"/>
                  <a:gd name="connsiteY19" fmla="*/ 398728 h 812801"/>
                  <a:gd name="connsiteX20" fmla="*/ 428473 w 812801"/>
                  <a:gd name="connsiteY20" fmla="*/ 547457 h 812801"/>
                  <a:gd name="connsiteX21" fmla="*/ 434053 w 812801"/>
                  <a:gd name="connsiteY21" fmla="*/ 596077 h 812801"/>
                  <a:gd name="connsiteX22" fmla="*/ 642648 w 812801"/>
                  <a:gd name="connsiteY22" fmla="*/ 409737 h 812801"/>
                  <a:gd name="connsiteX23" fmla="*/ 536850 w 812801"/>
                  <a:gd name="connsiteY23" fmla="*/ 150814 h 812801"/>
                  <a:gd name="connsiteX24" fmla="*/ 395077 w 812801"/>
                  <a:gd name="connsiteY24" fmla="*/ 112995 h 812801"/>
                  <a:gd name="connsiteX25" fmla="*/ 135470 w 812801"/>
                  <a:gd name="connsiteY25" fmla="*/ 0 h 812801"/>
                  <a:gd name="connsiteX26" fmla="*/ 677331 w 812801"/>
                  <a:gd name="connsiteY26" fmla="*/ 0 h 812801"/>
                  <a:gd name="connsiteX27" fmla="*/ 812801 w 812801"/>
                  <a:gd name="connsiteY27" fmla="*/ 135470 h 812801"/>
                  <a:gd name="connsiteX28" fmla="*/ 812801 w 812801"/>
                  <a:gd name="connsiteY28" fmla="*/ 677331 h 812801"/>
                  <a:gd name="connsiteX29" fmla="*/ 677331 w 812801"/>
                  <a:gd name="connsiteY29" fmla="*/ 812801 h 812801"/>
                  <a:gd name="connsiteX30" fmla="*/ 135470 w 812801"/>
                  <a:gd name="connsiteY30" fmla="*/ 812801 h 812801"/>
                  <a:gd name="connsiteX31" fmla="*/ 0 w 812801"/>
                  <a:gd name="connsiteY31" fmla="*/ 677331 h 812801"/>
                  <a:gd name="connsiteX32" fmla="*/ 0 w 812801"/>
                  <a:gd name="connsiteY32" fmla="*/ 135470 h 812801"/>
                  <a:gd name="connsiteX33" fmla="*/ 135470 w 812801"/>
                  <a:gd name="connsiteY33"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2801" h="812801">
                    <a:moveTo>
                      <a:pt x="406400" y="219864"/>
                    </a:moveTo>
                    <a:cubicBezTo>
                      <a:pt x="331659" y="219864"/>
                      <a:pt x="271069" y="280454"/>
                      <a:pt x="271069" y="355195"/>
                    </a:cubicBezTo>
                    <a:cubicBezTo>
                      <a:pt x="271069" y="373880"/>
                      <a:pt x="274856" y="391681"/>
                      <a:pt x="281704" y="407872"/>
                    </a:cubicBezTo>
                    <a:lnTo>
                      <a:pt x="300924" y="436379"/>
                    </a:lnTo>
                    <a:lnTo>
                      <a:pt x="257056" y="495600"/>
                    </a:lnTo>
                    <a:cubicBezTo>
                      <a:pt x="219376" y="562820"/>
                      <a:pt x="198672" y="639556"/>
                      <a:pt x="198672" y="719157"/>
                    </a:cubicBezTo>
                    <a:lnTo>
                      <a:pt x="283741" y="719157"/>
                    </a:lnTo>
                    <a:cubicBezTo>
                      <a:pt x="283741" y="648985"/>
                      <a:pt x="291690" y="576832"/>
                      <a:pt x="314603" y="513068"/>
                    </a:cubicBezTo>
                    <a:lnTo>
                      <a:pt x="337783" y="469144"/>
                    </a:lnTo>
                    <a:lnTo>
                      <a:pt x="353723" y="479891"/>
                    </a:lnTo>
                    <a:cubicBezTo>
                      <a:pt x="369914" y="486739"/>
                      <a:pt x="387715" y="490526"/>
                      <a:pt x="406400" y="490526"/>
                    </a:cubicBezTo>
                    <a:cubicBezTo>
                      <a:pt x="481141" y="490526"/>
                      <a:pt x="541731" y="429936"/>
                      <a:pt x="541731" y="355195"/>
                    </a:cubicBezTo>
                    <a:cubicBezTo>
                      <a:pt x="541731" y="280454"/>
                      <a:pt x="481141" y="219864"/>
                      <a:pt x="406400" y="219864"/>
                    </a:cubicBezTo>
                    <a:close/>
                    <a:moveTo>
                      <a:pt x="395077" y="112995"/>
                    </a:moveTo>
                    <a:cubicBezTo>
                      <a:pt x="346164" y="115282"/>
                      <a:pt x="297942" y="132352"/>
                      <a:pt x="257451" y="163876"/>
                    </a:cubicBezTo>
                    <a:cubicBezTo>
                      <a:pt x="176469" y="226923"/>
                      <a:pt x="143954" y="334128"/>
                      <a:pt x="176269" y="431539"/>
                    </a:cubicBezTo>
                    <a:lnTo>
                      <a:pt x="222719" y="416129"/>
                    </a:lnTo>
                    <a:cubicBezTo>
                      <a:pt x="196926" y="338380"/>
                      <a:pt x="222878" y="252813"/>
                      <a:pt x="287515" y="202491"/>
                    </a:cubicBezTo>
                    <a:cubicBezTo>
                      <a:pt x="352152" y="152170"/>
                      <a:pt x="441471" y="147994"/>
                      <a:pt x="510520" y="192066"/>
                    </a:cubicBezTo>
                    <a:cubicBezTo>
                      <a:pt x="579570" y="236140"/>
                      <a:pt x="613392" y="318911"/>
                      <a:pt x="594965" y="398728"/>
                    </a:cubicBezTo>
                    <a:cubicBezTo>
                      <a:pt x="576538" y="478545"/>
                      <a:pt x="509854" y="538114"/>
                      <a:pt x="428473" y="547457"/>
                    </a:cubicBezTo>
                    <a:lnTo>
                      <a:pt x="434053" y="596077"/>
                    </a:lnTo>
                    <a:cubicBezTo>
                      <a:pt x="536015" y="584371"/>
                      <a:pt x="619562" y="509738"/>
                      <a:pt x="642648" y="409737"/>
                    </a:cubicBezTo>
                    <a:cubicBezTo>
                      <a:pt x="665736" y="309736"/>
                      <a:pt x="623361" y="206032"/>
                      <a:pt x="536850" y="150814"/>
                    </a:cubicBezTo>
                    <a:cubicBezTo>
                      <a:pt x="493594" y="123205"/>
                      <a:pt x="443990" y="110709"/>
                      <a:pt x="395077" y="112995"/>
                    </a:cubicBezTo>
                    <a:close/>
                    <a:moveTo>
                      <a:pt x="135470" y="0"/>
                    </a:moveTo>
                    <a:lnTo>
                      <a:pt x="677331" y="0"/>
                    </a:lnTo>
                    <a:cubicBezTo>
                      <a:pt x="752149" y="0"/>
                      <a:pt x="812801" y="60652"/>
                      <a:pt x="812801" y="135470"/>
                    </a:cubicBezTo>
                    <a:lnTo>
                      <a:pt x="812801" y="677331"/>
                    </a:lnTo>
                    <a:cubicBezTo>
                      <a:pt x="812801" y="752149"/>
                      <a:pt x="752149" y="812801"/>
                      <a:pt x="677331" y="812801"/>
                    </a:cubicBezTo>
                    <a:lnTo>
                      <a:pt x="135470" y="812801"/>
                    </a:lnTo>
                    <a:cubicBezTo>
                      <a:pt x="60652" y="812801"/>
                      <a:pt x="0" y="752149"/>
                      <a:pt x="0" y="677331"/>
                    </a:cubicBezTo>
                    <a:lnTo>
                      <a:pt x="0" y="135470"/>
                    </a:lnTo>
                    <a:cubicBezTo>
                      <a:pt x="0" y="60652"/>
                      <a:pt x="60652" y="0"/>
                      <a:pt x="13547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59" name="组合 958"/>
            <p:cNvGrpSpPr/>
            <p:nvPr/>
          </p:nvGrpSpPr>
          <p:grpSpPr>
            <a:xfrm>
              <a:off x="3042803" y="1427731"/>
              <a:ext cx="1037678" cy="1037678"/>
              <a:chOff x="2718953" y="1180081"/>
              <a:chExt cx="1037678" cy="1037678"/>
            </a:xfrm>
          </p:grpSpPr>
          <p:grpSp>
            <p:nvGrpSpPr>
              <p:cNvPr id="1019" name="组合 1018"/>
              <p:cNvGrpSpPr/>
              <p:nvPr/>
            </p:nvGrpSpPr>
            <p:grpSpPr>
              <a:xfrm>
                <a:off x="2718953" y="1180081"/>
                <a:ext cx="1037678" cy="1037678"/>
                <a:chOff x="-1781726" y="512424"/>
                <a:chExt cx="1037678" cy="1037678"/>
              </a:xfrm>
            </p:grpSpPr>
            <p:sp>
              <p:nvSpPr>
                <p:cNvPr id="1021" name="矩形 1020"/>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2" name="矩形 1021"/>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020" name="图片 1019"/>
              <p:cNvPicPr>
                <a:picLocks noChangeAspect="1"/>
              </p:cNvPicPr>
              <p:nvPr/>
            </p:nvPicPr>
            <p:blipFill>
              <a:blip r:embed="rId2"/>
              <a:stretch>
                <a:fillRect/>
              </a:stretch>
            </p:blipFill>
            <p:spPr>
              <a:xfrm>
                <a:off x="2909651" y="1480735"/>
                <a:ext cx="608544" cy="465354"/>
              </a:xfrm>
              <a:prstGeom prst="rect">
                <a:avLst/>
              </a:prstGeom>
            </p:spPr>
          </p:pic>
        </p:grpSp>
        <p:grpSp>
          <p:nvGrpSpPr>
            <p:cNvPr id="960" name="组合 959"/>
            <p:cNvGrpSpPr/>
            <p:nvPr/>
          </p:nvGrpSpPr>
          <p:grpSpPr>
            <a:xfrm>
              <a:off x="5106078" y="3487508"/>
              <a:ext cx="1037678" cy="1037678"/>
              <a:chOff x="4782228" y="3239858"/>
              <a:chExt cx="1037678" cy="1037678"/>
            </a:xfrm>
          </p:grpSpPr>
          <p:grpSp>
            <p:nvGrpSpPr>
              <p:cNvPr id="1010" name="组合 1009"/>
              <p:cNvGrpSpPr/>
              <p:nvPr/>
            </p:nvGrpSpPr>
            <p:grpSpPr>
              <a:xfrm>
                <a:off x="4782228" y="3239858"/>
                <a:ext cx="1037678" cy="1037678"/>
                <a:chOff x="-1781726" y="512424"/>
                <a:chExt cx="1037678" cy="1037678"/>
              </a:xfrm>
            </p:grpSpPr>
            <p:sp>
              <p:nvSpPr>
                <p:cNvPr id="1017" name="矩形 101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8" name="矩形 101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11" name="组合 1010"/>
              <p:cNvGrpSpPr/>
              <p:nvPr/>
            </p:nvGrpSpPr>
            <p:grpSpPr>
              <a:xfrm>
                <a:off x="4969886" y="3468141"/>
                <a:ext cx="606826" cy="606826"/>
                <a:chOff x="842170" y="4792959"/>
                <a:chExt cx="282701" cy="282702"/>
              </a:xfrm>
            </p:grpSpPr>
            <p:sp>
              <p:nvSpPr>
                <p:cNvPr id="1012" name="椭圆 1011"/>
                <p:cNvSpPr/>
                <p:nvPr/>
              </p:nvSpPr>
              <p:spPr>
                <a:xfrm>
                  <a:off x="842170" y="4792959"/>
                  <a:ext cx="282701" cy="282702"/>
                </a:xfrm>
                <a:prstGeom prst="ellipse">
                  <a:avLst/>
                </a:pr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3" name="任意多边形 1012"/>
                <p:cNvSpPr/>
                <p:nvPr/>
              </p:nvSpPr>
              <p:spPr>
                <a:xfrm>
                  <a:off x="864726" y="4795038"/>
                  <a:ext cx="95803" cy="209948"/>
                </a:xfrm>
                <a:custGeom>
                  <a:avLst/>
                  <a:gdLst>
                    <a:gd name="connsiteX0" fmla="*/ 944380 w 954477"/>
                    <a:gd name="connsiteY0" fmla="*/ 0 h 2113613"/>
                    <a:gd name="connsiteX1" fmla="*/ 944380 w 954477"/>
                    <a:gd name="connsiteY1" fmla="*/ 689547 h 2113613"/>
                    <a:gd name="connsiteX2" fmla="*/ 839449 w 954477"/>
                    <a:gd name="connsiteY2" fmla="*/ 1274164 h 2113613"/>
                    <a:gd name="connsiteX3" fmla="*/ 359764 w 954477"/>
                    <a:gd name="connsiteY3" fmla="*/ 1873770 h 2113613"/>
                    <a:gd name="connsiteX4" fmla="*/ 0 w 954477"/>
                    <a:gd name="connsiteY4" fmla="*/ 2113613 h 2113613"/>
                    <a:gd name="connsiteX0" fmla="*/ 944380 w 955828"/>
                    <a:gd name="connsiteY0" fmla="*/ 0 h 2113613"/>
                    <a:gd name="connsiteX1" fmla="*/ 944380 w 955828"/>
                    <a:gd name="connsiteY1" fmla="*/ 689547 h 2113613"/>
                    <a:gd name="connsiteX2" fmla="*/ 820399 w 955828"/>
                    <a:gd name="connsiteY2" fmla="*/ 1264639 h 2113613"/>
                    <a:gd name="connsiteX3" fmla="*/ 359764 w 955828"/>
                    <a:gd name="connsiteY3" fmla="*/ 1873770 h 2113613"/>
                    <a:gd name="connsiteX4" fmla="*/ 0 w 955828"/>
                    <a:gd name="connsiteY4" fmla="*/ 2113613 h 2113613"/>
                    <a:gd name="connsiteX0" fmla="*/ 947448 w 957253"/>
                    <a:gd name="connsiteY0" fmla="*/ 0 h 2082928"/>
                    <a:gd name="connsiteX1" fmla="*/ 944380 w 957253"/>
                    <a:gd name="connsiteY1" fmla="*/ 658862 h 2082928"/>
                    <a:gd name="connsiteX2" fmla="*/ 820399 w 957253"/>
                    <a:gd name="connsiteY2" fmla="*/ 1233954 h 2082928"/>
                    <a:gd name="connsiteX3" fmla="*/ 359764 w 957253"/>
                    <a:gd name="connsiteY3" fmla="*/ 1843085 h 2082928"/>
                    <a:gd name="connsiteX4" fmla="*/ 0 w 957253"/>
                    <a:gd name="connsiteY4" fmla="*/ 2082928 h 2082928"/>
                    <a:gd name="connsiteX0" fmla="*/ 942465 w 955025"/>
                    <a:gd name="connsiteY0" fmla="*/ 0 h 2092894"/>
                    <a:gd name="connsiteX1" fmla="*/ 944380 w 955025"/>
                    <a:gd name="connsiteY1" fmla="*/ 668828 h 2092894"/>
                    <a:gd name="connsiteX2" fmla="*/ 820399 w 955025"/>
                    <a:gd name="connsiteY2" fmla="*/ 1243920 h 2092894"/>
                    <a:gd name="connsiteX3" fmla="*/ 359764 w 955025"/>
                    <a:gd name="connsiteY3" fmla="*/ 1853051 h 2092894"/>
                    <a:gd name="connsiteX4" fmla="*/ 0 w 955025"/>
                    <a:gd name="connsiteY4" fmla="*/ 2092894 h 2092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025" h="2092894">
                      <a:moveTo>
                        <a:pt x="942465" y="0"/>
                      </a:moveTo>
                      <a:cubicBezTo>
                        <a:pt x="951209" y="238593"/>
                        <a:pt x="964724" y="461508"/>
                        <a:pt x="944380" y="668828"/>
                      </a:cubicBezTo>
                      <a:cubicBezTo>
                        <a:pt x="924036" y="876148"/>
                        <a:pt x="917835" y="1046550"/>
                        <a:pt x="820399" y="1243920"/>
                      </a:cubicBezTo>
                      <a:cubicBezTo>
                        <a:pt x="722963" y="1441291"/>
                        <a:pt x="496497" y="1711555"/>
                        <a:pt x="359764" y="1853051"/>
                      </a:cubicBezTo>
                      <a:cubicBezTo>
                        <a:pt x="223031" y="1994547"/>
                        <a:pt x="109928" y="2042926"/>
                        <a:pt x="0" y="2092894"/>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4" name="任意多边形 1013"/>
                <p:cNvSpPr/>
                <p:nvPr/>
              </p:nvSpPr>
              <p:spPr>
                <a:xfrm>
                  <a:off x="1003122" y="4795470"/>
                  <a:ext cx="104978" cy="205176"/>
                </a:xfrm>
                <a:custGeom>
                  <a:avLst/>
                  <a:gdLst>
                    <a:gd name="connsiteX0" fmla="*/ 48189 w 838764"/>
                    <a:gd name="connsiteY0" fmla="*/ 0 h 1937643"/>
                    <a:gd name="connsiteX1" fmla="*/ 564 w 838764"/>
                    <a:gd name="connsiteY1" fmla="*/ 390525 h 1937643"/>
                    <a:gd name="connsiteX2" fmla="*/ 76764 w 838764"/>
                    <a:gd name="connsiteY2" fmla="*/ 952500 h 1937643"/>
                    <a:gd name="connsiteX3" fmla="*/ 295839 w 838764"/>
                    <a:gd name="connsiteY3" fmla="*/ 1447800 h 1937643"/>
                    <a:gd name="connsiteX4" fmla="*/ 705414 w 838764"/>
                    <a:gd name="connsiteY4" fmla="*/ 1866900 h 1937643"/>
                    <a:gd name="connsiteX5" fmla="*/ 838764 w 838764"/>
                    <a:gd name="connsiteY5" fmla="*/ 1933575 h 1937643"/>
                    <a:gd name="connsiteX0" fmla="*/ 48189 w 857052"/>
                    <a:gd name="connsiteY0" fmla="*/ 0 h 1941521"/>
                    <a:gd name="connsiteX1" fmla="*/ 564 w 857052"/>
                    <a:gd name="connsiteY1" fmla="*/ 390525 h 1941521"/>
                    <a:gd name="connsiteX2" fmla="*/ 76764 w 857052"/>
                    <a:gd name="connsiteY2" fmla="*/ 952500 h 1941521"/>
                    <a:gd name="connsiteX3" fmla="*/ 295839 w 857052"/>
                    <a:gd name="connsiteY3" fmla="*/ 1447800 h 1941521"/>
                    <a:gd name="connsiteX4" fmla="*/ 705414 w 857052"/>
                    <a:gd name="connsiteY4" fmla="*/ 1866900 h 1941521"/>
                    <a:gd name="connsiteX5" fmla="*/ 857052 w 857052"/>
                    <a:gd name="connsiteY5" fmla="*/ 1938147 h 1941521"/>
                    <a:gd name="connsiteX0" fmla="*/ 48189 w 857052"/>
                    <a:gd name="connsiteY0" fmla="*/ 0 h 1938147"/>
                    <a:gd name="connsiteX1" fmla="*/ 564 w 857052"/>
                    <a:gd name="connsiteY1" fmla="*/ 390525 h 1938147"/>
                    <a:gd name="connsiteX2" fmla="*/ 76764 w 857052"/>
                    <a:gd name="connsiteY2" fmla="*/ 952500 h 1938147"/>
                    <a:gd name="connsiteX3" fmla="*/ 295839 w 857052"/>
                    <a:gd name="connsiteY3" fmla="*/ 1447800 h 1938147"/>
                    <a:gd name="connsiteX4" fmla="*/ 705414 w 857052"/>
                    <a:gd name="connsiteY4" fmla="*/ 1866900 h 1938147"/>
                    <a:gd name="connsiteX5" fmla="*/ 857052 w 857052"/>
                    <a:gd name="connsiteY5" fmla="*/ 1938147 h 1938147"/>
                    <a:gd name="connsiteX0" fmla="*/ 48189 w 857052"/>
                    <a:gd name="connsiteY0" fmla="*/ 0 h 1950605"/>
                    <a:gd name="connsiteX1" fmla="*/ 564 w 857052"/>
                    <a:gd name="connsiteY1" fmla="*/ 402983 h 1950605"/>
                    <a:gd name="connsiteX2" fmla="*/ 76764 w 857052"/>
                    <a:gd name="connsiteY2" fmla="*/ 964958 h 1950605"/>
                    <a:gd name="connsiteX3" fmla="*/ 295839 w 857052"/>
                    <a:gd name="connsiteY3" fmla="*/ 1460258 h 1950605"/>
                    <a:gd name="connsiteX4" fmla="*/ 705414 w 857052"/>
                    <a:gd name="connsiteY4" fmla="*/ 1879358 h 1950605"/>
                    <a:gd name="connsiteX5" fmla="*/ 857052 w 857052"/>
                    <a:gd name="connsiteY5" fmla="*/ 1950605 h 1950605"/>
                    <a:gd name="connsiteX0" fmla="*/ 48189 w 983343"/>
                    <a:gd name="connsiteY0" fmla="*/ 0 h 2045321"/>
                    <a:gd name="connsiteX1" fmla="*/ 564 w 983343"/>
                    <a:gd name="connsiteY1" fmla="*/ 402983 h 2045321"/>
                    <a:gd name="connsiteX2" fmla="*/ 76764 w 983343"/>
                    <a:gd name="connsiteY2" fmla="*/ 964958 h 2045321"/>
                    <a:gd name="connsiteX3" fmla="*/ 295839 w 983343"/>
                    <a:gd name="connsiteY3" fmla="*/ 1460258 h 2045321"/>
                    <a:gd name="connsiteX4" fmla="*/ 705414 w 983343"/>
                    <a:gd name="connsiteY4" fmla="*/ 1879358 h 2045321"/>
                    <a:gd name="connsiteX5" fmla="*/ 983343 w 983343"/>
                    <a:gd name="connsiteY5" fmla="*/ 2045321 h 2045321"/>
                    <a:gd name="connsiteX0" fmla="*/ 48189 w 1046488"/>
                    <a:gd name="connsiteY0" fmla="*/ 0 h 2045321"/>
                    <a:gd name="connsiteX1" fmla="*/ 564 w 1046488"/>
                    <a:gd name="connsiteY1" fmla="*/ 402983 h 2045321"/>
                    <a:gd name="connsiteX2" fmla="*/ 76764 w 1046488"/>
                    <a:gd name="connsiteY2" fmla="*/ 964958 h 2045321"/>
                    <a:gd name="connsiteX3" fmla="*/ 295839 w 1046488"/>
                    <a:gd name="connsiteY3" fmla="*/ 1460258 h 2045321"/>
                    <a:gd name="connsiteX4" fmla="*/ 705414 w 1046488"/>
                    <a:gd name="connsiteY4" fmla="*/ 1879358 h 2045321"/>
                    <a:gd name="connsiteX5" fmla="*/ 1046488 w 1046488"/>
                    <a:gd name="connsiteY5" fmla="*/ 2045321 h 204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6488" h="2045321">
                      <a:moveTo>
                        <a:pt x="48189" y="0"/>
                      </a:moveTo>
                      <a:cubicBezTo>
                        <a:pt x="21995" y="115887"/>
                        <a:pt x="-4198" y="242157"/>
                        <a:pt x="564" y="402983"/>
                      </a:cubicBezTo>
                      <a:cubicBezTo>
                        <a:pt x="5326" y="563809"/>
                        <a:pt x="27551" y="788746"/>
                        <a:pt x="76764" y="964958"/>
                      </a:cubicBezTo>
                      <a:cubicBezTo>
                        <a:pt x="125977" y="1141171"/>
                        <a:pt x="191064" y="1307858"/>
                        <a:pt x="295839" y="1460258"/>
                      </a:cubicBezTo>
                      <a:cubicBezTo>
                        <a:pt x="400614" y="1612658"/>
                        <a:pt x="611879" y="1797634"/>
                        <a:pt x="705414" y="1879358"/>
                      </a:cubicBezTo>
                      <a:cubicBezTo>
                        <a:pt x="798949" y="1961082"/>
                        <a:pt x="1020485" y="2029605"/>
                        <a:pt x="1046488" y="2045321"/>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5" name="任意多边形 1014"/>
                <p:cNvSpPr/>
                <p:nvPr/>
              </p:nvSpPr>
              <p:spPr>
                <a:xfrm>
                  <a:off x="888686" y="4928577"/>
                  <a:ext cx="96338" cy="110312"/>
                </a:xfrm>
                <a:custGeom>
                  <a:avLst/>
                  <a:gdLst>
                    <a:gd name="connsiteX0" fmla="*/ 952500 w 952500"/>
                    <a:gd name="connsiteY0" fmla="*/ 0 h 1104900"/>
                    <a:gd name="connsiteX1" fmla="*/ 733425 w 952500"/>
                    <a:gd name="connsiteY1" fmla="*/ 409575 h 1104900"/>
                    <a:gd name="connsiteX2" fmla="*/ 371475 w 952500"/>
                    <a:gd name="connsiteY2" fmla="*/ 838200 h 1104900"/>
                    <a:gd name="connsiteX3" fmla="*/ 0 w 952500"/>
                    <a:gd name="connsiteY3" fmla="*/ 1104900 h 1104900"/>
                    <a:gd name="connsiteX0" fmla="*/ 960360 w 960360"/>
                    <a:gd name="connsiteY0" fmla="*/ 0 h 1099660"/>
                    <a:gd name="connsiteX1" fmla="*/ 741285 w 960360"/>
                    <a:gd name="connsiteY1" fmla="*/ 409575 h 1099660"/>
                    <a:gd name="connsiteX2" fmla="*/ 379335 w 960360"/>
                    <a:gd name="connsiteY2" fmla="*/ 838200 h 1099660"/>
                    <a:gd name="connsiteX3" fmla="*/ 0 w 960360"/>
                    <a:gd name="connsiteY3" fmla="*/ 1099660 h 1099660"/>
                    <a:gd name="connsiteX0" fmla="*/ 960360 w 960360"/>
                    <a:gd name="connsiteY0" fmla="*/ 0 h 1099660"/>
                    <a:gd name="connsiteX1" fmla="*/ 741285 w 960360"/>
                    <a:gd name="connsiteY1" fmla="*/ 409575 h 1099660"/>
                    <a:gd name="connsiteX2" fmla="*/ 371475 w 960360"/>
                    <a:gd name="connsiteY2" fmla="*/ 835580 h 1099660"/>
                    <a:gd name="connsiteX3" fmla="*/ 0 w 960360"/>
                    <a:gd name="connsiteY3" fmla="*/ 1099660 h 1099660"/>
                  </a:gdLst>
                  <a:ahLst/>
                  <a:cxnLst>
                    <a:cxn ang="0">
                      <a:pos x="connsiteX0" y="connsiteY0"/>
                    </a:cxn>
                    <a:cxn ang="0">
                      <a:pos x="connsiteX1" y="connsiteY1"/>
                    </a:cxn>
                    <a:cxn ang="0">
                      <a:pos x="connsiteX2" y="connsiteY2"/>
                    </a:cxn>
                    <a:cxn ang="0">
                      <a:pos x="connsiteX3" y="connsiteY3"/>
                    </a:cxn>
                  </a:cxnLst>
                  <a:rect l="l" t="t" r="r" b="b"/>
                  <a:pathLst>
                    <a:path w="960360" h="1099660">
                      <a:moveTo>
                        <a:pt x="960360" y="0"/>
                      </a:moveTo>
                      <a:cubicBezTo>
                        <a:pt x="899241" y="134937"/>
                        <a:pt x="839433" y="270312"/>
                        <a:pt x="741285" y="409575"/>
                      </a:cubicBezTo>
                      <a:cubicBezTo>
                        <a:pt x="643138" y="548838"/>
                        <a:pt x="495022" y="720566"/>
                        <a:pt x="371475" y="835580"/>
                      </a:cubicBezTo>
                      <a:cubicBezTo>
                        <a:pt x="247928" y="950594"/>
                        <a:pt x="124618" y="1024254"/>
                        <a:pt x="0" y="109966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6" name="任意多边形 1015"/>
                <p:cNvSpPr/>
                <p:nvPr/>
              </p:nvSpPr>
              <p:spPr>
                <a:xfrm>
                  <a:off x="985550" y="4929579"/>
                  <a:ext cx="91465" cy="108812"/>
                </a:xfrm>
                <a:custGeom>
                  <a:avLst/>
                  <a:gdLst>
                    <a:gd name="connsiteX0" fmla="*/ 911780 w 911780"/>
                    <a:gd name="connsiteY0" fmla="*/ 1084704 h 1084704"/>
                    <a:gd name="connsiteX1" fmla="*/ 704796 w 911780"/>
                    <a:gd name="connsiteY1" fmla="*/ 940601 h 1084704"/>
                    <a:gd name="connsiteX2" fmla="*/ 343228 w 911780"/>
                    <a:gd name="connsiteY2" fmla="*/ 605233 h 1084704"/>
                    <a:gd name="connsiteX3" fmla="*/ 115283 w 911780"/>
                    <a:gd name="connsiteY3" fmla="*/ 267246 h 1084704"/>
                    <a:gd name="connsiteX4" fmla="*/ 0 w 911780"/>
                    <a:gd name="connsiteY4" fmla="*/ 0 h 108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780" h="1084704">
                      <a:moveTo>
                        <a:pt x="911780" y="1084704"/>
                      </a:moveTo>
                      <a:cubicBezTo>
                        <a:pt x="855667" y="1052608"/>
                        <a:pt x="799555" y="1020513"/>
                        <a:pt x="704796" y="940601"/>
                      </a:cubicBezTo>
                      <a:cubicBezTo>
                        <a:pt x="610037" y="860689"/>
                        <a:pt x="441480" y="717459"/>
                        <a:pt x="343228" y="605233"/>
                      </a:cubicBezTo>
                      <a:cubicBezTo>
                        <a:pt x="244976" y="493007"/>
                        <a:pt x="172488" y="368118"/>
                        <a:pt x="115283" y="267246"/>
                      </a:cubicBezTo>
                      <a:cubicBezTo>
                        <a:pt x="58078" y="166374"/>
                        <a:pt x="29039" y="83187"/>
                        <a:pt x="0" y="0"/>
                      </a:cubicBezTo>
                    </a:path>
                  </a:pathLst>
                </a:custGeom>
                <a:solidFill>
                  <a:schemeClr val="bg1">
                    <a:lumMod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961" name="组合 960"/>
            <p:cNvGrpSpPr/>
            <p:nvPr/>
          </p:nvGrpSpPr>
          <p:grpSpPr>
            <a:xfrm>
              <a:off x="5106078" y="2458245"/>
              <a:ext cx="1037678" cy="1037678"/>
              <a:chOff x="4782228" y="2210595"/>
              <a:chExt cx="1037678" cy="1037678"/>
            </a:xfrm>
          </p:grpSpPr>
          <p:grpSp>
            <p:nvGrpSpPr>
              <p:cNvPr id="1004" name="组合 1003"/>
              <p:cNvGrpSpPr/>
              <p:nvPr/>
            </p:nvGrpSpPr>
            <p:grpSpPr>
              <a:xfrm>
                <a:off x="4782228" y="2210595"/>
                <a:ext cx="1037678" cy="1037678"/>
                <a:chOff x="-1781726" y="512424"/>
                <a:chExt cx="1037678" cy="1037678"/>
              </a:xfrm>
            </p:grpSpPr>
            <p:sp>
              <p:nvSpPr>
                <p:cNvPr id="1008" name="矩形 100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9" name="矩形 100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5" name="组合 1004"/>
              <p:cNvGrpSpPr/>
              <p:nvPr/>
            </p:nvGrpSpPr>
            <p:grpSpPr>
              <a:xfrm>
                <a:off x="4959626" y="2454964"/>
                <a:ext cx="755375" cy="566531"/>
                <a:chOff x="4959626" y="2454964"/>
                <a:chExt cx="755375" cy="566531"/>
              </a:xfrm>
            </p:grpSpPr>
            <p:sp>
              <p:nvSpPr>
                <p:cNvPr id="1006" name="任意多边形 1005"/>
                <p:cNvSpPr/>
                <p:nvPr/>
              </p:nvSpPr>
              <p:spPr>
                <a:xfrm>
                  <a:off x="5059019" y="2454965"/>
                  <a:ext cx="655982" cy="546488"/>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7" name="任意多边形 1006"/>
                <p:cNvSpPr/>
                <p:nvPr/>
              </p:nvSpPr>
              <p:spPr>
                <a:xfrm>
                  <a:off x="4959626" y="2454964"/>
                  <a:ext cx="680041" cy="566531"/>
                </a:xfrm>
                <a:custGeom>
                  <a:avLst/>
                  <a:gdLst>
                    <a:gd name="connsiteX0" fmla="*/ 423534 w 847068"/>
                    <a:gd name="connsiteY0" fmla="*/ 0 h 705678"/>
                    <a:gd name="connsiteX1" fmla="*/ 657104 w 847068"/>
                    <a:gd name="connsiteY1" fmla="*/ 233570 h 705678"/>
                    <a:gd name="connsiteX2" fmla="*/ 514450 w 847068"/>
                    <a:gd name="connsiteY2" fmla="*/ 448785 h 705678"/>
                    <a:gd name="connsiteX3" fmla="*/ 503048 w 847068"/>
                    <a:gd name="connsiteY3" fmla="*/ 452324 h 705678"/>
                    <a:gd name="connsiteX4" fmla="*/ 503048 w 847068"/>
                    <a:gd name="connsiteY4" fmla="*/ 485103 h 705678"/>
                    <a:gd name="connsiteX5" fmla="*/ 552433 w 847068"/>
                    <a:gd name="connsiteY5" fmla="*/ 490086 h 705678"/>
                    <a:gd name="connsiteX6" fmla="*/ 822934 w 847068"/>
                    <a:gd name="connsiteY6" fmla="*/ 653783 h 705678"/>
                    <a:gd name="connsiteX7" fmla="*/ 847068 w 847068"/>
                    <a:gd name="connsiteY7" fmla="*/ 705678 h 705678"/>
                    <a:gd name="connsiteX8" fmla="*/ 0 w 847068"/>
                    <a:gd name="connsiteY8" fmla="*/ 705678 h 705678"/>
                    <a:gd name="connsiteX9" fmla="*/ 24134 w 847068"/>
                    <a:gd name="connsiteY9" fmla="*/ 653783 h 705678"/>
                    <a:gd name="connsiteX10" fmla="*/ 294635 w 847068"/>
                    <a:gd name="connsiteY10" fmla="*/ 490086 h 705678"/>
                    <a:gd name="connsiteX11" fmla="*/ 344021 w 847068"/>
                    <a:gd name="connsiteY11" fmla="*/ 485103 h 705678"/>
                    <a:gd name="connsiteX12" fmla="*/ 344021 w 847068"/>
                    <a:gd name="connsiteY12" fmla="*/ 452324 h 705678"/>
                    <a:gd name="connsiteX13" fmla="*/ 332618 w 847068"/>
                    <a:gd name="connsiteY13" fmla="*/ 448785 h 705678"/>
                    <a:gd name="connsiteX14" fmla="*/ 189964 w 847068"/>
                    <a:gd name="connsiteY14" fmla="*/ 233570 h 705678"/>
                    <a:gd name="connsiteX15" fmla="*/ 423534 w 847068"/>
                    <a:gd name="connsiteY15" fmla="*/ 0 h 70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068" h="705678">
                      <a:moveTo>
                        <a:pt x="423534" y="0"/>
                      </a:moveTo>
                      <a:cubicBezTo>
                        <a:pt x="552531" y="0"/>
                        <a:pt x="657104" y="104573"/>
                        <a:pt x="657104" y="233570"/>
                      </a:cubicBezTo>
                      <a:cubicBezTo>
                        <a:pt x="657104" y="330318"/>
                        <a:pt x="598282" y="413327"/>
                        <a:pt x="514450" y="448785"/>
                      </a:cubicBezTo>
                      <a:lnTo>
                        <a:pt x="503048" y="452324"/>
                      </a:lnTo>
                      <a:lnTo>
                        <a:pt x="503048" y="485103"/>
                      </a:lnTo>
                      <a:lnTo>
                        <a:pt x="552433" y="490086"/>
                      </a:lnTo>
                      <a:cubicBezTo>
                        <a:pt x="674590" y="515446"/>
                        <a:pt x="773581" y="575902"/>
                        <a:pt x="822934" y="653783"/>
                      </a:cubicBezTo>
                      <a:lnTo>
                        <a:pt x="847068" y="705678"/>
                      </a:lnTo>
                      <a:lnTo>
                        <a:pt x="0" y="705678"/>
                      </a:lnTo>
                      <a:lnTo>
                        <a:pt x="24134" y="653783"/>
                      </a:lnTo>
                      <a:cubicBezTo>
                        <a:pt x="73487" y="575902"/>
                        <a:pt x="172478" y="515446"/>
                        <a:pt x="294635" y="490086"/>
                      </a:cubicBezTo>
                      <a:lnTo>
                        <a:pt x="344021" y="485103"/>
                      </a:lnTo>
                      <a:lnTo>
                        <a:pt x="344021" y="452324"/>
                      </a:lnTo>
                      <a:lnTo>
                        <a:pt x="332618" y="448785"/>
                      </a:lnTo>
                      <a:cubicBezTo>
                        <a:pt x="248786" y="413327"/>
                        <a:pt x="189964" y="330318"/>
                        <a:pt x="189964" y="233570"/>
                      </a:cubicBezTo>
                      <a:cubicBezTo>
                        <a:pt x="189964" y="104573"/>
                        <a:pt x="294537" y="0"/>
                        <a:pt x="423534" y="0"/>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962" name="组合 961"/>
            <p:cNvGrpSpPr/>
            <p:nvPr/>
          </p:nvGrpSpPr>
          <p:grpSpPr>
            <a:xfrm>
              <a:off x="4072066" y="1427731"/>
              <a:ext cx="1037678" cy="1037678"/>
              <a:chOff x="3748216" y="1180081"/>
              <a:chExt cx="1037678" cy="1037678"/>
            </a:xfrm>
          </p:grpSpPr>
          <p:grpSp>
            <p:nvGrpSpPr>
              <p:cNvPr id="1000" name="组合 999"/>
              <p:cNvGrpSpPr/>
              <p:nvPr/>
            </p:nvGrpSpPr>
            <p:grpSpPr>
              <a:xfrm>
                <a:off x="3748216" y="1180081"/>
                <a:ext cx="1037678" cy="1037678"/>
                <a:chOff x="-1781726" y="512424"/>
                <a:chExt cx="1037678" cy="1037678"/>
              </a:xfrm>
            </p:grpSpPr>
            <p:sp>
              <p:nvSpPr>
                <p:cNvPr id="1002" name="矩形 100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3" name="矩形 100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01" name="任意多边形 1000"/>
              <p:cNvSpPr/>
              <p:nvPr/>
            </p:nvSpPr>
            <p:spPr>
              <a:xfrm>
                <a:off x="3886693" y="1469808"/>
                <a:ext cx="745435" cy="546652"/>
              </a:xfrm>
              <a:custGeom>
                <a:avLst/>
                <a:gdLst>
                  <a:gd name="connsiteX0" fmla="*/ 295104 w 745435"/>
                  <a:gd name="connsiteY0" fmla="*/ 100255 h 546652"/>
                  <a:gd name="connsiteX1" fmla="*/ 367104 w 745435"/>
                  <a:gd name="connsiteY1" fmla="*/ 172255 h 546652"/>
                  <a:gd name="connsiteX2" fmla="*/ 295104 w 745435"/>
                  <a:gd name="connsiteY2" fmla="*/ 244255 h 546652"/>
                  <a:gd name="connsiteX3" fmla="*/ 223104 w 745435"/>
                  <a:gd name="connsiteY3" fmla="*/ 172255 h 546652"/>
                  <a:gd name="connsiteX4" fmla="*/ 295104 w 745435"/>
                  <a:gd name="connsiteY4" fmla="*/ 100255 h 546652"/>
                  <a:gd name="connsiteX5" fmla="*/ 128030 w 745435"/>
                  <a:gd name="connsiteY5" fmla="*/ 35834 h 546652"/>
                  <a:gd name="connsiteX6" fmla="*/ 48864 w 745435"/>
                  <a:gd name="connsiteY6" fmla="*/ 115000 h 546652"/>
                  <a:gd name="connsiteX7" fmla="*/ 48864 w 745435"/>
                  <a:gd name="connsiteY7" fmla="*/ 431652 h 546652"/>
                  <a:gd name="connsiteX8" fmla="*/ 53010 w 745435"/>
                  <a:gd name="connsiteY8" fmla="*/ 452186 h 546652"/>
                  <a:gd name="connsiteX9" fmla="*/ 53825 w 745435"/>
                  <a:gd name="connsiteY9" fmla="*/ 450965 h 546652"/>
                  <a:gd name="connsiteX10" fmla="*/ 215973 w 745435"/>
                  <a:gd name="connsiteY10" fmla="*/ 340341 h 546652"/>
                  <a:gd name="connsiteX11" fmla="*/ 395499 w 745435"/>
                  <a:gd name="connsiteY11" fmla="*/ 457189 h 546652"/>
                  <a:gd name="connsiteX12" fmla="*/ 528995 w 745435"/>
                  <a:gd name="connsiteY12" fmla="*/ 257562 h 546652"/>
                  <a:gd name="connsiteX13" fmla="*/ 658005 w 745435"/>
                  <a:gd name="connsiteY13" fmla="*/ 357430 h 546652"/>
                  <a:gd name="connsiteX14" fmla="*/ 696570 w 745435"/>
                  <a:gd name="connsiteY14" fmla="*/ 426556 h 546652"/>
                  <a:gd name="connsiteX15" fmla="*/ 696570 w 745435"/>
                  <a:gd name="connsiteY15" fmla="*/ 115000 h 546652"/>
                  <a:gd name="connsiteX16" fmla="*/ 617404 w 745435"/>
                  <a:gd name="connsiteY16" fmla="*/ 35834 h 546652"/>
                  <a:gd name="connsiteX17" fmla="*/ 91110 w 745435"/>
                  <a:gd name="connsiteY17" fmla="*/ 0 h 546652"/>
                  <a:gd name="connsiteX18" fmla="*/ 654325 w 745435"/>
                  <a:gd name="connsiteY18" fmla="*/ 0 h 546652"/>
                  <a:gd name="connsiteX19" fmla="*/ 745435 w 745435"/>
                  <a:gd name="connsiteY19" fmla="*/ 91110 h 546652"/>
                  <a:gd name="connsiteX20" fmla="*/ 745435 w 745435"/>
                  <a:gd name="connsiteY20" fmla="*/ 455542 h 546652"/>
                  <a:gd name="connsiteX21" fmla="*/ 654325 w 745435"/>
                  <a:gd name="connsiteY21" fmla="*/ 546652 h 546652"/>
                  <a:gd name="connsiteX22" fmla="*/ 91110 w 745435"/>
                  <a:gd name="connsiteY22" fmla="*/ 546652 h 546652"/>
                  <a:gd name="connsiteX23" fmla="*/ 0 w 745435"/>
                  <a:gd name="connsiteY23" fmla="*/ 455542 h 546652"/>
                  <a:gd name="connsiteX24" fmla="*/ 0 w 745435"/>
                  <a:gd name="connsiteY24" fmla="*/ 91110 h 546652"/>
                  <a:gd name="connsiteX25" fmla="*/ 91110 w 745435"/>
                  <a:gd name="connsiteY25" fmla="*/ 0 h 54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5435" h="546652">
                    <a:moveTo>
                      <a:pt x="295104" y="100255"/>
                    </a:moveTo>
                    <a:cubicBezTo>
                      <a:pt x="334869" y="100255"/>
                      <a:pt x="367104" y="132490"/>
                      <a:pt x="367104" y="172255"/>
                    </a:cubicBezTo>
                    <a:cubicBezTo>
                      <a:pt x="367104" y="212020"/>
                      <a:pt x="334869" y="244255"/>
                      <a:pt x="295104" y="244255"/>
                    </a:cubicBezTo>
                    <a:cubicBezTo>
                      <a:pt x="255339" y="244255"/>
                      <a:pt x="223104" y="212020"/>
                      <a:pt x="223104" y="172255"/>
                    </a:cubicBezTo>
                    <a:cubicBezTo>
                      <a:pt x="223104" y="132490"/>
                      <a:pt x="255339" y="100255"/>
                      <a:pt x="295104" y="100255"/>
                    </a:cubicBezTo>
                    <a:close/>
                    <a:moveTo>
                      <a:pt x="128030" y="35834"/>
                    </a:moveTo>
                    <a:cubicBezTo>
                      <a:pt x="84308" y="35834"/>
                      <a:pt x="48864" y="71278"/>
                      <a:pt x="48864" y="115000"/>
                    </a:cubicBezTo>
                    <a:lnTo>
                      <a:pt x="48864" y="431652"/>
                    </a:lnTo>
                    <a:lnTo>
                      <a:pt x="53010" y="452186"/>
                    </a:lnTo>
                    <a:lnTo>
                      <a:pt x="53825" y="450965"/>
                    </a:lnTo>
                    <a:cubicBezTo>
                      <a:pt x="94975" y="402163"/>
                      <a:pt x="179625" y="346870"/>
                      <a:pt x="215973" y="340341"/>
                    </a:cubicBezTo>
                    <a:cubicBezTo>
                      <a:pt x="274129" y="366717"/>
                      <a:pt x="346910" y="426493"/>
                      <a:pt x="395499" y="457189"/>
                    </a:cubicBezTo>
                    <a:cubicBezTo>
                      <a:pt x="437952" y="423448"/>
                      <a:pt x="452222" y="294159"/>
                      <a:pt x="528995" y="257562"/>
                    </a:cubicBezTo>
                    <a:cubicBezTo>
                      <a:pt x="579960" y="279749"/>
                      <a:pt x="624919" y="313996"/>
                      <a:pt x="658005" y="357430"/>
                    </a:cubicBezTo>
                    <a:lnTo>
                      <a:pt x="696570" y="426556"/>
                    </a:lnTo>
                    <a:lnTo>
                      <a:pt x="696570" y="115000"/>
                    </a:lnTo>
                    <a:cubicBezTo>
                      <a:pt x="696570" y="71278"/>
                      <a:pt x="661126" y="35834"/>
                      <a:pt x="617404" y="35834"/>
                    </a:cubicBezTo>
                    <a:close/>
                    <a:moveTo>
                      <a:pt x="91110" y="0"/>
                    </a:moveTo>
                    <a:lnTo>
                      <a:pt x="654325" y="0"/>
                    </a:lnTo>
                    <a:cubicBezTo>
                      <a:pt x="704644" y="0"/>
                      <a:pt x="745435" y="40791"/>
                      <a:pt x="745435" y="91110"/>
                    </a:cubicBezTo>
                    <a:lnTo>
                      <a:pt x="745435" y="455542"/>
                    </a:lnTo>
                    <a:cubicBezTo>
                      <a:pt x="745435" y="505861"/>
                      <a:pt x="704644" y="546652"/>
                      <a:pt x="654325" y="546652"/>
                    </a:cubicBezTo>
                    <a:lnTo>
                      <a:pt x="91110" y="546652"/>
                    </a:lnTo>
                    <a:cubicBezTo>
                      <a:pt x="40791" y="546652"/>
                      <a:pt x="0" y="505861"/>
                      <a:pt x="0" y="455542"/>
                    </a:cubicBezTo>
                    <a:lnTo>
                      <a:pt x="0" y="91110"/>
                    </a:lnTo>
                    <a:cubicBezTo>
                      <a:pt x="0" y="40791"/>
                      <a:pt x="40791" y="0"/>
                      <a:pt x="9111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3" name="组合 962"/>
            <p:cNvGrpSpPr/>
            <p:nvPr/>
          </p:nvGrpSpPr>
          <p:grpSpPr>
            <a:xfrm>
              <a:off x="3042803" y="2458245"/>
              <a:ext cx="1037678" cy="1037678"/>
              <a:chOff x="2718953" y="2210595"/>
              <a:chExt cx="1037678" cy="1037678"/>
            </a:xfrm>
          </p:grpSpPr>
          <p:grpSp>
            <p:nvGrpSpPr>
              <p:cNvPr id="996" name="组合 995"/>
              <p:cNvGrpSpPr/>
              <p:nvPr/>
            </p:nvGrpSpPr>
            <p:grpSpPr>
              <a:xfrm>
                <a:off x="2718953" y="2210595"/>
                <a:ext cx="1037678" cy="1037678"/>
                <a:chOff x="-1781726" y="512424"/>
                <a:chExt cx="1037678" cy="1037678"/>
              </a:xfrm>
            </p:grpSpPr>
            <p:sp>
              <p:nvSpPr>
                <p:cNvPr id="998" name="矩形 99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9" name="矩形 99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97" name="任意多边形 996"/>
              <p:cNvSpPr/>
              <p:nvPr/>
            </p:nvSpPr>
            <p:spPr>
              <a:xfrm>
                <a:off x="2879123" y="2502169"/>
                <a:ext cx="694219" cy="476036"/>
              </a:xfrm>
              <a:custGeom>
                <a:avLst/>
                <a:gdLst>
                  <a:gd name="connsiteX0" fmla="*/ 431767 w 984738"/>
                  <a:gd name="connsiteY0" fmla="*/ 453435 h 675249"/>
                  <a:gd name="connsiteX1" fmla="*/ 431767 w 984738"/>
                  <a:gd name="connsiteY1" fmla="*/ 580044 h 675249"/>
                  <a:gd name="connsiteX2" fmla="*/ 811594 w 984738"/>
                  <a:gd name="connsiteY2" fmla="*/ 580044 h 675249"/>
                  <a:gd name="connsiteX3" fmla="*/ 811594 w 984738"/>
                  <a:gd name="connsiteY3" fmla="*/ 453435 h 675249"/>
                  <a:gd name="connsiteX4" fmla="*/ 431767 w 984738"/>
                  <a:gd name="connsiteY4" fmla="*/ 270555 h 675249"/>
                  <a:gd name="connsiteX5" fmla="*/ 431767 w 984738"/>
                  <a:gd name="connsiteY5" fmla="*/ 397164 h 675249"/>
                  <a:gd name="connsiteX6" fmla="*/ 811594 w 984738"/>
                  <a:gd name="connsiteY6" fmla="*/ 397164 h 675249"/>
                  <a:gd name="connsiteX7" fmla="*/ 811594 w 984738"/>
                  <a:gd name="connsiteY7" fmla="*/ 270555 h 675249"/>
                  <a:gd name="connsiteX8" fmla="*/ 150413 w 984738"/>
                  <a:gd name="connsiteY8" fmla="*/ 102810 h 675249"/>
                  <a:gd name="connsiteX9" fmla="*/ 150413 w 984738"/>
                  <a:gd name="connsiteY9" fmla="*/ 581111 h 675249"/>
                  <a:gd name="connsiteX10" fmla="*/ 347360 w 984738"/>
                  <a:gd name="connsiteY10" fmla="*/ 581111 h 675249"/>
                  <a:gd name="connsiteX11" fmla="*/ 347360 w 984738"/>
                  <a:gd name="connsiteY11" fmla="*/ 102810 h 675249"/>
                  <a:gd name="connsiteX12" fmla="*/ 431767 w 984738"/>
                  <a:gd name="connsiteY12" fmla="*/ 87675 h 675249"/>
                  <a:gd name="connsiteX13" fmla="*/ 431767 w 984738"/>
                  <a:gd name="connsiteY13" fmla="*/ 214284 h 675249"/>
                  <a:gd name="connsiteX14" fmla="*/ 811594 w 984738"/>
                  <a:gd name="connsiteY14" fmla="*/ 214284 h 675249"/>
                  <a:gd name="connsiteX15" fmla="*/ 811594 w 984738"/>
                  <a:gd name="connsiteY15" fmla="*/ 87675 h 675249"/>
                  <a:gd name="connsiteX16" fmla="*/ 112544 w 984738"/>
                  <a:gd name="connsiteY16" fmla="*/ 0 h 675249"/>
                  <a:gd name="connsiteX17" fmla="*/ 872194 w 984738"/>
                  <a:gd name="connsiteY17" fmla="*/ 0 h 675249"/>
                  <a:gd name="connsiteX18" fmla="*/ 984738 w 984738"/>
                  <a:gd name="connsiteY18" fmla="*/ 112544 h 675249"/>
                  <a:gd name="connsiteX19" fmla="*/ 984738 w 984738"/>
                  <a:gd name="connsiteY19" fmla="*/ 562705 h 675249"/>
                  <a:gd name="connsiteX20" fmla="*/ 872194 w 984738"/>
                  <a:gd name="connsiteY20" fmla="*/ 675249 h 675249"/>
                  <a:gd name="connsiteX21" fmla="*/ 112544 w 984738"/>
                  <a:gd name="connsiteY21" fmla="*/ 675249 h 675249"/>
                  <a:gd name="connsiteX22" fmla="*/ 0 w 984738"/>
                  <a:gd name="connsiteY22" fmla="*/ 562705 h 675249"/>
                  <a:gd name="connsiteX23" fmla="*/ 0 w 984738"/>
                  <a:gd name="connsiteY23" fmla="*/ 112544 h 675249"/>
                  <a:gd name="connsiteX24" fmla="*/ 112544 w 984738"/>
                  <a:gd name="connsiteY24" fmla="*/ 0 h 6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84738" h="675249">
                    <a:moveTo>
                      <a:pt x="431767" y="453435"/>
                    </a:moveTo>
                    <a:lnTo>
                      <a:pt x="431767" y="580044"/>
                    </a:lnTo>
                    <a:lnTo>
                      <a:pt x="811594" y="580044"/>
                    </a:lnTo>
                    <a:lnTo>
                      <a:pt x="811594" y="453435"/>
                    </a:lnTo>
                    <a:close/>
                    <a:moveTo>
                      <a:pt x="431767" y="270555"/>
                    </a:moveTo>
                    <a:lnTo>
                      <a:pt x="431767" y="397164"/>
                    </a:lnTo>
                    <a:lnTo>
                      <a:pt x="811594" y="397164"/>
                    </a:lnTo>
                    <a:lnTo>
                      <a:pt x="811594" y="270555"/>
                    </a:lnTo>
                    <a:close/>
                    <a:moveTo>
                      <a:pt x="150413" y="102810"/>
                    </a:moveTo>
                    <a:lnTo>
                      <a:pt x="150413" y="581111"/>
                    </a:lnTo>
                    <a:lnTo>
                      <a:pt x="347360" y="581111"/>
                    </a:lnTo>
                    <a:lnTo>
                      <a:pt x="347360" y="102810"/>
                    </a:lnTo>
                    <a:close/>
                    <a:moveTo>
                      <a:pt x="431767" y="87675"/>
                    </a:moveTo>
                    <a:lnTo>
                      <a:pt x="431767" y="214284"/>
                    </a:lnTo>
                    <a:lnTo>
                      <a:pt x="811594" y="214284"/>
                    </a:lnTo>
                    <a:lnTo>
                      <a:pt x="811594" y="87675"/>
                    </a:lnTo>
                    <a:close/>
                    <a:moveTo>
                      <a:pt x="112544" y="0"/>
                    </a:moveTo>
                    <a:lnTo>
                      <a:pt x="872194" y="0"/>
                    </a:lnTo>
                    <a:cubicBezTo>
                      <a:pt x="934350" y="0"/>
                      <a:pt x="984738" y="50388"/>
                      <a:pt x="984738" y="112544"/>
                    </a:cubicBezTo>
                    <a:lnTo>
                      <a:pt x="984738" y="562705"/>
                    </a:lnTo>
                    <a:cubicBezTo>
                      <a:pt x="984738" y="624861"/>
                      <a:pt x="934350" y="675249"/>
                      <a:pt x="872194" y="675249"/>
                    </a:cubicBezTo>
                    <a:lnTo>
                      <a:pt x="112544" y="675249"/>
                    </a:lnTo>
                    <a:cubicBezTo>
                      <a:pt x="50388" y="675249"/>
                      <a:pt x="0" y="624861"/>
                      <a:pt x="0" y="562705"/>
                    </a:cubicBezTo>
                    <a:lnTo>
                      <a:pt x="0" y="112544"/>
                    </a:lnTo>
                    <a:cubicBezTo>
                      <a:pt x="0" y="50388"/>
                      <a:pt x="50388" y="0"/>
                      <a:pt x="11254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4" name="组合 963"/>
            <p:cNvGrpSpPr/>
            <p:nvPr/>
          </p:nvGrpSpPr>
          <p:grpSpPr>
            <a:xfrm>
              <a:off x="3042803" y="4516771"/>
              <a:ext cx="1037678" cy="1037678"/>
              <a:chOff x="2718953" y="4269121"/>
              <a:chExt cx="1037678" cy="1037678"/>
            </a:xfrm>
          </p:grpSpPr>
          <p:grpSp>
            <p:nvGrpSpPr>
              <p:cNvPr id="992" name="组合 991"/>
              <p:cNvGrpSpPr/>
              <p:nvPr/>
            </p:nvGrpSpPr>
            <p:grpSpPr>
              <a:xfrm>
                <a:off x="2718953" y="4269121"/>
                <a:ext cx="1037678" cy="1037678"/>
                <a:chOff x="-1781726" y="512424"/>
                <a:chExt cx="1037678" cy="1037678"/>
              </a:xfrm>
            </p:grpSpPr>
            <p:sp>
              <p:nvSpPr>
                <p:cNvPr id="994" name="矩形 99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5" name="矩形 99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93" name="任意多边形 992"/>
              <p:cNvSpPr/>
              <p:nvPr/>
            </p:nvSpPr>
            <p:spPr>
              <a:xfrm>
                <a:off x="3039075" y="4512624"/>
                <a:ext cx="464147" cy="532608"/>
              </a:xfrm>
              <a:custGeom>
                <a:avLst/>
                <a:gdLst>
                  <a:gd name="connsiteX0" fmla="*/ 308757 w 712519"/>
                  <a:gd name="connsiteY0" fmla="*/ 0 h 817615"/>
                  <a:gd name="connsiteX1" fmla="*/ 403760 w 712519"/>
                  <a:gd name="connsiteY1" fmla="*/ 0 h 817615"/>
                  <a:gd name="connsiteX2" fmla="*/ 403760 w 712519"/>
                  <a:gd name="connsiteY2" fmla="*/ 83127 h 817615"/>
                  <a:gd name="connsiteX3" fmla="*/ 558140 w 712519"/>
                  <a:gd name="connsiteY3" fmla="*/ 83127 h 817615"/>
                  <a:gd name="connsiteX4" fmla="*/ 712519 w 712519"/>
                  <a:gd name="connsiteY4" fmla="*/ 237506 h 817615"/>
                  <a:gd name="connsiteX5" fmla="*/ 558140 w 712519"/>
                  <a:gd name="connsiteY5" fmla="*/ 391885 h 817615"/>
                  <a:gd name="connsiteX6" fmla="*/ 403760 w 712519"/>
                  <a:gd name="connsiteY6" fmla="*/ 391885 h 817615"/>
                  <a:gd name="connsiteX7" fmla="*/ 403760 w 712519"/>
                  <a:gd name="connsiteY7" fmla="*/ 771896 h 817615"/>
                  <a:gd name="connsiteX8" fmla="*/ 546263 w 712519"/>
                  <a:gd name="connsiteY8" fmla="*/ 771896 h 817615"/>
                  <a:gd name="connsiteX9" fmla="*/ 546263 w 712519"/>
                  <a:gd name="connsiteY9" fmla="*/ 817615 h 817615"/>
                  <a:gd name="connsiteX10" fmla="*/ 178128 w 712519"/>
                  <a:gd name="connsiteY10" fmla="*/ 817615 h 817615"/>
                  <a:gd name="connsiteX11" fmla="*/ 178128 w 712519"/>
                  <a:gd name="connsiteY11" fmla="*/ 771896 h 817615"/>
                  <a:gd name="connsiteX12" fmla="*/ 308757 w 712519"/>
                  <a:gd name="connsiteY12" fmla="*/ 771896 h 817615"/>
                  <a:gd name="connsiteX13" fmla="*/ 308757 w 712519"/>
                  <a:gd name="connsiteY13" fmla="*/ 391885 h 817615"/>
                  <a:gd name="connsiteX14" fmla="*/ 0 w 712519"/>
                  <a:gd name="connsiteY14" fmla="*/ 391885 h 817615"/>
                  <a:gd name="connsiteX15" fmla="*/ 0 w 712519"/>
                  <a:gd name="connsiteY15" fmla="*/ 83127 h 817615"/>
                  <a:gd name="connsiteX16" fmla="*/ 308757 w 712519"/>
                  <a:gd name="connsiteY16" fmla="*/ 83127 h 81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2519" h="817615">
                    <a:moveTo>
                      <a:pt x="308757" y="0"/>
                    </a:moveTo>
                    <a:lnTo>
                      <a:pt x="403760" y="0"/>
                    </a:lnTo>
                    <a:lnTo>
                      <a:pt x="403760" y="83127"/>
                    </a:lnTo>
                    <a:lnTo>
                      <a:pt x="558140" y="83127"/>
                    </a:lnTo>
                    <a:lnTo>
                      <a:pt x="712519" y="237506"/>
                    </a:lnTo>
                    <a:lnTo>
                      <a:pt x="558140" y="391885"/>
                    </a:lnTo>
                    <a:lnTo>
                      <a:pt x="403760" y="391885"/>
                    </a:lnTo>
                    <a:lnTo>
                      <a:pt x="403760" y="771896"/>
                    </a:lnTo>
                    <a:lnTo>
                      <a:pt x="546263" y="771896"/>
                    </a:lnTo>
                    <a:lnTo>
                      <a:pt x="546263" y="817615"/>
                    </a:lnTo>
                    <a:lnTo>
                      <a:pt x="178128" y="817615"/>
                    </a:lnTo>
                    <a:lnTo>
                      <a:pt x="178128" y="771896"/>
                    </a:lnTo>
                    <a:lnTo>
                      <a:pt x="308757" y="771896"/>
                    </a:lnTo>
                    <a:lnTo>
                      <a:pt x="308757" y="391885"/>
                    </a:lnTo>
                    <a:lnTo>
                      <a:pt x="0" y="391885"/>
                    </a:lnTo>
                    <a:lnTo>
                      <a:pt x="0" y="83127"/>
                    </a:lnTo>
                    <a:lnTo>
                      <a:pt x="308757" y="8312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5" name="组合 964"/>
            <p:cNvGrpSpPr/>
            <p:nvPr/>
          </p:nvGrpSpPr>
          <p:grpSpPr>
            <a:xfrm>
              <a:off x="3042803" y="3487508"/>
              <a:ext cx="1037678" cy="1037678"/>
              <a:chOff x="2718953" y="3239858"/>
              <a:chExt cx="1037678" cy="1037678"/>
            </a:xfrm>
          </p:grpSpPr>
          <p:grpSp>
            <p:nvGrpSpPr>
              <p:cNvPr id="988" name="组合 987"/>
              <p:cNvGrpSpPr/>
              <p:nvPr/>
            </p:nvGrpSpPr>
            <p:grpSpPr>
              <a:xfrm>
                <a:off x="2718953" y="3239858"/>
                <a:ext cx="1037678" cy="1037678"/>
                <a:chOff x="-1781726" y="512424"/>
                <a:chExt cx="1037678" cy="1037678"/>
              </a:xfrm>
            </p:grpSpPr>
            <p:sp>
              <p:nvSpPr>
                <p:cNvPr id="990" name="矩形 98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1" name="矩形 99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89" name="任意多边形 988"/>
              <p:cNvSpPr/>
              <p:nvPr/>
            </p:nvSpPr>
            <p:spPr>
              <a:xfrm>
                <a:off x="2959563" y="3538847"/>
                <a:ext cx="506296" cy="451262"/>
              </a:xfrm>
              <a:custGeom>
                <a:avLst/>
                <a:gdLst>
                  <a:gd name="connsiteX0" fmla="*/ 190005 w 546265"/>
                  <a:gd name="connsiteY0" fmla="*/ 201880 h 486888"/>
                  <a:gd name="connsiteX1" fmla="*/ 190005 w 546265"/>
                  <a:gd name="connsiteY1" fmla="*/ 320633 h 486888"/>
                  <a:gd name="connsiteX2" fmla="*/ 344384 w 546265"/>
                  <a:gd name="connsiteY2" fmla="*/ 320633 h 486888"/>
                  <a:gd name="connsiteX3" fmla="*/ 344384 w 546265"/>
                  <a:gd name="connsiteY3" fmla="*/ 201880 h 486888"/>
                  <a:gd name="connsiteX4" fmla="*/ 118753 w 546265"/>
                  <a:gd name="connsiteY4" fmla="*/ 0 h 486888"/>
                  <a:gd name="connsiteX5" fmla="*/ 190005 w 546265"/>
                  <a:gd name="connsiteY5" fmla="*/ 0 h 486888"/>
                  <a:gd name="connsiteX6" fmla="*/ 190005 w 546265"/>
                  <a:gd name="connsiteY6" fmla="*/ 142504 h 486888"/>
                  <a:gd name="connsiteX7" fmla="*/ 344384 w 546265"/>
                  <a:gd name="connsiteY7" fmla="*/ 142504 h 486888"/>
                  <a:gd name="connsiteX8" fmla="*/ 344384 w 546265"/>
                  <a:gd name="connsiteY8" fmla="*/ 0 h 486888"/>
                  <a:gd name="connsiteX9" fmla="*/ 415636 w 546265"/>
                  <a:gd name="connsiteY9" fmla="*/ 0 h 486888"/>
                  <a:gd name="connsiteX10" fmla="*/ 415636 w 546265"/>
                  <a:gd name="connsiteY10" fmla="*/ 142504 h 486888"/>
                  <a:gd name="connsiteX11" fmla="*/ 546265 w 546265"/>
                  <a:gd name="connsiteY11" fmla="*/ 142504 h 486888"/>
                  <a:gd name="connsiteX12" fmla="*/ 546265 w 546265"/>
                  <a:gd name="connsiteY12" fmla="*/ 201880 h 486888"/>
                  <a:gd name="connsiteX13" fmla="*/ 415636 w 546265"/>
                  <a:gd name="connsiteY13" fmla="*/ 201880 h 486888"/>
                  <a:gd name="connsiteX14" fmla="*/ 415636 w 546265"/>
                  <a:gd name="connsiteY14" fmla="*/ 320633 h 486888"/>
                  <a:gd name="connsiteX15" fmla="*/ 546265 w 546265"/>
                  <a:gd name="connsiteY15" fmla="*/ 320633 h 486888"/>
                  <a:gd name="connsiteX16" fmla="*/ 546265 w 546265"/>
                  <a:gd name="connsiteY16" fmla="*/ 380009 h 486888"/>
                  <a:gd name="connsiteX17" fmla="*/ 415636 w 546265"/>
                  <a:gd name="connsiteY17" fmla="*/ 380009 h 486888"/>
                  <a:gd name="connsiteX18" fmla="*/ 415636 w 546265"/>
                  <a:gd name="connsiteY18" fmla="*/ 486888 h 486888"/>
                  <a:gd name="connsiteX19" fmla="*/ 344384 w 546265"/>
                  <a:gd name="connsiteY19" fmla="*/ 486888 h 486888"/>
                  <a:gd name="connsiteX20" fmla="*/ 344384 w 546265"/>
                  <a:gd name="connsiteY20" fmla="*/ 380009 h 486888"/>
                  <a:gd name="connsiteX21" fmla="*/ 190005 w 546265"/>
                  <a:gd name="connsiteY21" fmla="*/ 380009 h 486888"/>
                  <a:gd name="connsiteX22" fmla="*/ 190005 w 546265"/>
                  <a:gd name="connsiteY22" fmla="*/ 486888 h 486888"/>
                  <a:gd name="connsiteX23" fmla="*/ 118753 w 546265"/>
                  <a:gd name="connsiteY23" fmla="*/ 486888 h 486888"/>
                  <a:gd name="connsiteX24" fmla="*/ 118753 w 546265"/>
                  <a:gd name="connsiteY24" fmla="*/ 380009 h 486888"/>
                  <a:gd name="connsiteX25" fmla="*/ 0 w 546265"/>
                  <a:gd name="connsiteY25" fmla="*/ 380009 h 486888"/>
                  <a:gd name="connsiteX26" fmla="*/ 0 w 546265"/>
                  <a:gd name="connsiteY26" fmla="*/ 320633 h 486888"/>
                  <a:gd name="connsiteX27" fmla="*/ 118753 w 546265"/>
                  <a:gd name="connsiteY27" fmla="*/ 320633 h 486888"/>
                  <a:gd name="connsiteX28" fmla="*/ 118753 w 546265"/>
                  <a:gd name="connsiteY28" fmla="*/ 201880 h 486888"/>
                  <a:gd name="connsiteX29" fmla="*/ 0 w 546265"/>
                  <a:gd name="connsiteY29" fmla="*/ 201880 h 486888"/>
                  <a:gd name="connsiteX30" fmla="*/ 0 w 546265"/>
                  <a:gd name="connsiteY30" fmla="*/ 142504 h 486888"/>
                  <a:gd name="connsiteX31" fmla="*/ 118753 w 546265"/>
                  <a:gd name="connsiteY31" fmla="*/ 142504 h 48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265" h="486888">
                    <a:moveTo>
                      <a:pt x="190005" y="201880"/>
                    </a:moveTo>
                    <a:lnTo>
                      <a:pt x="190005" y="320633"/>
                    </a:lnTo>
                    <a:lnTo>
                      <a:pt x="344384" y="320633"/>
                    </a:lnTo>
                    <a:lnTo>
                      <a:pt x="344384" y="201880"/>
                    </a:lnTo>
                    <a:close/>
                    <a:moveTo>
                      <a:pt x="118753" y="0"/>
                    </a:moveTo>
                    <a:lnTo>
                      <a:pt x="190005" y="0"/>
                    </a:lnTo>
                    <a:lnTo>
                      <a:pt x="190005" y="142504"/>
                    </a:lnTo>
                    <a:lnTo>
                      <a:pt x="344384" y="142504"/>
                    </a:lnTo>
                    <a:lnTo>
                      <a:pt x="344384" y="0"/>
                    </a:lnTo>
                    <a:lnTo>
                      <a:pt x="415636" y="0"/>
                    </a:lnTo>
                    <a:lnTo>
                      <a:pt x="415636" y="142504"/>
                    </a:lnTo>
                    <a:lnTo>
                      <a:pt x="546265" y="142504"/>
                    </a:lnTo>
                    <a:lnTo>
                      <a:pt x="546265" y="201880"/>
                    </a:lnTo>
                    <a:lnTo>
                      <a:pt x="415636" y="201880"/>
                    </a:lnTo>
                    <a:lnTo>
                      <a:pt x="415636" y="320633"/>
                    </a:lnTo>
                    <a:lnTo>
                      <a:pt x="546265" y="320633"/>
                    </a:lnTo>
                    <a:lnTo>
                      <a:pt x="546265" y="380009"/>
                    </a:lnTo>
                    <a:lnTo>
                      <a:pt x="415636" y="380009"/>
                    </a:lnTo>
                    <a:lnTo>
                      <a:pt x="415636" y="486888"/>
                    </a:lnTo>
                    <a:lnTo>
                      <a:pt x="344384" y="486888"/>
                    </a:lnTo>
                    <a:lnTo>
                      <a:pt x="344384" y="380009"/>
                    </a:lnTo>
                    <a:lnTo>
                      <a:pt x="190005" y="380009"/>
                    </a:lnTo>
                    <a:lnTo>
                      <a:pt x="190005" y="486888"/>
                    </a:lnTo>
                    <a:lnTo>
                      <a:pt x="118753" y="486888"/>
                    </a:lnTo>
                    <a:lnTo>
                      <a:pt x="118753" y="380009"/>
                    </a:lnTo>
                    <a:lnTo>
                      <a:pt x="0" y="380009"/>
                    </a:lnTo>
                    <a:lnTo>
                      <a:pt x="0" y="320633"/>
                    </a:lnTo>
                    <a:lnTo>
                      <a:pt x="118753" y="320633"/>
                    </a:lnTo>
                    <a:lnTo>
                      <a:pt x="118753" y="201880"/>
                    </a:lnTo>
                    <a:lnTo>
                      <a:pt x="0" y="201880"/>
                    </a:lnTo>
                    <a:lnTo>
                      <a:pt x="0" y="142504"/>
                    </a:lnTo>
                    <a:lnTo>
                      <a:pt x="118753" y="14250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6" name="组合 965"/>
            <p:cNvGrpSpPr/>
            <p:nvPr/>
          </p:nvGrpSpPr>
          <p:grpSpPr>
            <a:xfrm>
              <a:off x="4072066" y="4516771"/>
              <a:ext cx="1037678" cy="1037678"/>
              <a:chOff x="3748216" y="4269121"/>
              <a:chExt cx="1037678" cy="1037678"/>
            </a:xfrm>
          </p:grpSpPr>
          <p:grpSp>
            <p:nvGrpSpPr>
              <p:cNvPr id="984" name="组合 983"/>
              <p:cNvGrpSpPr/>
              <p:nvPr/>
            </p:nvGrpSpPr>
            <p:grpSpPr>
              <a:xfrm>
                <a:off x="3748216" y="4269121"/>
                <a:ext cx="1037678" cy="1037678"/>
                <a:chOff x="-1781726" y="512424"/>
                <a:chExt cx="1037678" cy="1037678"/>
              </a:xfrm>
            </p:grpSpPr>
            <p:sp>
              <p:nvSpPr>
                <p:cNvPr id="986" name="矩形 98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7" name="矩形 98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85" name="任意多边形 984"/>
              <p:cNvSpPr/>
              <p:nvPr/>
            </p:nvSpPr>
            <p:spPr>
              <a:xfrm>
                <a:off x="3946359" y="4556725"/>
                <a:ext cx="659362" cy="560460"/>
              </a:xfrm>
              <a:custGeom>
                <a:avLst/>
                <a:gdLst>
                  <a:gd name="connsiteX0" fmla="*/ 203806 w 903111"/>
                  <a:gd name="connsiteY0" fmla="*/ 371709 h 767647"/>
                  <a:gd name="connsiteX1" fmla="*/ 694460 w 903111"/>
                  <a:gd name="connsiteY1" fmla="*/ 371709 h 767647"/>
                  <a:gd name="connsiteX2" fmla="*/ 694460 w 903111"/>
                  <a:gd name="connsiteY2" fmla="*/ 429696 h 767647"/>
                  <a:gd name="connsiteX3" fmla="*/ 203806 w 903111"/>
                  <a:gd name="connsiteY3" fmla="*/ 429696 h 767647"/>
                  <a:gd name="connsiteX4" fmla="*/ 203806 w 903111"/>
                  <a:gd name="connsiteY4" fmla="*/ 193289 h 767647"/>
                  <a:gd name="connsiteX5" fmla="*/ 694460 w 903111"/>
                  <a:gd name="connsiteY5" fmla="*/ 193289 h 767647"/>
                  <a:gd name="connsiteX6" fmla="*/ 694460 w 903111"/>
                  <a:gd name="connsiteY6" fmla="*/ 251276 h 767647"/>
                  <a:gd name="connsiteX7" fmla="*/ 203806 w 903111"/>
                  <a:gd name="connsiteY7" fmla="*/ 251276 h 767647"/>
                  <a:gd name="connsiteX8" fmla="*/ 131964 w 903111"/>
                  <a:gd name="connsiteY8" fmla="*/ 38158 h 767647"/>
                  <a:gd name="connsiteX9" fmla="*/ 38767 w 903111"/>
                  <a:gd name="connsiteY9" fmla="*/ 131355 h 767647"/>
                  <a:gd name="connsiteX10" fmla="*/ 38767 w 903111"/>
                  <a:gd name="connsiteY10" fmla="*/ 364341 h 767647"/>
                  <a:gd name="connsiteX11" fmla="*/ 38767 w 903111"/>
                  <a:gd name="connsiteY11" fmla="*/ 504131 h 767647"/>
                  <a:gd name="connsiteX12" fmla="*/ 131964 w 903111"/>
                  <a:gd name="connsiteY12" fmla="*/ 597328 h 767647"/>
                  <a:gd name="connsiteX13" fmla="*/ 176299 w 903111"/>
                  <a:gd name="connsiteY13" fmla="*/ 597328 h 767647"/>
                  <a:gd name="connsiteX14" fmla="*/ 359173 w 903111"/>
                  <a:gd name="connsiteY14" fmla="*/ 726070 h 767647"/>
                  <a:gd name="connsiteX15" fmla="*/ 337993 w 903111"/>
                  <a:gd name="connsiteY15" fmla="*/ 606249 h 767647"/>
                  <a:gd name="connsiteX16" fmla="*/ 770761 w 903111"/>
                  <a:gd name="connsiteY16" fmla="*/ 597328 h 767647"/>
                  <a:gd name="connsiteX17" fmla="*/ 863958 w 903111"/>
                  <a:gd name="connsiteY17" fmla="*/ 504131 h 767647"/>
                  <a:gd name="connsiteX18" fmla="*/ 863958 w 903111"/>
                  <a:gd name="connsiteY18" fmla="*/ 364341 h 767647"/>
                  <a:gd name="connsiteX19" fmla="*/ 863958 w 903111"/>
                  <a:gd name="connsiteY19" fmla="*/ 131355 h 767647"/>
                  <a:gd name="connsiteX20" fmla="*/ 770761 w 903111"/>
                  <a:gd name="connsiteY20" fmla="*/ 38158 h 767647"/>
                  <a:gd name="connsiteX21" fmla="*/ 382597 w 903111"/>
                  <a:gd name="connsiteY21" fmla="*/ 38158 h 767647"/>
                  <a:gd name="connsiteX22" fmla="*/ 176299 w 903111"/>
                  <a:gd name="connsiteY22" fmla="*/ 38158 h 767647"/>
                  <a:gd name="connsiteX23" fmla="*/ 105365 w 903111"/>
                  <a:gd name="connsiteY23" fmla="*/ 0 h 767647"/>
                  <a:gd name="connsiteX24" fmla="*/ 150519 w 903111"/>
                  <a:gd name="connsiteY24" fmla="*/ 0 h 767647"/>
                  <a:gd name="connsiteX25" fmla="*/ 376296 w 903111"/>
                  <a:gd name="connsiteY25" fmla="*/ 0 h 767647"/>
                  <a:gd name="connsiteX26" fmla="*/ 797746 w 903111"/>
                  <a:gd name="connsiteY26" fmla="*/ 0 h 767647"/>
                  <a:gd name="connsiteX27" fmla="*/ 903111 w 903111"/>
                  <a:gd name="connsiteY27" fmla="*/ 105365 h 767647"/>
                  <a:gd name="connsiteX28" fmla="*/ 903111 w 903111"/>
                  <a:gd name="connsiteY28" fmla="*/ 368771 h 767647"/>
                  <a:gd name="connsiteX29" fmla="*/ 903111 w 903111"/>
                  <a:gd name="connsiteY29" fmla="*/ 526813 h 767647"/>
                  <a:gd name="connsiteX30" fmla="*/ 797746 w 903111"/>
                  <a:gd name="connsiteY30" fmla="*/ 632178 h 767647"/>
                  <a:gd name="connsiteX31" fmla="*/ 376296 w 903111"/>
                  <a:gd name="connsiteY31" fmla="*/ 632178 h 767647"/>
                  <a:gd name="connsiteX32" fmla="*/ 387588 w 903111"/>
                  <a:gd name="connsiteY32" fmla="*/ 767647 h 767647"/>
                  <a:gd name="connsiteX33" fmla="*/ 150519 w 903111"/>
                  <a:gd name="connsiteY33" fmla="*/ 632178 h 767647"/>
                  <a:gd name="connsiteX34" fmla="*/ 105365 w 903111"/>
                  <a:gd name="connsiteY34" fmla="*/ 632178 h 767647"/>
                  <a:gd name="connsiteX35" fmla="*/ 0 w 903111"/>
                  <a:gd name="connsiteY35" fmla="*/ 526813 h 767647"/>
                  <a:gd name="connsiteX36" fmla="*/ 0 w 903111"/>
                  <a:gd name="connsiteY36" fmla="*/ 368771 h 767647"/>
                  <a:gd name="connsiteX37" fmla="*/ 0 w 903111"/>
                  <a:gd name="connsiteY37" fmla="*/ 105365 h 767647"/>
                  <a:gd name="connsiteX38" fmla="*/ 105365 w 903111"/>
                  <a:gd name="connsiteY38" fmla="*/ 0 h 7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03111" h="767647">
                    <a:moveTo>
                      <a:pt x="203806" y="371709"/>
                    </a:moveTo>
                    <a:lnTo>
                      <a:pt x="694460" y="371709"/>
                    </a:lnTo>
                    <a:lnTo>
                      <a:pt x="694460" y="429696"/>
                    </a:lnTo>
                    <a:lnTo>
                      <a:pt x="203806" y="429696"/>
                    </a:lnTo>
                    <a:close/>
                    <a:moveTo>
                      <a:pt x="203806" y="193289"/>
                    </a:moveTo>
                    <a:lnTo>
                      <a:pt x="694460" y="193289"/>
                    </a:lnTo>
                    <a:lnTo>
                      <a:pt x="694460" y="251276"/>
                    </a:lnTo>
                    <a:lnTo>
                      <a:pt x="203806" y="251276"/>
                    </a:lnTo>
                    <a:close/>
                    <a:moveTo>
                      <a:pt x="131964" y="38158"/>
                    </a:moveTo>
                    <a:cubicBezTo>
                      <a:pt x="80493" y="38158"/>
                      <a:pt x="38767" y="79884"/>
                      <a:pt x="38767" y="131355"/>
                    </a:cubicBezTo>
                    <a:lnTo>
                      <a:pt x="38767" y="364341"/>
                    </a:lnTo>
                    <a:lnTo>
                      <a:pt x="38767" y="504131"/>
                    </a:lnTo>
                    <a:cubicBezTo>
                      <a:pt x="38767" y="555602"/>
                      <a:pt x="80493" y="597328"/>
                      <a:pt x="131964" y="597328"/>
                    </a:cubicBezTo>
                    <a:lnTo>
                      <a:pt x="176299" y="597328"/>
                    </a:lnTo>
                    <a:lnTo>
                      <a:pt x="359173" y="726070"/>
                    </a:lnTo>
                    <a:lnTo>
                      <a:pt x="337993" y="606249"/>
                    </a:lnTo>
                    <a:lnTo>
                      <a:pt x="770761" y="597328"/>
                    </a:lnTo>
                    <a:cubicBezTo>
                      <a:pt x="822232" y="597328"/>
                      <a:pt x="863958" y="555602"/>
                      <a:pt x="863958" y="504131"/>
                    </a:cubicBezTo>
                    <a:lnTo>
                      <a:pt x="863958" y="364341"/>
                    </a:lnTo>
                    <a:lnTo>
                      <a:pt x="863958" y="131355"/>
                    </a:lnTo>
                    <a:cubicBezTo>
                      <a:pt x="863958" y="79884"/>
                      <a:pt x="822232" y="38158"/>
                      <a:pt x="770761" y="38158"/>
                    </a:cubicBezTo>
                    <a:lnTo>
                      <a:pt x="382597" y="38158"/>
                    </a:lnTo>
                    <a:lnTo>
                      <a:pt x="176299" y="38158"/>
                    </a:lnTo>
                    <a:close/>
                    <a:moveTo>
                      <a:pt x="105365" y="0"/>
                    </a:moveTo>
                    <a:lnTo>
                      <a:pt x="150519" y="0"/>
                    </a:lnTo>
                    <a:lnTo>
                      <a:pt x="376296" y="0"/>
                    </a:lnTo>
                    <a:lnTo>
                      <a:pt x="797746" y="0"/>
                    </a:lnTo>
                    <a:cubicBezTo>
                      <a:pt x="855937" y="0"/>
                      <a:pt x="903111" y="47174"/>
                      <a:pt x="903111" y="105365"/>
                    </a:cubicBezTo>
                    <a:lnTo>
                      <a:pt x="903111" y="368771"/>
                    </a:lnTo>
                    <a:lnTo>
                      <a:pt x="903111" y="526813"/>
                    </a:lnTo>
                    <a:cubicBezTo>
                      <a:pt x="903111" y="585004"/>
                      <a:pt x="855937" y="632178"/>
                      <a:pt x="797746" y="632178"/>
                    </a:cubicBezTo>
                    <a:lnTo>
                      <a:pt x="376296" y="632178"/>
                    </a:lnTo>
                    <a:lnTo>
                      <a:pt x="387588" y="767647"/>
                    </a:lnTo>
                    <a:lnTo>
                      <a:pt x="150519" y="632178"/>
                    </a:lnTo>
                    <a:lnTo>
                      <a:pt x="105365" y="632178"/>
                    </a:lnTo>
                    <a:cubicBezTo>
                      <a:pt x="47174" y="632178"/>
                      <a:pt x="0" y="585004"/>
                      <a:pt x="0" y="526813"/>
                    </a:cubicBezTo>
                    <a:lnTo>
                      <a:pt x="0" y="368771"/>
                    </a:lnTo>
                    <a:lnTo>
                      <a:pt x="0" y="105365"/>
                    </a:lnTo>
                    <a:cubicBezTo>
                      <a:pt x="0" y="47174"/>
                      <a:pt x="47174" y="0"/>
                      <a:pt x="105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7" name="组合 966"/>
            <p:cNvGrpSpPr/>
            <p:nvPr/>
          </p:nvGrpSpPr>
          <p:grpSpPr>
            <a:xfrm>
              <a:off x="4072066" y="2458245"/>
              <a:ext cx="1037678" cy="1037678"/>
              <a:chOff x="3748216" y="2210595"/>
              <a:chExt cx="1037678" cy="1037678"/>
            </a:xfrm>
          </p:grpSpPr>
          <p:grpSp>
            <p:nvGrpSpPr>
              <p:cNvPr id="978" name="组合 977"/>
              <p:cNvGrpSpPr/>
              <p:nvPr/>
            </p:nvGrpSpPr>
            <p:grpSpPr>
              <a:xfrm>
                <a:off x="3748216" y="2210595"/>
                <a:ext cx="1037678" cy="1037678"/>
                <a:chOff x="-1781726" y="512424"/>
                <a:chExt cx="1037678" cy="1037678"/>
              </a:xfrm>
            </p:grpSpPr>
            <p:sp>
              <p:nvSpPr>
                <p:cNvPr id="982" name="矩形 98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3" name="矩形 98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9" name="组合 978"/>
              <p:cNvGrpSpPr/>
              <p:nvPr/>
            </p:nvGrpSpPr>
            <p:grpSpPr>
              <a:xfrm>
                <a:off x="3957815" y="2511187"/>
                <a:ext cx="592229" cy="576619"/>
                <a:chOff x="10044719" y="2797776"/>
                <a:chExt cx="821958" cy="800292"/>
              </a:xfrm>
            </p:grpSpPr>
            <p:sp>
              <p:nvSpPr>
                <p:cNvPr id="980" name="任意多边形 979"/>
                <p:cNvSpPr/>
                <p:nvPr/>
              </p:nvSpPr>
              <p:spPr>
                <a:xfrm>
                  <a:off x="10044719" y="2797776"/>
                  <a:ext cx="723474" cy="685816"/>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1" name="任意多边形 980"/>
                <p:cNvSpPr/>
                <p:nvPr/>
              </p:nvSpPr>
              <p:spPr>
                <a:xfrm flipH="1">
                  <a:off x="10293437" y="3054667"/>
                  <a:ext cx="573240" cy="543401"/>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968" name="组合 967"/>
            <p:cNvGrpSpPr/>
            <p:nvPr/>
          </p:nvGrpSpPr>
          <p:grpSpPr>
            <a:xfrm rot="8100000">
              <a:off x="5101770" y="1472493"/>
              <a:ext cx="2063017" cy="2052001"/>
              <a:chOff x="11918977" y="-223173"/>
              <a:chExt cx="2063017" cy="2052001"/>
            </a:xfrm>
          </p:grpSpPr>
          <p:grpSp>
            <p:nvGrpSpPr>
              <p:cNvPr id="974" name="组合 973"/>
              <p:cNvGrpSpPr/>
              <p:nvPr/>
            </p:nvGrpSpPr>
            <p:grpSpPr>
              <a:xfrm rot="-2700000" flipH="1">
                <a:off x="11918977" y="-223173"/>
                <a:ext cx="2063017" cy="2052001"/>
                <a:chOff x="7171979" y="1443211"/>
                <a:chExt cx="2063017" cy="2052001"/>
              </a:xfrm>
            </p:grpSpPr>
            <p:sp>
              <p:nvSpPr>
                <p:cNvPr id="976" name="直角三角形 975"/>
                <p:cNvSpPr/>
                <p:nvPr/>
              </p:nvSpPr>
              <p:spPr>
                <a:xfrm>
                  <a:off x="7182996" y="1443211"/>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7" name="直角三角形 976"/>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75" name="任意多边形 974"/>
              <p:cNvSpPr/>
              <p:nvPr/>
            </p:nvSpPr>
            <p:spPr>
              <a:xfrm rot="-8100000">
                <a:off x="11924485" y="-223173"/>
                <a:ext cx="2052000" cy="2052000"/>
              </a:xfrm>
              <a:custGeom>
                <a:avLst/>
                <a:gdLst>
                  <a:gd name="connsiteX0" fmla="*/ 0 w 2618509"/>
                  <a:gd name="connsiteY0" fmla="*/ 0 h 2639291"/>
                  <a:gd name="connsiteX1" fmla="*/ 2618509 w 2618509"/>
                  <a:gd name="connsiteY1" fmla="*/ 0 h 2639291"/>
                  <a:gd name="connsiteX2" fmla="*/ 2618509 w 2618509"/>
                  <a:gd name="connsiteY2" fmla="*/ 2639291 h 2639291"/>
                  <a:gd name="connsiteX3" fmla="*/ 0 w 2618509"/>
                  <a:gd name="connsiteY3" fmla="*/ 0 h 2639291"/>
                </a:gdLst>
                <a:ahLst/>
                <a:cxnLst>
                  <a:cxn ang="0">
                    <a:pos x="connsiteX0" y="connsiteY0"/>
                  </a:cxn>
                  <a:cxn ang="0">
                    <a:pos x="connsiteX1" y="connsiteY1"/>
                  </a:cxn>
                  <a:cxn ang="0">
                    <a:pos x="connsiteX2" y="connsiteY2"/>
                  </a:cxn>
                  <a:cxn ang="0">
                    <a:pos x="connsiteX3" y="connsiteY3"/>
                  </a:cxn>
                </a:cxnLst>
                <a:rect l="l" t="t" r="r" b="b"/>
                <a:pathLst>
                  <a:path w="2618509" h="2639291">
                    <a:moveTo>
                      <a:pt x="0" y="0"/>
                    </a:moveTo>
                    <a:lnTo>
                      <a:pt x="2618509" y="0"/>
                    </a:lnTo>
                    <a:lnTo>
                      <a:pt x="2618509" y="2639291"/>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9" name="组合 968"/>
            <p:cNvGrpSpPr/>
            <p:nvPr/>
          </p:nvGrpSpPr>
          <p:grpSpPr>
            <a:xfrm rot="-8100000">
              <a:off x="5099981" y="3508911"/>
              <a:ext cx="2063017" cy="2052001"/>
              <a:chOff x="11918977" y="-223173"/>
              <a:chExt cx="2063017" cy="2052001"/>
            </a:xfrm>
          </p:grpSpPr>
          <p:grpSp>
            <p:nvGrpSpPr>
              <p:cNvPr id="970" name="组合 969"/>
              <p:cNvGrpSpPr/>
              <p:nvPr/>
            </p:nvGrpSpPr>
            <p:grpSpPr>
              <a:xfrm rot="-2700000" flipH="1">
                <a:off x="11918977" y="-223173"/>
                <a:ext cx="2063017" cy="2052001"/>
                <a:chOff x="7171979" y="1443211"/>
                <a:chExt cx="2063017" cy="2052001"/>
              </a:xfrm>
            </p:grpSpPr>
            <p:sp>
              <p:nvSpPr>
                <p:cNvPr id="972" name="直角三角形 971"/>
                <p:cNvSpPr/>
                <p:nvPr/>
              </p:nvSpPr>
              <p:spPr>
                <a:xfrm>
                  <a:off x="7182996" y="1443211"/>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3" name="直角三角形 972"/>
                <p:cNvSpPr/>
                <p:nvPr/>
              </p:nvSpPr>
              <p:spPr>
                <a:xfrm flipH="1" flipV="1">
                  <a:off x="7171979" y="1443212"/>
                  <a:ext cx="2052000" cy="2052000"/>
                </a:xfrm>
                <a:prstGeom prst="r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71" name="任意多边形 970"/>
              <p:cNvSpPr/>
              <p:nvPr/>
            </p:nvSpPr>
            <p:spPr>
              <a:xfrm rot="-8100000">
                <a:off x="11924485" y="-223173"/>
                <a:ext cx="2052000" cy="2052000"/>
              </a:xfrm>
              <a:custGeom>
                <a:avLst/>
                <a:gdLst>
                  <a:gd name="connsiteX0" fmla="*/ 0 w 2618509"/>
                  <a:gd name="connsiteY0" fmla="*/ 0 h 2639291"/>
                  <a:gd name="connsiteX1" fmla="*/ 2618509 w 2618509"/>
                  <a:gd name="connsiteY1" fmla="*/ 0 h 2639291"/>
                  <a:gd name="connsiteX2" fmla="*/ 2618509 w 2618509"/>
                  <a:gd name="connsiteY2" fmla="*/ 2639291 h 2639291"/>
                  <a:gd name="connsiteX3" fmla="*/ 0 w 2618509"/>
                  <a:gd name="connsiteY3" fmla="*/ 0 h 2639291"/>
                </a:gdLst>
                <a:ahLst/>
                <a:cxnLst>
                  <a:cxn ang="0">
                    <a:pos x="connsiteX0" y="connsiteY0"/>
                  </a:cxn>
                  <a:cxn ang="0">
                    <a:pos x="connsiteX1" y="connsiteY1"/>
                  </a:cxn>
                  <a:cxn ang="0">
                    <a:pos x="connsiteX2" y="connsiteY2"/>
                  </a:cxn>
                  <a:cxn ang="0">
                    <a:pos x="connsiteX3" y="connsiteY3"/>
                  </a:cxn>
                </a:cxnLst>
                <a:rect l="l" t="t" r="r" b="b"/>
                <a:pathLst>
                  <a:path w="2618509" h="2639291">
                    <a:moveTo>
                      <a:pt x="0" y="0"/>
                    </a:moveTo>
                    <a:lnTo>
                      <a:pt x="2618509" y="0"/>
                    </a:lnTo>
                    <a:lnTo>
                      <a:pt x="2618509" y="2639291"/>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027" name="等腰三角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6200000" flipH="1">
            <a:off x="5010812" y="3468451"/>
            <a:ext cx="132203" cy="64316"/>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 name="connsiteX0" fmla="*/ 0 w 3158994"/>
              <a:gd name="connsiteY0" fmla="*/ 2082306 h 2082306"/>
              <a:gd name="connsiteX1" fmla="*/ 2092294 w 3158994"/>
              <a:gd name="connsiteY1" fmla="*/ 0 h 2082306"/>
              <a:gd name="connsiteX2" fmla="*/ 3158994 w 3158994"/>
              <a:gd name="connsiteY2" fmla="*/ 1072656 h 2082306"/>
              <a:gd name="connsiteX3" fmla="*/ 0 w 3158994"/>
              <a:gd name="connsiteY3" fmla="*/ 2082306 h 2082306"/>
              <a:gd name="connsiteX0" fmla="*/ 0 w 2039617"/>
              <a:gd name="connsiteY0" fmla="*/ 977405 h 1072656"/>
              <a:gd name="connsiteX1" fmla="*/ 972917 w 2039617"/>
              <a:gd name="connsiteY1" fmla="*/ 0 h 1072656"/>
              <a:gd name="connsiteX2" fmla="*/ 2039617 w 2039617"/>
              <a:gd name="connsiteY2" fmla="*/ 1072656 h 1072656"/>
              <a:gd name="connsiteX3" fmla="*/ 0 w 2039617"/>
              <a:gd name="connsiteY3"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2039617 w 2039617"/>
              <a:gd name="connsiteY3" fmla="*/ 1072656 h 1072656"/>
              <a:gd name="connsiteX4" fmla="*/ 0 w 2039617"/>
              <a:gd name="connsiteY4"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1042864 w 2039617"/>
              <a:gd name="connsiteY3" fmla="*/ 64316 h 1072656"/>
              <a:gd name="connsiteX4" fmla="*/ 2039617 w 2039617"/>
              <a:gd name="connsiteY4" fmla="*/ 1072656 h 1072656"/>
              <a:gd name="connsiteX5" fmla="*/ 0 w 2039617"/>
              <a:gd name="connsiteY5" fmla="*/ 977405 h 1072656"/>
              <a:gd name="connsiteX0" fmla="*/ 1133038 w 1133038"/>
              <a:gd name="connsiteY0" fmla="*/ 1072656 h 1072656"/>
              <a:gd name="connsiteX1" fmla="*/ 0 w 1133038"/>
              <a:gd name="connsiteY1" fmla="*/ 61562 h 1072656"/>
              <a:gd name="connsiteX2" fmla="*/ 66338 w 1133038"/>
              <a:gd name="connsiteY2" fmla="*/ 0 h 1072656"/>
              <a:gd name="connsiteX3" fmla="*/ 136285 w 1133038"/>
              <a:gd name="connsiteY3" fmla="*/ 64316 h 1072656"/>
              <a:gd name="connsiteX4" fmla="*/ 1133038 w 1133038"/>
              <a:gd name="connsiteY4" fmla="*/ 1072656 h 1072656"/>
              <a:gd name="connsiteX0" fmla="*/ 136285 w 136285"/>
              <a:gd name="connsiteY0" fmla="*/ 64316 h 64316"/>
              <a:gd name="connsiteX1" fmla="*/ 0 w 136285"/>
              <a:gd name="connsiteY1" fmla="*/ 61562 h 64316"/>
              <a:gd name="connsiteX2" fmla="*/ 66338 w 136285"/>
              <a:gd name="connsiteY2" fmla="*/ 0 h 64316"/>
              <a:gd name="connsiteX3" fmla="*/ 136285 w 136285"/>
              <a:gd name="connsiteY3" fmla="*/ 64316 h 64316"/>
            </a:gdLst>
            <a:ahLst/>
            <a:cxnLst>
              <a:cxn ang="0">
                <a:pos x="connsiteX0" y="connsiteY0"/>
              </a:cxn>
              <a:cxn ang="0">
                <a:pos x="connsiteX1" y="connsiteY1"/>
              </a:cxn>
              <a:cxn ang="0">
                <a:pos x="connsiteX2" y="connsiteY2"/>
              </a:cxn>
              <a:cxn ang="0">
                <a:pos x="connsiteX3" y="connsiteY3"/>
              </a:cxn>
            </a:cxnLst>
            <a:rect l="l" t="t" r="r" b="b"/>
            <a:pathLst>
              <a:path w="136285" h="64316">
                <a:moveTo>
                  <a:pt x="136285" y="64316"/>
                </a:moveTo>
                <a:lnTo>
                  <a:pt x="0" y="61562"/>
                </a:lnTo>
                <a:lnTo>
                  <a:pt x="66338" y="0"/>
                </a:lnTo>
                <a:lnTo>
                  <a:pt x="136285" y="64316"/>
                </a:lnTo>
                <a:close/>
              </a:path>
            </a:pathLst>
          </a:custGeom>
          <a:solidFill>
            <a:srgbClr val="C0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8" name="等腰三角形 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5400000">
            <a:off x="5072726" y="3466072"/>
            <a:ext cx="132203" cy="64316"/>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 name="connsiteX0" fmla="*/ 0 w 3158994"/>
              <a:gd name="connsiteY0" fmla="*/ 2082306 h 2082306"/>
              <a:gd name="connsiteX1" fmla="*/ 2092294 w 3158994"/>
              <a:gd name="connsiteY1" fmla="*/ 0 h 2082306"/>
              <a:gd name="connsiteX2" fmla="*/ 3158994 w 3158994"/>
              <a:gd name="connsiteY2" fmla="*/ 1072656 h 2082306"/>
              <a:gd name="connsiteX3" fmla="*/ 0 w 3158994"/>
              <a:gd name="connsiteY3" fmla="*/ 2082306 h 2082306"/>
              <a:gd name="connsiteX0" fmla="*/ 0 w 2039617"/>
              <a:gd name="connsiteY0" fmla="*/ 977405 h 1072656"/>
              <a:gd name="connsiteX1" fmla="*/ 972917 w 2039617"/>
              <a:gd name="connsiteY1" fmla="*/ 0 h 1072656"/>
              <a:gd name="connsiteX2" fmla="*/ 2039617 w 2039617"/>
              <a:gd name="connsiteY2" fmla="*/ 1072656 h 1072656"/>
              <a:gd name="connsiteX3" fmla="*/ 0 w 2039617"/>
              <a:gd name="connsiteY3"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2039617 w 2039617"/>
              <a:gd name="connsiteY3" fmla="*/ 1072656 h 1072656"/>
              <a:gd name="connsiteX4" fmla="*/ 0 w 2039617"/>
              <a:gd name="connsiteY4"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1042864 w 2039617"/>
              <a:gd name="connsiteY3" fmla="*/ 64316 h 1072656"/>
              <a:gd name="connsiteX4" fmla="*/ 2039617 w 2039617"/>
              <a:gd name="connsiteY4" fmla="*/ 1072656 h 1072656"/>
              <a:gd name="connsiteX5" fmla="*/ 0 w 2039617"/>
              <a:gd name="connsiteY5" fmla="*/ 977405 h 1072656"/>
              <a:gd name="connsiteX0" fmla="*/ 1133038 w 1133038"/>
              <a:gd name="connsiteY0" fmla="*/ 1072656 h 1072656"/>
              <a:gd name="connsiteX1" fmla="*/ 0 w 1133038"/>
              <a:gd name="connsiteY1" fmla="*/ 61562 h 1072656"/>
              <a:gd name="connsiteX2" fmla="*/ 66338 w 1133038"/>
              <a:gd name="connsiteY2" fmla="*/ 0 h 1072656"/>
              <a:gd name="connsiteX3" fmla="*/ 136285 w 1133038"/>
              <a:gd name="connsiteY3" fmla="*/ 64316 h 1072656"/>
              <a:gd name="connsiteX4" fmla="*/ 1133038 w 1133038"/>
              <a:gd name="connsiteY4" fmla="*/ 1072656 h 1072656"/>
              <a:gd name="connsiteX0" fmla="*/ 136285 w 136285"/>
              <a:gd name="connsiteY0" fmla="*/ 64316 h 64316"/>
              <a:gd name="connsiteX1" fmla="*/ 0 w 136285"/>
              <a:gd name="connsiteY1" fmla="*/ 61562 h 64316"/>
              <a:gd name="connsiteX2" fmla="*/ 66338 w 136285"/>
              <a:gd name="connsiteY2" fmla="*/ 0 h 64316"/>
              <a:gd name="connsiteX3" fmla="*/ 136285 w 136285"/>
              <a:gd name="connsiteY3" fmla="*/ 64316 h 64316"/>
            </a:gdLst>
            <a:ahLst/>
            <a:cxnLst>
              <a:cxn ang="0">
                <a:pos x="connsiteX0" y="connsiteY0"/>
              </a:cxn>
              <a:cxn ang="0">
                <a:pos x="connsiteX1" y="connsiteY1"/>
              </a:cxn>
              <a:cxn ang="0">
                <a:pos x="connsiteX2" y="connsiteY2"/>
              </a:cxn>
              <a:cxn ang="0">
                <a:pos x="connsiteX3" y="connsiteY3"/>
              </a:cxn>
            </a:cxnLst>
            <a:rect l="l" t="t" r="r" b="b"/>
            <a:pathLst>
              <a:path w="136285" h="64316">
                <a:moveTo>
                  <a:pt x="136285" y="64316"/>
                </a:moveTo>
                <a:lnTo>
                  <a:pt x="0" y="61562"/>
                </a:lnTo>
                <a:lnTo>
                  <a:pt x="66338" y="0"/>
                </a:lnTo>
                <a:lnTo>
                  <a:pt x="136285" y="64316"/>
                </a:lnTo>
                <a:close/>
              </a:path>
            </a:pathLst>
          </a:custGeom>
          <a:solidFill>
            <a:srgbClr val="68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7" name="组合 11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36529" y="1445661"/>
            <a:ext cx="4116476" cy="2091254"/>
            <a:chOff x="7302832" y="1427731"/>
            <a:chExt cx="4116476" cy="2091254"/>
          </a:xfrm>
        </p:grpSpPr>
        <p:grpSp>
          <p:nvGrpSpPr>
            <p:cNvPr id="1128" name="组合 1127"/>
            <p:cNvGrpSpPr/>
            <p:nvPr/>
          </p:nvGrpSpPr>
          <p:grpSpPr>
            <a:xfrm>
              <a:off x="7302832" y="1427731"/>
              <a:ext cx="1037678" cy="1037678"/>
              <a:chOff x="2718953" y="1180081"/>
              <a:chExt cx="1037678" cy="1037678"/>
            </a:xfrm>
          </p:grpSpPr>
          <p:grpSp>
            <p:nvGrpSpPr>
              <p:cNvPr id="1148" name="组合 1147"/>
              <p:cNvGrpSpPr/>
              <p:nvPr/>
            </p:nvGrpSpPr>
            <p:grpSpPr>
              <a:xfrm>
                <a:off x="2718953" y="1180081"/>
                <a:ext cx="1037678" cy="1037678"/>
                <a:chOff x="-1781726" y="512424"/>
                <a:chExt cx="1037678" cy="1037678"/>
              </a:xfrm>
            </p:grpSpPr>
            <p:sp>
              <p:nvSpPr>
                <p:cNvPr id="1150" name="矩形 114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1" name="矩形 115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149" name="图片 1148"/>
              <p:cNvPicPr>
                <a:picLocks noChangeAspect="1"/>
              </p:cNvPicPr>
              <p:nvPr/>
            </p:nvPicPr>
            <p:blipFill>
              <a:blip r:embed="rId2"/>
              <a:stretch>
                <a:fillRect/>
              </a:stretch>
            </p:blipFill>
            <p:spPr>
              <a:xfrm>
                <a:off x="2909651" y="1480735"/>
                <a:ext cx="608544" cy="465354"/>
              </a:xfrm>
              <a:prstGeom prst="rect">
                <a:avLst/>
              </a:prstGeom>
            </p:spPr>
          </p:pic>
        </p:grpSp>
        <p:grpSp>
          <p:nvGrpSpPr>
            <p:cNvPr id="1129" name="组合 1128"/>
            <p:cNvGrpSpPr/>
            <p:nvPr/>
          </p:nvGrpSpPr>
          <p:grpSpPr>
            <a:xfrm>
              <a:off x="8332095" y="1427731"/>
              <a:ext cx="1037678" cy="1037678"/>
              <a:chOff x="3748216" y="1180081"/>
              <a:chExt cx="1037678" cy="1037678"/>
            </a:xfrm>
          </p:grpSpPr>
          <p:grpSp>
            <p:nvGrpSpPr>
              <p:cNvPr id="1144" name="组合 1143"/>
              <p:cNvGrpSpPr/>
              <p:nvPr/>
            </p:nvGrpSpPr>
            <p:grpSpPr>
              <a:xfrm>
                <a:off x="3748216" y="1180081"/>
                <a:ext cx="1037678" cy="1037678"/>
                <a:chOff x="-1781726" y="512424"/>
                <a:chExt cx="1037678" cy="1037678"/>
              </a:xfrm>
            </p:grpSpPr>
            <p:sp>
              <p:nvSpPr>
                <p:cNvPr id="1146" name="矩形 114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7" name="矩形 114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45" name="任意多边形 1144"/>
              <p:cNvSpPr/>
              <p:nvPr/>
            </p:nvSpPr>
            <p:spPr>
              <a:xfrm>
                <a:off x="3886693" y="1469808"/>
                <a:ext cx="745435" cy="546652"/>
              </a:xfrm>
              <a:custGeom>
                <a:avLst/>
                <a:gdLst>
                  <a:gd name="connsiteX0" fmla="*/ 295104 w 745435"/>
                  <a:gd name="connsiteY0" fmla="*/ 100255 h 546652"/>
                  <a:gd name="connsiteX1" fmla="*/ 367104 w 745435"/>
                  <a:gd name="connsiteY1" fmla="*/ 172255 h 546652"/>
                  <a:gd name="connsiteX2" fmla="*/ 295104 w 745435"/>
                  <a:gd name="connsiteY2" fmla="*/ 244255 h 546652"/>
                  <a:gd name="connsiteX3" fmla="*/ 223104 w 745435"/>
                  <a:gd name="connsiteY3" fmla="*/ 172255 h 546652"/>
                  <a:gd name="connsiteX4" fmla="*/ 295104 w 745435"/>
                  <a:gd name="connsiteY4" fmla="*/ 100255 h 546652"/>
                  <a:gd name="connsiteX5" fmla="*/ 128030 w 745435"/>
                  <a:gd name="connsiteY5" fmla="*/ 35834 h 546652"/>
                  <a:gd name="connsiteX6" fmla="*/ 48864 w 745435"/>
                  <a:gd name="connsiteY6" fmla="*/ 115000 h 546652"/>
                  <a:gd name="connsiteX7" fmla="*/ 48864 w 745435"/>
                  <a:gd name="connsiteY7" fmla="*/ 431652 h 546652"/>
                  <a:gd name="connsiteX8" fmla="*/ 53010 w 745435"/>
                  <a:gd name="connsiteY8" fmla="*/ 452186 h 546652"/>
                  <a:gd name="connsiteX9" fmla="*/ 53825 w 745435"/>
                  <a:gd name="connsiteY9" fmla="*/ 450965 h 546652"/>
                  <a:gd name="connsiteX10" fmla="*/ 215973 w 745435"/>
                  <a:gd name="connsiteY10" fmla="*/ 340341 h 546652"/>
                  <a:gd name="connsiteX11" fmla="*/ 395499 w 745435"/>
                  <a:gd name="connsiteY11" fmla="*/ 457189 h 546652"/>
                  <a:gd name="connsiteX12" fmla="*/ 528995 w 745435"/>
                  <a:gd name="connsiteY12" fmla="*/ 257562 h 546652"/>
                  <a:gd name="connsiteX13" fmla="*/ 658005 w 745435"/>
                  <a:gd name="connsiteY13" fmla="*/ 357430 h 546652"/>
                  <a:gd name="connsiteX14" fmla="*/ 696570 w 745435"/>
                  <a:gd name="connsiteY14" fmla="*/ 426556 h 546652"/>
                  <a:gd name="connsiteX15" fmla="*/ 696570 w 745435"/>
                  <a:gd name="connsiteY15" fmla="*/ 115000 h 546652"/>
                  <a:gd name="connsiteX16" fmla="*/ 617404 w 745435"/>
                  <a:gd name="connsiteY16" fmla="*/ 35834 h 546652"/>
                  <a:gd name="connsiteX17" fmla="*/ 91110 w 745435"/>
                  <a:gd name="connsiteY17" fmla="*/ 0 h 546652"/>
                  <a:gd name="connsiteX18" fmla="*/ 654325 w 745435"/>
                  <a:gd name="connsiteY18" fmla="*/ 0 h 546652"/>
                  <a:gd name="connsiteX19" fmla="*/ 745435 w 745435"/>
                  <a:gd name="connsiteY19" fmla="*/ 91110 h 546652"/>
                  <a:gd name="connsiteX20" fmla="*/ 745435 w 745435"/>
                  <a:gd name="connsiteY20" fmla="*/ 455542 h 546652"/>
                  <a:gd name="connsiteX21" fmla="*/ 654325 w 745435"/>
                  <a:gd name="connsiteY21" fmla="*/ 546652 h 546652"/>
                  <a:gd name="connsiteX22" fmla="*/ 91110 w 745435"/>
                  <a:gd name="connsiteY22" fmla="*/ 546652 h 546652"/>
                  <a:gd name="connsiteX23" fmla="*/ 0 w 745435"/>
                  <a:gd name="connsiteY23" fmla="*/ 455542 h 546652"/>
                  <a:gd name="connsiteX24" fmla="*/ 0 w 745435"/>
                  <a:gd name="connsiteY24" fmla="*/ 91110 h 546652"/>
                  <a:gd name="connsiteX25" fmla="*/ 91110 w 745435"/>
                  <a:gd name="connsiteY25" fmla="*/ 0 h 54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5435" h="546652">
                    <a:moveTo>
                      <a:pt x="295104" y="100255"/>
                    </a:moveTo>
                    <a:cubicBezTo>
                      <a:pt x="334869" y="100255"/>
                      <a:pt x="367104" y="132490"/>
                      <a:pt x="367104" y="172255"/>
                    </a:cubicBezTo>
                    <a:cubicBezTo>
                      <a:pt x="367104" y="212020"/>
                      <a:pt x="334869" y="244255"/>
                      <a:pt x="295104" y="244255"/>
                    </a:cubicBezTo>
                    <a:cubicBezTo>
                      <a:pt x="255339" y="244255"/>
                      <a:pt x="223104" y="212020"/>
                      <a:pt x="223104" y="172255"/>
                    </a:cubicBezTo>
                    <a:cubicBezTo>
                      <a:pt x="223104" y="132490"/>
                      <a:pt x="255339" y="100255"/>
                      <a:pt x="295104" y="100255"/>
                    </a:cubicBezTo>
                    <a:close/>
                    <a:moveTo>
                      <a:pt x="128030" y="35834"/>
                    </a:moveTo>
                    <a:cubicBezTo>
                      <a:pt x="84308" y="35834"/>
                      <a:pt x="48864" y="71278"/>
                      <a:pt x="48864" y="115000"/>
                    </a:cubicBezTo>
                    <a:lnTo>
                      <a:pt x="48864" y="431652"/>
                    </a:lnTo>
                    <a:lnTo>
                      <a:pt x="53010" y="452186"/>
                    </a:lnTo>
                    <a:lnTo>
                      <a:pt x="53825" y="450965"/>
                    </a:lnTo>
                    <a:cubicBezTo>
                      <a:pt x="94975" y="402163"/>
                      <a:pt x="179625" y="346870"/>
                      <a:pt x="215973" y="340341"/>
                    </a:cubicBezTo>
                    <a:cubicBezTo>
                      <a:pt x="274129" y="366717"/>
                      <a:pt x="346910" y="426493"/>
                      <a:pt x="395499" y="457189"/>
                    </a:cubicBezTo>
                    <a:cubicBezTo>
                      <a:pt x="437952" y="423448"/>
                      <a:pt x="452222" y="294159"/>
                      <a:pt x="528995" y="257562"/>
                    </a:cubicBezTo>
                    <a:cubicBezTo>
                      <a:pt x="579960" y="279749"/>
                      <a:pt x="624919" y="313996"/>
                      <a:pt x="658005" y="357430"/>
                    </a:cubicBezTo>
                    <a:lnTo>
                      <a:pt x="696570" y="426556"/>
                    </a:lnTo>
                    <a:lnTo>
                      <a:pt x="696570" y="115000"/>
                    </a:lnTo>
                    <a:cubicBezTo>
                      <a:pt x="696570" y="71278"/>
                      <a:pt x="661126" y="35834"/>
                      <a:pt x="617404" y="35834"/>
                    </a:cubicBezTo>
                    <a:close/>
                    <a:moveTo>
                      <a:pt x="91110" y="0"/>
                    </a:moveTo>
                    <a:lnTo>
                      <a:pt x="654325" y="0"/>
                    </a:lnTo>
                    <a:cubicBezTo>
                      <a:pt x="704644" y="0"/>
                      <a:pt x="745435" y="40791"/>
                      <a:pt x="745435" y="91110"/>
                    </a:cubicBezTo>
                    <a:lnTo>
                      <a:pt x="745435" y="455542"/>
                    </a:lnTo>
                    <a:cubicBezTo>
                      <a:pt x="745435" y="505861"/>
                      <a:pt x="704644" y="546652"/>
                      <a:pt x="654325" y="546652"/>
                    </a:cubicBezTo>
                    <a:lnTo>
                      <a:pt x="91110" y="546652"/>
                    </a:lnTo>
                    <a:cubicBezTo>
                      <a:pt x="40791" y="546652"/>
                      <a:pt x="0" y="505861"/>
                      <a:pt x="0" y="455542"/>
                    </a:cubicBezTo>
                    <a:lnTo>
                      <a:pt x="0" y="91110"/>
                    </a:lnTo>
                    <a:cubicBezTo>
                      <a:pt x="0" y="40791"/>
                      <a:pt x="40791" y="0"/>
                      <a:pt x="9111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30" name="组合 1129"/>
            <p:cNvGrpSpPr/>
            <p:nvPr/>
          </p:nvGrpSpPr>
          <p:grpSpPr>
            <a:xfrm>
              <a:off x="7302832" y="2458245"/>
              <a:ext cx="1037678" cy="1037678"/>
              <a:chOff x="2718953" y="2210595"/>
              <a:chExt cx="1037678" cy="1037678"/>
            </a:xfrm>
          </p:grpSpPr>
          <p:grpSp>
            <p:nvGrpSpPr>
              <p:cNvPr id="1140" name="组合 1139"/>
              <p:cNvGrpSpPr/>
              <p:nvPr/>
            </p:nvGrpSpPr>
            <p:grpSpPr>
              <a:xfrm>
                <a:off x="2718953" y="2210595"/>
                <a:ext cx="1037678" cy="1037678"/>
                <a:chOff x="-1781726" y="512424"/>
                <a:chExt cx="1037678" cy="1037678"/>
              </a:xfrm>
            </p:grpSpPr>
            <p:sp>
              <p:nvSpPr>
                <p:cNvPr id="1142" name="矩形 114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3" name="矩形 114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41" name="任意多边形 1140"/>
              <p:cNvSpPr/>
              <p:nvPr/>
            </p:nvSpPr>
            <p:spPr>
              <a:xfrm>
                <a:off x="2879123" y="2502169"/>
                <a:ext cx="694219" cy="476036"/>
              </a:xfrm>
              <a:custGeom>
                <a:avLst/>
                <a:gdLst>
                  <a:gd name="connsiteX0" fmla="*/ 431767 w 984738"/>
                  <a:gd name="connsiteY0" fmla="*/ 453435 h 675249"/>
                  <a:gd name="connsiteX1" fmla="*/ 431767 w 984738"/>
                  <a:gd name="connsiteY1" fmla="*/ 580044 h 675249"/>
                  <a:gd name="connsiteX2" fmla="*/ 811594 w 984738"/>
                  <a:gd name="connsiteY2" fmla="*/ 580044 h 675249"/>
                  <a:gd name="connsiteX3" fmla="*/ 811594 w 984738"/>
                  <a:gd name="connsiteY3" fmla="*/ 453435 h 675249"/>
                  <a:gd name="connsiteX4" fmla="*/ 431767 w 984738"/>
                  <a:gd name="connsiteY4" fmla="*/ 270555 h 675249"/>
                  <a:gd name="connsiteX5" fmla="*/ 431767 w 984738"/>
                  <a:gd name="connsiteY5" fmla="*/ 397164 h 675249"/>
                  <a:gd name="connsiteX6" fmla="*/ 811594 w 984738"/>
                  <a:gd name="connsiteY6" fmla="*/ 397164 h 675249"/>
                  <a:gd name="connsiteX7" fmla="*/ 811594 w 984738"/>
                  <a:gd name="connsiteY7" fmla="*/ 270555 h 675249"/>
                  <a:gd name="connsiteX8" fmla="*/ 150413 w 984738"/>
                  <a:gd name="connsiteY8" fmla="*/ 102810 h 675249"/>
                  <a:gd name="connsiteX9" fmla="*/ 150413 w 984738"/>
                  <a:gd name="connsiteY9" fmla="*/ 581111 h 675249"/>
                  <a:gd name="connsiteX10" fmla="*/ 347360 w 984738"/>
                  <a:gd name="connsiteY10" fmla="*/ 581111 h 675249"/>
                  <a:gd name="connsiteX11" fmla="*/ 347360 w 984738"/>
                  <a:gd name="connsiteY11" fmla="*/ 102810 h 675249"/>
                  <a:gd name="connsiteX12" fmla="*/ 431767 w 984738"/>
                  <a:gd name="connsiteY12" fmla="*/ 87675 h 675249"/>
                  <a:gd name="connsiteX13" fmla="*/ 431767 w 984738"/>
                  <a:gd name="connsiteY13" fmla="*/ 214284 h 675249"/>
                  <a:gd name="connsiteX14" fmla="*/ 811594 w 984738"/>
                  <a:gd name="connsiteY14" fmla="*/ 214284 h 675249"/>
                  <a:gd name="connsiteX15" fmla="*/ 811594 w 984738"/>
                  <a:gd name="connsiteY15" fmla="*/ 87675 h 675249"/>
                  <a:gd name="connsiteX16" fmla="*/ 112544 w 984738"/>
                  <a:gd name="connsiteY16" fmla="*/ 0 h 675249"/>
                  <a:gd name="connsiteX17" fmla="*/ 872194 w 984738"/>
                  <a:gd name="connsiteY17" fmla="*/ 0 h 675249"/>
                  <a:gd name="connsiteX18" fmla="*/ 984738 w 984738"/>
                  <a:gd name="connsiteY18" fmla="*/ 112544 h 675249"/>
                  <a:gd name="connsiteX19" fmla="*/ 984738 w 984738"/>
                  <a:gd name="connsiteY19" fmla="*/ 562705 h 675249"/>
                  <a:gd name="connsiteX20" fmla="*/ 872194 w 984738"/>
                  <a:gd name="connsiteY20" fmla="*/ 675249 h 675249"/>
                  <a:gd name="connsiteX21" fmla="*/ 112544 w 984738"/>
                  <a:gd name="connsiteY21" fmla="*/ 675249 h 675249"/>
                  <a:gd name="connsiteX22" fmla="*/ 0 w 984738"/>
                  <a:gd name="connsiteY22" fmla="*/ 562705 h 675249"/>
                  <a:gd name="connsiteX23" fmla="*/ 0 w 984738"/>
                  <a:gd name="connsiteY23" fmla="*/ 112544 h 675249"/>
                  <a:gd name="connsiteX24" fmla="*/ 112544 w 984738"/>
                  <a:gd name="connsiteY24" fmla="*/ 0 h 6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84738" h="675249">
                    <a:moveTo>
                      <a:pt x="431767" y="453435"/>
                    </a:moveTo>
                    <a:lnTo>
                      <a:pt x="431767" y="580044"/>
                    </a:lnTo>
                    <a:lnTo>
                      <a:pt x="811594" y="580044"/>
                    </a:lnTo>
                    <a:lnTo>
                      <a:pt x="811594" y="453435"/>
                    </a:lnTo>
                    <a:close/>
                    <a:moveTo>
                      <a:pt x="431767" y="270555"/>
                    </a:moveTo>
                    <a:lnTo>
                      <a:pt x="431767" y="397164"/>
                    </a:lnTo>
                    <a:lnTo>
                      <a:pt x="811594" y="397164"/>
                    </a:lnTo>
                    <a:lnTo>
                      <a:pt x="811594" y="270555"/>
                    </a:lnTo>
                    <a:close/>
                    <a:moveTo>
                      <a:pt x="150413" y="102810"/>
                    </a:moveTo>
                    <a:lnTo>
                      <a:pt x="150413" y="581111"/>
                    </a:lnTo>
                    <a:lnTo>
                      <a:pt x="347360" y="581111"/>
                    </a:lnTo>
                    <a:lnTo>
                      <a:pt x="347360" y="102810"/>
                    </a:lnTo>
                    <a:close/>
                    <a:moveTo>
                      <a:pt x="431767" y="87675"/>
                    </a:moveTo>
                    <a:lnTo>
                      <a:pt x="431767" y="214284"/>
                    </a:lnTo>
                    <a:lnTo>
                      <a:pt x="811594" y="214284"/>
                    </a:lnTo>
                    <a:lnTo>
                      <a:pt x="811594" y="87675"/>
                    </a:lnTo>
                    <a:close/>
                    <a:moveTo>
                      <a:pt x="112544" y="0"/>
                    </a:moveTo>
                    <a:lnTo>
                      <a:pt x="872194" y="0"/>
                    </a:lnTo>
                    <a:cubicBezTo>
                      <a:pt x="934350" y="0"/>
                      <a:pt x="984738" y="50388"/>
                      <a:pt x="984738" y="112544"/>
                    </a:cubicBezTo>
                    <a:lnTo>
                      <a:pt x="984738" y="562705"/>
                    </a:lnTo>
                    <a:cubicBezTo>
                      <a:pt x="984738" y="624861"/>
                      <a:pt x="934350" y="675249"/>
                      <a:pt x="872194" y="675249"/>
                    </a:cubicBezTo>
                    <a:lnTo>
                      <a:pt x="112544" y="675249"/>
                    </a:lnTo>
                    <a:cubicBezTo>
                      <a:pt x="50388" y="675249"/>
                      <a:pt x="0" y="624861"/>
                      <a:pt x="0" y="562705"/>
                    </a:cubicBezTo>
                    <a:lnTo>
                      <a:pt x="0" y="112544"/>
                    </a:lnTo>
                    <a:cubicBezTo>
                      <a:pt x="0" y="50388"/>
                      <a:pt x="50388" y="0"/>
                      <a:pt x="11254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31" name="组合 1130"/>
            <p:cNvGrpSpPr/>
            <p:nvPr/>
          </p:nvGrpSpPr>
          <p:grpSpPr>
            <a:xfrm>
              <a:off x="8332095" y="2458245"/>
              <a:ext cx="1037678" cy="1037678"/>
              <a:chOff x="3748216" y="2210595"/>
              <a:chExt cx="1037678" cy="1037678"/>
            </a:xfrm>
          </p:grpSpPr>
          <p:grpSp>
            <p:nvGrpSpPr>
              <p:cNvPr id="1134" name="组合 1133"/>
              <p:cNvGrpSpPr/>
              <p:nvPr/>
            </p:nvGrpSpPr>
            <p:grpSpPr>
              <a:xfrm>
                <a:off x="3748216" y="2210595"/>
                <a:ext cx="1037678" cy="1037678"/>
                <a:chOff x="-1781726" y="512424"/>
                <a:chExt cx="1037678" cy="1037678"/>
              </a:xfrm>
            </p:grpSpPr>
            <p:sp>
              <p:nvSpPr>
                <p:cNvPr id="1138" name="矩形 113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9" name="矩形 113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35" name="组合 1134"/>
              <p:cNvGrpSpPr/>
              <p:nvPr/>
            </p:nvGrpSpPr>
            <p:grpSpPr>
              <a:xfrm>
                <a:off x="3957815" y="2511187"/>
                <a:ext cx="592229" cy="576619"/>
                <a:chOff x="10044719" y="2797776"/>
                <a:chExt cx="821958" cy="800292"/>
              </a:xfrm>
            </p:grpSpPr>
            <p:sp>
              <p:nvSpPr>
                <p:cNvPr id="1136" name="任意多边形 1135"/>
                <p:cNvSpPr/>
                <p:nvPr/>
              </p:nvSpPr>
              <p:spPr>
                <a:xfrm>
                  <a:off x="10044719" y="2797776"/>
                  <a:ext cx="723474" cy="685816"/>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7" name="任意多边形 1136"/>
                <p:cNvSpPr/>
                <p:nvPr/>
              </p:nvSpPr>
              <p:spPr>
                <a:xfrm flipH="1">
                  <a:off x="10293437" y="3054667"/>
                  <a:ext cx="573240" cy="543401"/>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132" name="直角三角形 1131"/>
            <p:cNvSpPr/>
            <p:nvPr/>
          </p:nvSpPr>
          <p:spPr>
            <a:xfrm rot="5400000" flipH="1">
              <a:off x="9367308" y="1466985"/>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3" name="等腰三角形 4"/>
            <p:cNvSpPr/>
            <p:nvPr/>
          </p:nvSpPr>
          <p:spPr>
            <a:xfrm rot="5400000">
              <a:off x="9365271" y="3432312"/>
              <a:ext cx="65928" cy="65559"/>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 name="connsiteX0" fmla="*/ 0 w 3158994"/>
                <a:gd name="connsiteY0" fmla="*/ 2082306 h 2082306"/>
                <a:gd name="connsiteX1" fmla="*/ 2092294 w 3158994"/>
                <a:gd name="connsiteY1" fmla="*/ 0 h 2082306"/>
                <a:gd name="connsiteX2" fmla="*/ 3158994 w 3158994"/>
                <a:gd name="connsiteY2" fmla="*/ 1072656 h 2082306"/>
                <a:gd name="connsiteX3" fmla="*/ 0 w 3158994"/>
                <a:gd name="connsiteY3" fmla="*/ 2082306 h 2082306"/>
                <a:gd name="connsiteX0" fmla="*/ 0 w 2039617"/>
                <a:gd name="connsiteY0" fmla="*/ 977405 h 1072656"/>
                <a:gd name="connsiteX1" fmla="*/ 972917 w 2039617"/>
                <a:gd name="connsiteY1" fmla="*/ 0 h 1072656"/>
                <a:gd name="connsiteX2" fmla="*/ 2039617 w 2039617"/>
                <a:gd name="connsiteY2" fmla="*/ 1072656 h 1072656"/>
                <a:gd name="connsiteX3" fmla="*/ 0 w 2039617"/>
                <a:gd name="connsiteY3"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2039617 w 2039617"/>
                <a:gd name="connsiteY3" fmla="*/ 1072656 h 1072656"/>
                <a:gd name="connsiteX4" fmla="*/ 0 w 2039617"/>
                <a:gd name="connsiteY4"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1042864 w 2039617"/>
                <a:gd name="connsiteY3" fmla="*/ 64316 h 1072656"/>
                <a:gd name="connsiteX4" fmla="*/ 2039617 w 2039617"/>
                <a:gd name="connsiteY4" fmla="*/ 1072656 h 1072656"/>
                <a:gd name="connsiteX5" fmla="*/ 0 w 2039617"/>
                <a:gd name="connsiteY5" fmla="*/ 977405 h 1072656"/>
                <a:gd name="connsiteX0" fmla="*/ 1133038 w 1133038"/>
                <a:gd name="connsiteY0" fmla="*/ 1072656 h 1072656"/>
                <a:gd name="connsiteX1" fmla="*/ 0 w 1133038"/>
                <a:gd name="connsiteY1" fmla="*/ 61562 h 1072656"/>
                <a:gd name="connsiteX2" fmla="*/ 66338 w 1133038"/>
                <a:gd name="connsiteY2" fmla="*/ 0 h 1072656"/>
                <a:gd name="connsiteX3" fmla="*/ 136285 w 1133038"/>
                <a:gd name="connsiteY3" fmla="*/ 64316 h 1072656"/>
                <a:gd name="connsiteX4" fmla="*/ 1133038 w 1133038"/>
                <a:gd name="connsiteY4" fmla="*/ 1072656 h 1072656"/>
                <a:gd name="connsiteX0" fmla="*/ 136285 w 136285"/>
                <a:gd name="connsiteY0" fmla="*/ 64316 h 64316"/>
                <a:gd name="connsiteX1" fmla="*/ 0 w 136285"/>
                <a:gd name="connsiteY1" fmla="*/ 61562 h 64316"/>
                <a:gd name="connsiteX2" fmla="*/ 66338 w 136285"/>
                <a:gd name="connsiteY2" fmla="*/ 0 h 64316"/>
                <a:gd name="connsiteX3" fmla="*/ 136285 w 136285"/>
                <a:gd name="connsiteY3" fmla="*/ 64316 h 64316"/>
                <a:gd name="connsiteX0" fmla="*/ 136285 w 136285"/>
                <a:gd name="connsiteY0" fmla="*/ 64316 h 65559"/>
                <a:gd name="connsiteX1" fmla="*/ 67964 w 136285"/>
                <a:gd name="connsiteY1" fmla="*/ 65559 h 65559"/>
                <a:gd name="connsiteX2" fmla="*/ 0 w 136285"/>
                <a:gd name="connsiteY2" fmla="*/ 61562 h 65559"/>
                <a:gd name="connsiteX3" fmla="*/ 66338 w 136285"/>
                <a:gd name="connsiteY3" fmla="*/ 0 h 65559"/>
                <a:gd name="connsiteX4" fmla="*/ 136285 w 136285"/>
                <a:gd name="connsiteY4" fmla="*/ 64316 h 65559"/>
                <a:gd name="connsiteX0" fmla="*/ 66338 w 67964"/>
                <a:gd name="connsiteY0" fmla="*/ 0 h 65559"/>
                <a:gd name="connsiteX1" fmla="*/ 67964 w 67964"/>
                <a:gd name="connsiteY1" fmla="*/ 65559 h 65559"/>
                <a:gd name="connsiteX2" fmla="*/ 0 w 67964"/>
                <a:gd name="connsiteY2" fmla="*/ 61562 h 65559"/>
                <a:gd name="connsiteX3" fmla="*/ 66338 w 67964"/>
                <a:gd name="connsiteY3" fmla="*/ 0 h 65559"/>
              </a:gdLst>
              <a:ahLst/>
              <a:cxnLst>
                <a:cxn ang="0">
                  <a:pos x="connsiteX0" y="connsiteY0"/>
                </a:cxn>
                <a:cxn ang="0">
                  <a:pos x="connsiteX1" y="connsiteY1"/>
                </a:cxn>
                <a:cxn ang="0">
                  <a:pos x="connsiteX2" y="connsiteY2"/>
                </a:cxn>
                <a:cxn ang="0">
                  <a:pos x="connsiteX3" y="connsiteY3"/>
                </a:cxn>
              </a:cxnLst>
              <a:rect l="l" t="t" r="r" b="b"/>
              <a:pathLst>
                <a:path w="67964" h="65559">
                  <a:moveTo>
                    <a:pt x="66338" y="0"/>
                  </a:moveTo>
                  <a:lnTo>
                    <a:pt x="67964" y="65559"/>
                  </a:lnTo>
                  <a:lnTo>
                    <a:pt x="0" y="61562"/>
                  </a:lnTo>
                  <a:lnTo>
                    <a:pt x="66338" y="0"/>
                  </a:lnTo>
                  <a:close/>
                </a:path>
              </a:pathLst>
            </a:custGeom>
            <a:solidFill>
              <a:srgbClr val="68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2" name="组合 115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1468419"/>
            <a:ext cx="4120894" cy="4092493"/>
            <a:chOff x="3042803" y="1468419"/>
            <a:chExt cx="4120894" cy="4092493"/>
          </a:xfrm>
        </p:grpSpPr>
        <p:grpSp>
          <p:nvGrpSpPr>
            <p:cNvPr id="1153" name="组合 1152"/>
            <p:cNvGrpSpPr/>
            <p:nvPr/>
          </p:nvGrpSpPr>
          <p:grpSpPr>
            <a:xfrm>
              <a:off x="4072066" y="3487508"/>
              <a:ext cx="1037678" cy="1037678"/>
              <a:chOff x="3748216" y="3239858"/>
              <a:chExt cx="1037678" cy="1037678"/>
            </a:xfrm>
          </p:grpSpPr>
          <p:grpSp>
            <p:nvGrpSpPr>
              <p:cNvPr id="1172" name="组合 1171"/>
              <p:cNvGrpSpPr/>
              <p:nvPr/>
            </p:nvGrpSpPr>
            <p:grpSpPr>
              <a:xfrm>
                <a:off x="3748216" y="3239858"/>
                <a:ext cx="1037678" cy="1037678"/>
                <a:chOff x="-1781726" y="512424"/>
                <a:chExt cx="1037678" cy="1037678"/>
              </a:xfrm>
            </p:grpSpPr>
            <p:sp>
              <p:nvSpPr>
                <p:cNvPr id="1174" name="矩形 117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5" name="矩形 117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73" name="任意多边形 1172"/>
              <p:cNvSpPr/>
              <p:nvPr/>
            </p:nvSpPr>
            <p:spPr>
              <a:xfrm>
                <a:off x="3957895" y="3431179"/>
                <a:ext cx="655670" cy="655668"/>
              </a:xfrm>
              <a:custGeom>
                <a:avLst/>
                <a:gdLst>
                  <a:gd name="connsiteX0" fmla="*/ 406400 w 812801"/>
                  <a:gd name="connsiteY0" fmla="*/ 219864 h 812801"/>
                  <a:gd name="connsiteX1" fmla="*/ 271069 w 812801"/>
                  <a:gd name="connsiteY1" fmla="*/ 355195 h 812801"/>
                  <a:gd name="connsiteX2" fmla="*/ 281704 w 812801"/>
                  <a:gd name="connsiteY2" fmla="*/ 407872 h 812801"/>
                  <a:gd name="connsiteX3" fmla="*/ 300924 w 812801"/>
                  <a:gd name="connsiteY3" fmla="*/ 436379 h 812801"/>
                  <a:gd name="connsiteX4" fmla="*/ 257056 w 812801"/>
                  <a:gd name="connsiteY4" fmla="*/ 495600 h 812801"/>
                  <a:gd name="connsiteX5" fmla="*/ 198672 w 812801"/>
                  <a:gd name="connsiteY5" fmla="*/ 719157 h 812801"/>
                  <a:gd name="connsiteX6" fmla="*/ 283741 w 812801"/>
                  <a:gd name="connsiteY6" fmla="*/ 719157 h 812801"/>
                  <a:gd name="connsiteX7" fmla="*/ 314603 w 812801"/>
                  <a:gd name="connsiteY7" fmla="*/ 513068 h 812801"/>
                  <a:gd name="connsiteX8" fmla="*/ 337783 w 812801"/>
                  <a:gd name="connsiteY8" fmla="*/ 469144 h 812801"/>
                  <a:gd name="connsiteX9" fmla="*/ 353723 w 812801"/>
                  <a:gd name="connsiteY9" fmla="*/ 479891 h 812801"/>
                  <a:gd name="connsiteX10" fmla="*/ 406400 w 812801"/>
                  <a:gd name="connsiteY10" fmla="*/ 490526 h 812801"/>
                  <a:gd name="connsiteX11" fmla="*/ 541731 w 812801"/>
                  <a:gd name="connsiteY11" fmla="*/ 355195 h 812801"/>
                  <a:gd name="connsiteX12" fmla="*/ 406400 w 812801"/>
                  <a:gd name="connsiteY12" fmla="*/ 219864 h 812801"/>
                  <a:gd name="connsiteX13" fmla="*/ 395077 w 812801"/>
                  <a:gd name="connsiteY13" fmla="*/ 112995 h 812801"/>
                  <a:gd name="connsiteX14" fmla="*/ 257451 w 812801"/>
                  <a:gd name="connsiteY14" fmla="*/ 163876 h 812801"/>
                  <a:gd name="connsiteX15" fmla="*/ 176269 w 812801"/>
                  <a:gd name="connsiteY15" fmla="*/ 431539 h 812801"/>
                  <a:gd name="connsiteX16" fmla="*/ 222719 w 812801"/>
                  <a:gd name="connsiteY16" fmla="*/ 416129 h 812801"/>
                  <a:gd name="connsiteX17" fmla="*/ 287515 w 812801"/>
                  <a:gd name="connsiteY17" fmla="*/ 202491 h 812801"/>
                  <a:gd name="connsiteX18" fmla="*/ 510520 w 812801"/>
                  <a:gd name="connsiteY18" fmla="*/ 192066 h 812801"/>
                  <a:gd name="connsiteX19" fmla="*/ 594965 w 812801"/>
                  <a:gd name="connsiteY19" fmla="*/ 398728 h 812801"/>
                  <a:gd name="connsiteX20" fmla="*/ 428473 w 812801"/>
                  <a:gd name="connsiteY20" fmla="*/ 547457 h 812801"/>
                  <a:gd name="connsiteX21" fmla="*/ 434053 w 812801"/>
                  <a:gd name="connsiteY21" fmla="*/ 596077 h 812801"/>
                  <a:gd name="connsiteX22" fmla="*/ 642648 w 812801"/>
                  <a:gd name="connsiteY22" fmla="*/ 409737 h 812801"/>
                  <a:gd name="connsiteX23" fmla="*/ 536850 w 812801"/>
                  <a:gd name="connsiteY23" fmla="*/ 150814 h 812801"/>
                  <a:gd name="connsiteX24" fmla="*/ 395077 w 812801"/>
                  <a:gd name="connsiteY24" fmla="*/ 112995 h 812801"/>
                  <a:gd name="connsiteX25" fmla="*/ 135470 w 812801"/>
                  <a:gd name="connsiteY25" fmla="*/ 0 h 812801"/>
                  <a:gd name="connsiteX26" fmla="*/ 677331 w 812801"/>
                  <a:gd name="connsiteY26" fmla="*/ 0 h 812801"/>
                  <a:gd name="connsiteX27" fmla="*/ 812801 w 812801"/>
                  <a:gd name="connsiteY27" fmla="*/ 135470 h 812801"/>
                  <a:gd name="connsiteX28" fmla="*/ 812801 w 812801"/>
                  <a:gd name="connsiteY28" fmla="*/ 677331 h 812801"/>
                  <a:gd name="connsiteX29" fmla="*/ 677331 w 812801"/>
                  <a:gd name="connsiteY29" fmla="*/ 812801 h 812801"/>
                  <a:gd name="connsiteX30" fmla="*/ 135470 w 812801"/>
                  <a:gd name="connsiteY30" fmla="*/ 812801 h 812801"/>
                  <a:gd name="connsiteX31" fmla="*/ 0 w 812801"/>
                  <a:gd name="connsiteY31" fmla="*/ 677331 h 812801"/>
                  <a:gd name="connsiteX32" fmla="*/ 0 w 812801"/>
                  <a:gd name="connsiteY32" fmla="*/ 135470 h 812801"/>
                  <a:gd name="connsiteX33" fmla="*/ 135470 w 812801"/>
                  <a:gd name="connsiteY33"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2801" h="812801">
                    <a:moveTo>
                      <a:pt x="406400" y="219864"/>
                    </a:moveTo>
                    <a:cubicBezTo>
                      <a:pt x="331659" y="219864"/>
                      <a:pt x="271069" y="280454"/>
                      <a:pt x="271069" y="355195"/>
                    </a:cubicBezTo>
                    <a:cubicBezTo>
                      <a:pt x="271069" y="373880"/>
                      <a:pt x="274856" y="391681"/>
                      <a:pt x="281704" y="407872"/>
                    </a:cubicBezTo>
                    <a:lnTo>
                      <a:pt x="300924" y="436379"/>
                    </a:lnTo>
                    <a:lnTo>
                      <a:pt x="257056" y="495600"/>
                    </a:lnTo>
                    <a:cubicBezTo>
                      <a:pt x="219376" y="562820"/>
                      <a:pt x="198672" y="639556"/>
                      <a:pt x="198672" y="719157"/>
                    </a:cubicBezTo>
                    <a:lnTo>
                      <a:pt x="283741" y="719157"/>
                    </a:lnTo>
                    <a:cubicBezTo>
                      <a:pt x="283741" y="648985"/>
                      <a:pt x="291690" y="576832"/>
                      <a:pt x="314603" y="513068"/>
                    </a:cubicBezTo>
                    <a:lnTo>
                      <a:pt x="337783" y="469144"/>
                    </a:lnTo>
                    <a:lnTo>
                      <a:pt x="353723" y="479891"/>
                    </a:lnTo>
                    <a:cubicBezTo>
                      <a:pt x="369914" y="486739"/>
                      <a:pt x="387715" y="490526"/>
                      <a:pt x="406400" y="490526"/>
                    </a:cubicBezTo>
                    <a:cubicBezTo>
                      <a:pt x="481141" y="490526"/>
                      <a:pt x="541731" y="429936"/>
                      <a:pt x="541731" y="355195"/>
                    </a:cubicBezTo>
                    <a:cubicBezTo>
                      <a:pt x="541731" y="280454"/>
                      <a:pt x="481141" y="219864"/>
                      <a:pt x="406400" y="219864"/>
                    </a:cubicBezTo>
                    <a:close/>
                    <a:moveTo>
                      <a:pt x="395077" y="112995"/>
                    </a:moveTo>
                    <a:cubicBezTo>
                      <a:pt x="346164" y="115282"/>
                      <a:pt x="297942" y="132352"/>
                      <a:pt x="257451" y="163876"/>
                    </a:cubicBezTo>
                    <a:cubicBezTo>
                      <a:pt x="176469" y="226923"/>
                      <a:pt x="143954" y="334128"/>
                      <a:pt x="176269" y="431539"/>
                    </a:cubicBezTo>
                    <a:lnTo>
                      <a:pt x="222719" y="416129"/>
                    </a:lnTo>
                    <a:cubicBezTo>
                      <a:pt x="196926" y="338380"/>
                      <a:pt x="222878" y="252813"/>
                      <a:pt x="287515" y="202491"/>
                    </a:cubicBezTo>
                    <a:cubicBezTo>
                      <a:pt x="352152" y="152170"/>
                      <a:pt x="441471" y="147994"/>
                      <a:pt x="510520" y="192066"/>
                    </a:cubicBezTo>
                    <a:cubicBezTo>
                      <a:pt x="579570" y="236140"/>
                      <a:pt x="613392" y="318911"/>
                      <a:pt x="594965" y="398728"/>
                    </a:cubicBezTo>
                    <a:cubicBezTo>
                      <a:pt x="576538" y="478545"/>
                      <a:pt x="509854" y="538114"/>
                      <a:pt x="428473" y="547457"/>
                    </a:cubicBezTo>
                    <a:lnTo>
                      <a:pt x="434053" y="596077"/>
                    </a:lnTo>
                    <a:cubicBezTo>
                      <a:pt x="536015" y="584371"/>
                      <a:pt x="619562" y="509738"/>
                      <a:pt x="642648" y="409737"/>
                    </a:cubicBezTo>
                    <a:cubicBezTo>
                      <a:pt x="665736" y="309736"/>
                      <a:pt x="623361" y="206032"/>
                      <a:pt x="536850" y="150814"/>
                    </a:cubicBezTo>
                    <a:cubicBezTo>
                      <a:pt x="493594" y="123205"/>
                      <a:pt x="443990" y="110709"/>
                      <a:pt x="395077" y="112995"/>
                    </a:cubicBezTo>
                    <a:close/>
                    <a:moveTo>
                      <a:pt x="135470" y="0"/>
                    </a:moveTo>
                    <a:lnTo>
                      <a:pt x="677331" y="0"/>
                    </a:lnTo>
                    <a:cubicBezTo>
                      <a:pt x="752149" y="0"/>
                      <a:pt x="812801" y="60652"/>
                      <a:pt x="812801" y="135470"/>
                    </a:cubicBezTo>
                    <a:lnTo>
                      <a:pt x="812801" y="677331"/>
                    </a:lnTo>
                    <a:cubicBezTo>
                      <a:pt x="812801" y="752149"/>
                      <a:pt x="752149" y="812801"/>
                      <a:pt x="677331" y="812801"/>
                    </a:cubicBezTo>
                    <a:lnTo>
                      <a:pt x="135470" y="812801"/>
                    </a:lnTo>
                    <a:cubicBezTo>
                      <a:pt x="60652" y="812801"/>
                      <a:pt x="0" y="752149"/>
                      <a:pt x="0" y="677331"/>
                    </a:cubicBezTo>
                    <a:lnTo>
                      <a:pt x="0" y="135470"/>
                    </a:lnTo>
                    <a:cubicBezTo>
                      <a:pt x="0" y="60652"/>
                      <a:pt x="60652" y="0"/>
                      <a:pt x="13547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4" name="组合 1153"/>
            <p:cNvGrpSpPr/>
            <p:nvPr/>
          </p:nvGrpSpPr>
          <p:grpSpPr>
            <a:xfrm>
              <a:off x="3042803" y="4516771"/>
              <a:ext cx="1037678" cy="1037678"/>
              <a:chOff x="2718953" y="4269121"/>
              <a:chExt cx="1037678" cy="1037678"/>
            </a:xfrm>
          </p:grpSpPr>
          <p:grpSp>
            <p:nvGrpSpPr>
              <p:cNvPr id="1168" name="组合 1167"/>
              <p:cNvGrpSpPr/>
              <p:nvPr/>
            </p:nvGrpSpPr>
            <p:grpSpPr>
              <a:xfrm>
                <a:off x="2718953" y="4269121"/>
                <a:ext cx="1037678" cy="1037678"/>
                <a:chOff x="-1781726" y="512424"/>
                <a:chExt cx="1037678" cy="1037678"/>
              </a:xfrm>
            </p:grpSpPr>
            <p:sp>
              <p:nvSpPr>
                <p:cNvPr id="1170" name="矩形 116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1" name="矩形 117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69" name="任意多边形 1168"/>
              <p:cNvSpPr/>
              <p:nvPr/>
            </p:nvSpPr>
            <p:spPr>
              <a:xfrm>
                <a:off x="3039075" y="4512624"/>
                <a:ext cx="464147" cy="532608"/>
              </a:xfrm>
              <a:custGeom>
                <a:avLst/>
                <a:gdLst>
                  <a:gd name="connsiteX0" fmla="*/ 308757 w 712519"/>
                  <a:gd name="connsiteY0" fmla="*/ 0 h 817615"/>
                  <a:gd name="connsiteX1" fmla="*/ 403760 w 712519"/>
                  <a:gd name="connsiteY1" fmla="*/ 0 h 817615"/>
                  <a:gd name="connsiteX2" fmla="*/ 403760 w 712519"/>
                  <a:gd name="connsiteY2" fmla="*/ 83127 h 817615"/>
                  <a:gd name="connsiteX3" fmla="*/ 558140 w 712519"/>
                  <a:gd name="connsiteY3" fmla="*/ 83127 h 817615"/>
                  <a:gd name="connsiteX4" fmla="*/ 712519 w 712519"/>
                  <a:gd name="connsiteY4" fmla="*/ 237506 h 817615"/>
                  <a:gd name="connsiteX5" fmla="*/ 558140 w 712519"/>
                  <a:gd name="connsiteY5" fmla="*/ 391885 h 817615"/>
                  <a:gd name="connsiteX6" fmla="*/ 403760 w 712519"/>
                  <a:gd name="connsiteY6" fmla="*/ 391885 h 817615"/>
                  <a:gd name="connsiteX7" fmla="*/ 403760 w 712519"/>
                  <a:gd name="connsiteY7" fmla="*/ 771896 h 817615"/>
                  <a:gd name="connsiteX8" fmla="*/ 546263 w 712519"/>
                  <a:gd name="connsiteY8" fmla="*/ 771896 h 817615"/>
                  <a:gd name="connsiteX9" fmla="*/ 546263 w 712519"/>
                  <a:gd name="connsiteY9" fmla="*/ 817615 h 817615"/>
                  <a:gd name="connsiteX10" fmla="*/ 178128 w 712519"/>
                  <a:gd name="connsiteY10" fmla="*/ 817615 h 817615"/>
                  <a:gd name="connsiteX11" fmla="*/ 178128 w 712519"/>
                  <a:gd name="connsiteY11" fmla="*/ 771896 h 817615"/>
                  <a:gd name="connsiteX12" fmla="*/ 308757 w 712519"/>
                  <a:gd name="connsiteY12" fmla="*/ 771896 h 817615"/>
                  <a:gd name="connsiteX13" fmla="*/ 308757 w 712519"/>
                  <a:gd name="connsiteY13" fmla="*/ 391885 h 817615"/>
                  <a:gd name="connsiteX14" fmla="*/ 0 w 712519"/>
                  <a:gd name="connsiteY14" fmla="*/ 391885 h 817615"/>
                  <a:gd name="connsiteX15" fmla="*/ 0 w 712519"/>
                  <a:gd name="connsiteY15" fmla="*/ 83127 h 817615"/>
                  <a:gd name="connsiteX16" fmla="*/ 308757 w 712519"/>
                  <a:gd name="connsiteY16" fmla="*/ 83127 h 81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2519" h="817615">
                    <a:moveTo>
                      <a:pt x="308757" y="0"/>
                    </a:moveTo>
                    <a:lnTo>
                      <a:pt x="403760" y="0"/>
                    </a:lnTo>
                    <a:lnTo>
                      <a:pt x="403760" y="83127"/>
                    </a:lnTo>
                    <a:lnTo>
                      <a:pt x="558140" y="83127"/>
                    </a:lnTo>
                    <a:lnTo>
                      <a:pt x="712519" y="237506"/>
                    </a:lnTo>
                    <a:lnTo>
                      <a:pt x="558140" y="391885"/>
                    </a:lnTo>
                    <a:lnTo>
                      <a:pt x="403760" y="391885"/>
                    </a:lnTo>
                    <a:lnTo>
                      <a:pt x="403760" y="771896"/>
                    </a:lnTo>
                    <a:lnTo>
                      <a:pt x="546263" y="771896"/>
                    </a:lnTo>
                    <a:lnTo>
                      <a:pt x="546263" y="817615"/>
                    </a:lnTo>
                    <a:lnTo>
                      <a:pt x="178128" y="817615"/>
                    </a:lnTo>
                    <a:lnTo>
                      <a:pt x="178128" y="771896"/>
                    </a:lnTo>
                    <a:lnTo>
                      <a:pt x="308757" y="771896"/>
                    </a:lnTo>
                    <a:lnTo>
                      <a:pt x="308757" y="391885"/>
                    </a:lnTo>
                    <a:lnTo>
                      <a:pt x="0" y="391885"/>
                    </a:lnTo>
                    <a:lnTo>
                      <a:pt x="0" y="83127"/>
                    </a:lnTo>
                    <a:lnTo>
                      <a:pt x="308757" y="8312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5" name="组合 1154"/>
            <p:cNvGrpSpPr/>
            <p:nvPr/>
          </p:nvGrpSpPr>
          <p:grpSpPr>
            <a:xfrm>
              <a:off x="3042803" y="3487508"/>
              <a:ext cx="1037678" cy="1037678"/>
              <a:chOff x="2718953" y="3239858"/>
              <a:chExt cx="1037678" cy="1037678"/>
            </a:xfrm>
          </p:grpSpPr>
          <p:grpSp>
            <p:nvGrpSpPr>
              <p:cNvPr id="1164" name="组合 1163"/>
              <p:cNvGrpSpPr/>
              <p:nvPr/>
            </p:nvGrpSpPr>
            <p:grpSpPr>
              <a:xfrm>
                <a:off x="2718953" y="3239858"/>
                <a:ext cx="1037678" cy="1037678"/>
                <a:chOff x="-1781726" y="512424"/>
                <a:chExt cx="1037678" cy="1037678"/>
              </a:xfrm>
            </p:grpSpPr>
            <p:sp>
              <p:nvSpPr>
                <p:cNvPr id="1166" name="矩形 116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7" name="矩形 116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65" name="任意多边形 1164"/>
              <p:cNvSpPr/>
              <p:nvPr/>
            </p:nvSpPr>
            <p:spPr>
              <a:xfrm>
                <a:off x="2959563" y="3538847"/>
                <a:ext cx="506296" cy="451262"/>
              </a:xfrm>
              <a:custGeom>
                <a:avLst/>
                <a:gdLst>
                  <a:gd name="connsiteX0" fmla="*/ 190005 w 546265"/>
                  <a:gd name="connsiteY0" fmla="*/ 201880 h 486888"/>
                  <a:gd name="connsiteX1" fmla="*/ 190005 w 546265"/>
                  <a:gd name="connsiteY1" fmla="*/ 320633 h 486888"/>
                  <a:gd name="connsiteX2" fmla="*/ 344384 w 546265"/>
                  <a:gd name="connsiteY2" fmla="*/ 320633 h 486888"/>
                  <a:gd name="connsiteX3" fmla="*/ 344384 w 546265"/>
                  <a:gd name="connsiteY3" fmla="*/ 201880 h 486888"/>
                  <a:gd name="connsiteX4" fmla="*/ 118753 w 546265"/>
                  <a:gd name="connsiteY4" fmla="*/ 0 h 486888"/>
                  <a:gd name="connsiteX5" fmla="*/ 190005 w 546265"/>
                  <a:gd name="connsiteY5" fmla="*/ 0 h 486888"/>
                  <a:gd name="connsiteX6" fmla="*/ 190005 w 546265"/>
                  <a:gd name="connsiteY6" fmla="*/ 142504 h 486888"/>
                  <a:gd name="connsiteX7" fmla="*/ 344384 w 546265"/>
                  <a:gd name="connsiteY7" fmla="*/ 142504 h 486888"/>
                  <a:gd name="connsiteX8" fmla="*/ 344384 w 546265"/>
                  <a:gd name="connsiteY8" fmla="*/ 0 h 486888"/>
                  <a:gd name="connsiteX9" fmla="*/ 415636 w 546265"/>
                  <a:gd name="connsiteY9" fmla="*/ 0 h 486888"/>
                  <a:gd name="connsiteX10" fmla="*/ 415636 w 546265"/>
                  <a:gd name="connsiteY10" fmla="*/ 142504 h 486888"/>
                  <a:gd name="connsiteX11" fmla="*/ 546265 w 546265"/>
                  <a:gd name="connsiteY11" fmla="*/ 142504 h 486888"/>
                  <a:gd name="connsiteX12" fmla="*/ 546265 w 546265"/>
                  <a:gd name="connsiteY12" fmla="*/ 201880 h 486888"/>
                  <a:gd name="connsiteX13" fmla="*/ 415636 w 546265"/>
                  <a:gd name="connsiteY13" fmla="*/ 201880 h 486888"/>
                  <a:gd name="connsiteX14" fmla="*/ 415636 w 546265"/>
                  <a:gd name="connsiteY14" fmla="*/ 320633 h 486888"/>
                  <a:gd name="connsiteX15" fmla="*/ 546265 w 546265"/>
                  <a:gd name="connsiteY15" fmla="*/ 320633 h 486888"/>
                  <a:gd name="connsiteX16" fmla="*/ 546265 w 546265"/>
                  <a:gd name="connsiteY16" fmla="*/ 380009 h 486888"/>
                  <a:gd name="connsiteX17" fmla="*/ 415636 w 546265"/>
                  <a:gd name="connsiteY17" fmla="*/ 380009 h 486888"/>
                  <a:gd name="connsiteX18" fmla="*/ 415636 w 546265"/>
                  <a:gd name="connsiteY18" fmla="*/ 486888 h 486888"/>
                  <a:gd name="connsiteX19" fmla="*/ 344384 w 546265"/>
                  <a:gd name="connsiteY19" fmla="*/ 486888 h 486888"/>
                  <a:gd name="connsiteX20" fmla="*/ 344384 w 546265"/>
                  <a:gd name="connsiteY20" fmla="*/ 380009 h 486888"/>
                  <a:gd name="connsiteX21" fmla="*/ 190005 w 546265"/>
                  <a:gd name="connsiteY21" fmla="*/ 380009 h 486888"/>
                  <a:gd name="connsiteX22" fmla="*/ 190005 w 546265"/>
                  <a:gd name="connsiteY22" fmla="*/ 486888 h 486888"/>
                  <a:gd name="connsiteX23" fmla="*/ 118753 w 546265"/>
                  <a:gd name="connsiteY23" fmla="*/ 486888 h 486888"/>
                  <a:gd name="connsiteX24" fmla="*/ 118753 w 546265"/>
                  <a:gd name="connsiteY24" fmla="*/ 380009 h 486888"/>
                  <a:gd name="connsiteX25" fmla="*/ 0 w 546265"/>
                  <a:gd name="connsiteY25" fmla="*/ 380009 h 486888"/>
                  <a:gd name="connsiteX26" fmla="*/ 0 w 546265"/>
                  <a:gd name="connsiteY26" fmla="*/ 320633 h 486888"/>
                  <a:gd name="connsiteX27" fmla="*/ 118753 w 546265"/>
                  <a:gd name="connsiteY27" fmla="*/ 320633 h 486888"/>
                  <a:gd name="connsiteX28" fmla="*/ 118753 w 546265"/>
                  <a:gd name="connsiteY28" fmla="*/ 201880 h 486888"/>
                  <a:gd name="connsiteX29" fmla="*/ 0 w 546265"/>
                  <a:gd name="connsiteY29" fmla="*/ 201880 h 486888"/>
                  <a:gd name="connsiteX30" fmla="*/ 0 w 546265"/>
                  <a:gd name="connsiteY30" fmla="*/ 142504 h 486888"/>
                  <a:gd name="connsiteX31" fmla="*/ 118753 w 546265"/>
                  <a:gd name="connsiteY31" fmla="*/ 142504 h 48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265" h="486888">
                    <a:moveTo>
                      <a:pt x="190005" y="201880"/>
                    </a:moveTo>
                    <a:lnTo>
                      <a:pt x="190005" y="320633"/>
                    </a:lnTo>
                    <a:lnTo>
                      <a:pt x="344384" y="320633"/>
                    </a:lnTo>
                    <a:lnTo>
                      <a:pt x="344384" y="201880"/>
                    </a:lnTo>
                    <a:close/>
                    <a:moveTo>
                      <a:pt x="118753" y="0"/>
                    </a:moveTo>
                    <a:lnTo>
                      <a:pt x="190005" y="0"/>
                    </a:lnTo>
                    <a:lnTo>
                      <a:pt x="190005" y="142504"/>
                    </a:lnTo>
                    <a:lnTo>
                      <a:pt x="344384" y="142504"/>
                    </a:lnTo>
                    <a:lnTo>
                      <a:pt x="344384" y="0"/>
                    </a:lnTo>
                    <a:lnTo>
                      <a:pt x="415636" y="0"/>
                    </a:lnTo>
                    <a:lnTo>
                      <a:pt x="415636" y="142504"/>
                    </a:lnTo>
                    <a:lnTo>
                      <a:pt x="546265" y="142504"/>
                    </a:lnTo>
                    <a:lnTo>
                      <a:pt x="546265" y="201880"/>
                    </a:lnTo>
                    <a:lnTo>
                      <a:pt x="415636" y="201880"/>
                    </a:lnTo>
                    <a:lnTo>
                      <a:pt x="415636" y="320633"/>
                    </a:lnTo>
                    <a:lnTo>
                      <a:pt x="546265" y="320633"/>
                    </a:lnTo>
                    <a:lnTo>
                      <a:pt x="546265" y="380009"/>
                    </a:lnTo>
                    <a:lnTo>
                      <a:pt x="415636" y="380009"/>
                    </a:lnTo>
                    <a:lnTo>
                      <a:pt x="415636" y="486888"/>
                    </a:lnTo>
                    <a:lnTo>
                      <a:pt x="344384" y="486888"/>
                    </a:lnTo>
                    <a:lnTo>
                      <a:pt x="344384" y="380009"/>
                    </a:lnTo>
                    <a:lnTo>
                      <a:pt x="190005" y="380009"/>
                    </a:lnTo>
                    <a:lnTo>
                      <a:pt x="190005" y="486888"/>
                    </a:lnTo>
                    <a:lnTo>
                      <a:pt x="118753" y="486888"/>
                    </a:lnTo>
                    <a:lnTo>
                      <a:pt x="118753" y="380009"/>
                    </a:lnTo>
                    <a:lnTo>
                      <a:pt x="0" y="380009"/>
                    </a:lnTo>
                    <a:lnTo>
                      <a:pt x="0" y="320633"/>
                    </a:lnTo>
                    <a:lnTo>
                      <a:pt x="118753" y="320633"/>
                    </a:lnTo>
                    <a:lnTo>
                      <a:pt x="118753" y="201880"/>
                    </a:lnTo>
                    <a:lnTo>
                      <a:pt x="0" y="201880"/>
                    </a:lnTo>
                    <a:lnTo>
                      <a:pt x="0" y="142504"/>
                    </a:lnTo>
                    <a:lnTo>
                      <a:pt x="118753" y="14250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6" name="组合 1155"/>
            <p:cNvGrpSpPr/>
            <p:nvPr/>
          </p:nvGrpSpPr>
          <p:grpSpPr>
            <a:xfrm>
              <a:off x="4072066" y="4516771"/>
              <a:ext cx="1037678" cy="1037678"/>
              <a:chOff x="3748216" y="4269121"/>
              <a:chExt cx="1037678" cy="1037678"/>
            </a:xfrm>
          </p:grpSpPr>
          <p:grpSp>
            <p:nvGrpSpPr>
              <p:cNvPr id="1160" name="组合 1159"/>
              <p:cNvGrpSpPr/>
              <p:nvPr/>
            </p:nvGrpSpPr>
            <p:grpSpPr>
              <a:xfrm>
                <a:off x="3748216" y="4269121"/>
                <a:ext cx="1037678" cy="1037678"/>
                <a:chOff x="-1781726" y="512424"/>
                <a:chExt cx="1037678" cy="1037678"/>
              </a:xfrm>
            </p:grpSpPr>
            <p:sp>
              <p:nvSpPr>
                <p:cNvPr id="1162" name="矩形 116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3" name="矩形 116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61" name="任意多边形 1160"/>
              <p:cNvSpPr/>
              <p:nvPr/>
            </p:nvSpPr>
            <p:spPr>
              <a:xfrm>
                <a:off x="3946359" y="4556725"/>
                <a:ext cx="659362" cy="560460"/>
              </a:xfrm>
              <a:custGeom>
                <a:avLst/>
                <a:gdLst>
                  <a:gd name="connsiteX0" fmla="*/ 203806 w 903111"/>
                  <a:gd name="connsiteY0" fmla="*/ 371709 h 767647"/>
                  <a:gd name="connsiteX1" fmla="*/ 694460 w 903111"/>
                  <a:gd name="connsiteY1" fmla="*/ 371709 h 767647"/>
                  <a:gd name="connsiteX2" fmla="*/ 694460 w 903111"/>
                  <a:gd name="connsiteY2" fmla="*/ 429696 h 767647"/>
                  <a:gd name="connsiteX3" fmla="*/ 203806 w 903111"/>
                  <a:gd name="connsiteY3" fmla="*/ 429696 h 767647"/>
                  <a:gd name="connsiteX4" fmla="*/ 203806 w 903111"/>
                  <a:gd name="connsiteY4" fmla="*/ 193289 h 767647"/>
                  <a:gd name="connsiteX5" fmla="*/ 694460 w 903111"/>
                  <a:gd name="connsiteY5" fmla="*/ 193289 h 767647"/>
                  <a:gd name="connsiteX6" fmla="*/ 694460 w 903111"/>
                  <a:gd name="connsiteY6" fmla="*/ 251276 h 767647"/>
                  <a:gd name="connsiteX7" fmla="*/ 203806 w 903111"/>
                  <a:gd name="connsiteY7" fmla="*/ 251276 h 767647"/>
                  <a:gd name="connsiteX8" fmla="*/ 131964 w 903111"/>
                  <a:gd name="connsiteY8" fmla="*/ 38158 h 767647"/>
                  <a:gd name="connsiteX9" fmla="*/ 38767 w 903111"/>
                  <a:gd name="connsiteY9" fmla="*/ 131355 h 767647"/>
                  <a:gd name="connsiteX10" fmla="*/ 38767 w 903111"/>
                  <a:gd name="connsiteY10" fmla="*/ 364341 h 767647"/>
                  <a:gd name="connsiteX11" fmla="*/ 38767 w 903111"/>
                  <a:gd name="connsiteY11" fmla="*/ 504131 h 767647"/>
                  <a:gd name="connsiteX12" fmla="*/ 131964 w 903111"/>
                  <a:gd name="connsiteY12" fmla="*/ 597328 h 767647"/>
                  <a:gd name="connsiteX13" fmla="*/ 176299 w 903111"/>
                  <a:gd name="connsiteY13" fmla="*/ 597328 h 767647"/>
                  <a:gd name="connsiteX14" fmla="*/ 359173 w 903111"/>
                  <a:gd name="connsiteY14" fmla="*/ 726070 h 767647"/>
                  <a:gd name="connsiteX15" fmla="*/ 337993 w 903111"/>
                  <a:gd name="connsiteY15" fmla="*/ 606249 h 767647"/>
                  <a:gd name="connsiteX16" fmla="*/ 770761 w 903111"/>
                  <a:gd name="connsiteY16" fmla="*/ 597328 h 767647"/>
                  <a:gd name="connsiteX17" fmla="*/ 863958 w 903111"/>
                  <a:gd name="connsiteY17" fmla="*/ 504131 h 767647"/>
                  <a:gd name="connsiteX18" fmla="*/ 863958 w 903111"/>
                  <a:gd name="connsiteY18" fmla="*/ 364341 h 767647"/>
                  <a:gd name="connsiteX19" fmla="*/ 863958 w 903111"/>
                  <a:gd name="connsiteY19" fmla="*/ 131355 h 767647"/>
                  <a:gd name="connsiteX20" fmla="*/ 770761 w 903111"/>
                  <a:gd name="connsiteY20" fmla="*/ 38158 h 767647"/>
                  <a:gd name="connsiteX21" fmla="*/ 382597 w 903111"/>
                  <a:gd name="connsiteY21" fmla="*/ 38158 h 767647"/>
                  <a:gd name="connsiteX22" fmla="*/ 176299 w 903111"/>
                  <a:gd name="connsiteY22" fmla="*/ 38158 h 767647"/>
                  <a:gd name="connsiteX23" fmla="*/ 105365 w 903111"/>
                  <a:gd name="connsiteY23" fmla="*/ 0 h 767647"/>
                  <a:gd name="connsiteX24" fmla="*/ 150519 w 903111"/>
                  <a:gd name="connsiteY24" fmla="*/ 0 h 767647"/>
                  <a:gd name="connsiteX25" fmla="*/ 376296 w 903111"/>
                  <a:gd name="connsiteY25" fmla="*/ 0 h 767647"/>
                  <a:gd name="connsiteX26" fmla="*/ 797746 w 903111"/>
                  <a:gd name="connsiteY26" fmla="*/ 0 h 767647"/>
                  <a:gd name="connsiteX27" fmla="*/ 903111 w 903111"/>
                  <a:gd name="connsiteY27" fmla="*/ 105365 h 767647"/>
                  <a:gd name="connsiteX28" fmla="*/ 903111 w 903111"/>
                  <a:gd name="connsiteY28" fmla="*/ 368771 h 767647"/>
                  <a:gd name="connsiteX29" fmla="*/ 903111 w 903111"/>
                  <a:gd name="connsiteY29" fmla="*/ 526813 h 767647"/>
                  <a:gd name="connsiteX30" fmla="*/ 797746 w 903111"/>
                  <a:gd name="connsiteY30" fmla="*/ 632178 h 767647"/>
                  <a:gd name="connsiteX31" fmla="*/ 376296 w 903111"/>
                  <a:gd name="connsiteY31" fmla="*/ 632178 h 767647"/>
                  <a:gd name="connsiteX32" fmla="*/ 387588 w 903111"/>
                  <a:gd name="connsiteY32" fmla="*/ 767647 h 767647"/>
                  <a:gd name="connsiteX33" fmla="*/ 150519 w 903111"/>
                  <a:gd name="connsiteY33" fmla="*/ 632178 h 767647"/>
                  <a:gd name="connsiteX34" fmla="*/ 105365 w 903111"/>
                  <a:gd name="connsiteY34" fmla="*/ 632178 h 767647"/>
                  <a:gd name="connsiteX35" fmla="*/ 0 w 903111"/>
                  <a:gd name="connsiteY35" fmla="*/ 526813 h 767647"/>
                  <a:gd name="connsiteX36" fmla="*/ 0 w 903111"/>
                  <a:gd name="connsiteY36" fmla="*/ 368771 h 767647"/>
                  <a:gd name="connsiteX37" fmla="*/ 0 w 903111"/>
                  <a:gd name="connsiteY37" fmla="*/ 105365 h 767647"/>
                  <a:gd name="connsiteX38" fmla="*/ 105365 w 903111"/>
                  <a:gd name="connsiteY38" fmla="*/ 0 h 7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03111" h="767647">
                    <a:moveTo>
                      <a:pt x="203806" y="371709"/>
                    </a:moveTo>
                    <a:lnTo>
                      <a:pt x="694460" y="371709"/>
                    </a:lnTo>
                    <a:lnTo>
                      <a:pt x="694460" y="429696"/>
                    </a:lnTo>
                    <a:lnTo>
                      <a:pt x="203806" y="429696"/>
                    </a:lnTo>
                    <a:close/>
                    <a:moveTo>
                      <a:pt x="203806" y="193289"/>
                    </a:moveTo>
                    <a:lnTo>
                      <a:pt x="694460" y="193289"/>
                    </a:lnTo>
                    <a:lnTo>
                      <a:pt x="694460" y="251276"/>
                    </a:lnTo>
                    <a:lnTo>
                      <a:pt x="203806" y="251276"/>
                    </a:lnTo>
                    <a:close/>
                    <a:moveTo>
                      <a:pt x="131964" y="38158"/>
                    </a:moveTo>
                    <a:cubicBezTo>
                      <a:pt x="80493" y="38158"/>
                      <a:pt x="38767" y="79884"/>
                      <a:pt x="38767" y="131355"/>
                    </a:cubicBezTo>
                    <a:lnTo>
                      <a:pt x="38767" y="364341"/>
                    </a:lnTo>
                    <a:lnTo>
                      <a:pt x="38767" y="504131"/>
                    </a:lnTo>
                    <a:cubicBezTo>
                      <a:pt x="38767" y="555602"/>
                      <a:pt x="80493" y="597328"/>
                      <a:pt x="131964" y="597328"/>
                    </a:cubicBezTo>
                    <a:lnTo>
                      <a:pt x="176299" y="597328"/>
                    </a:lnTo>
                    <a:lnTo>
                      <a:pt x="359173" y="726070"/>
                    </a:lnTo>
                    <a:lnTo>
                      <a:pt x="337993" y="606249"/>
                    </a:lnTo>
                    <a:lnTo>
                      <a:pt x="770761" y="597328"/>
                    </a:lnTo>
                    <a:cubicBezTo>
                      <a:pt x="822232" y="597328"/>
                      <a:pt x="863958" y="555602"/>
                      <a:pt x="863958" y="504131"/>
                    </a:cubicBezTo>
                    <a:lnTo>
                      <a:pt x="863958" y="364341"/>
                    </a:lnTo>
                    <a:lnTo>
                      <a:pt x="863958" y="131355"/>
                    </a:lnTo>
                    <a:cubicBezTo>
                      <a:pt x="863958" y="79884"/>
                      <a:pt x="822232" y="38158"/>
                      <a:pt x="770761" y="38158"/>
                    </a:cubicBezTo>
                    <a:lnTo>
                      <a:pt x="382597" y="38158"/>
                    </a:lnTo>
                    <a:lnTo>
                      <a:pt x="176299" y="38158"/>
                    </a:lnTo>
                    <a:close/>
                    <a:moveTo>
                      <a:pt x="105365" y="0"/>
                    </a:moveTo>
                    <a:lnTo>
                      <a:pt x="150519" y="0"/>
                    </a:lnTo>
                    <a:lnTo>
                      <a:pt x="376296" y="0"/>
                    </a:lnTo>
                    <a:lnTo>
                      <a:pt x="797746" y="0"/>
                    </a:lnTo>
                    <a:cubicBezTo>
                      <a:pt x="855937" y="0"/>
                      <a:pt x="903111" y="47174"/>
                      <a:pt x="903111" y="105365"/>
                    </a:cubicBezTo>
                    <a:lnTo>
                      <a:pt x="903111" y="368771"/>
                    </a:lnTo>
                    <a:lnTo>
                      <a:pt x="903111" y="526813"/>
                    </a:lnTo>
                    <a:cubicBezTo>
                      <a:pt x="903111" y="585004"/>
                      <a:pt x="855937" y="632178"/>
                      <a:pt x="797746" y="632178"/>
                    </a:cubicBezTo>
                    <a:lnTo>
                      <a:pt x="376296" y="632178"/>
                    </a:lnTo>
                    <a:lnTo>
                      <a:pt x="387588" y="767647"/>
                    </a:lnTo>
                    <a:lnTo>
                      <a:pt x="150519" y="632178"/>
                    </a:lnTo>
                    <a:lnTo>
                      <a:pt x="105365" y="632178"/>
                    </a:lnTo>
                    <a:cubicBezTo>
                      <a:pt x="47174" y="632178"/>
                      <a:pt x="0" y="585004"/>
                      <a:pt x="0" y="526813"/>
                    </a:cubicBezTo>
                    <a:lnTo>
                      <a:pt x="0" y="368771"/>
                    </a:lnTo>
                    <a:lnTo>
                      <a:pt x="0" y="105365"/>
                    </a:lnTo>
                    <a:cubicBezTo>
                      <a:pt x="0" y="47174"/>
                      <a:pt x="47174" y="0"/>
                      <a:pt x="105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57" name="直角三角形 1156"/>
            <p:cNvSpPr/>
            <p:nvPr/>
          </p:nvSpPr>
          <p:spPr>
            <a:xfrm rot="10800000" flipH="1">
              <a:off x="5110998" y="3508912"/>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8" name="等腰三角形 4"/>
            <p:cNvSpPr/>
            <p:nvPr/>
          </p:nvSpPr>
          <p:spPr>
            <a:xfrm rot="5400000">
              <a:off x="5103309" y="3496655"/>
              <a:ext cx="71037" cy="64316"/>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 name="connsiteX0" fmla="*/ 0 w 3158994"/>
                <a:gd name="connsiteY0" fmla="*/ 2082306 h 2082306"/>
                <a:gd name="connsiteX1" fmla="*/ 2092294 w 3158994"/>
                <a:gd name="connsiteY1" fmla="*/ 0 h 2082306"/>
                <a:gd name="connsiteX2" fmla="*/ 3158994 w 3158994"/>
                <a:gd name="connsiteY2" fmla="*/ 1072656 h 2082306"/>
                <a:gd name="connsiteX3" fmla="*/ 0 w 3158994"/>
                <a:gd name="connsiteY3" fmla="*/ 2082306 h 2082306"/>
                <a:gd name="connsiteX0" fmla="*/ 0 w 2039617"/>
                <a:gd name="connsiteY0" fmla="*/ 977405 h 1072656"/>
                <a:gd name="connsiteX1" fmla="*/ 972917 w 2039617"/>
                <a:gd name="connsiteY1" fmla="*/ 0 h 1072656"/>
                <a:gd name="connsiteX2" fmla="*/ 2039617 w 2039617"/>
                <a:gd name="connsiteY2" fmla="*/ 1072656 h 1072656"/>
                <a:gd name="connsiteX3" fmla="*/ 0 w 2039617"/>
                <a:gd name="connsiteY3"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2039617 w 2039617"/>
                <a:gd name="connsiteY3" fmla="*/ 1072656 h 1072656"/>
                <a:gd name="connsiteX4" fmla="*/ 0 w 2039617"/>
                <a:gd name="connsiteY4"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1042864 w 2039617"/>
                <a:gd name="connsiteY3" fmla="*/ 64316 h 1072656"/>
                <a:gd name="connsiteX4" fmla="*/ 2039617 w 2039617"/>
                <a:gd name="connsiteY4" fmla="*/ 1072656 h 1072656"/>
                <a:gd name="connsiteX5" fmla="*/ 0 w 2039617"/>
                <a:gd name="connsiteY5" fmla="*/ 977405 h 1072656"/>
                <a:gd name="connsiteX0" fmla="*/ 1133038 w 1133038"/>
                <a:gd name="connsiteY0" fmla="*/ 1072656 h 1072656"/>
                <a:gd name="connsiteX1" fmla="*/ 0 w 1133038"/>
                <a:gd name="connsiteY1" fmla="*/ 61562 h 1072656"/>
                <a:gd name="connsiteX2" fmla="*/ 66338 w 1133038"/>
                <a:gd name="connsiteY2" fmla="*/ 0 h 1072656"/>
                <a:gd name="connsiteX3" fmla="*/ 136285 w 1133038"/>
                <a:gd name="connsiteY3" fmla="*/ 64316 h 1072656"/>
                <a:gd name="connsiteX4" fmla="*/ 1133038 w 1133038"/>
                <a:gd name="connsiteY4" fmla="*/ 1072656 h 1072656"/>
                <a:gd name="connsiteX0" fmla="*/ 136285 w 136285"/>
                <a:gd name="connsiteY0" fmla="*/ 64316 h 64316"/>
                <a:gd name="connsiteX1" fmla="*/ 0 w 136285"/>
                <a:gd name="connsiteY1" fmla="*/ 61562 h 64316"/>
                <a:gd name="connsiteX2" fmla="*/ 66338 w 136285"/>
                <a:gd name="connsiteY2" fmla="*/ 0 h 64316"/>
                <a:gd name="connsiteX3" fmla="*/ 136285 w 136285"/>
                <a:gd name="connsiteY3" fmla="*/ 64316 h 64316"/>
                <a:gd name="connsiteX0" fmla="*/ 136285 w 136285"/>
                <a:gd name="connsiteY0" fmla="*/ 64316 h 64316"/>
                <a:gd name="connsiteX1" fmla="*/ 63055 w 136285"/>
                <a:gd name="connsiteY1" fmla="*/ 63205 h 64316"/>
                <a:gd name="connsiteX2" fmla="*/ 0 w 136285"/>
                <a:gd name="connsiteY2" fmla="*/ 61562 h 64316"/>
                <a:gd name="connsiteX3" fmla="*/ 66338 w 136285"/>
                <a:gd name="connsiteY3" fmla="*/ 0 h 64316"/>
                <a:gd name="connsiteX4" fmla="*/ 136285 w 136285"/>
                <a:gd name="connsiteY4" fmla="*/ 64316 h 64316"/>
                <a:gd name="connsiteX0" fmla="*/ 73230 w 73230"/>
                <a:gd name="connsiteY0" fmla="*/ 64316 h 64316"/>
                <a:gd name="connsiteX1" fmla="*/ 0 w 73230"/>
                <a:gd name="connsiteY1" fmla="*/ 63205 h 64316"/>
                <a:gd name="connsiteX2" fmla="*/ 3283 w 73230"/>
                <a:gd name="connsiteY2" fmla="*/ 0 h 64316"/>
                <a:gd name="connsiteX3" fmla="*/ 73230 w 73230"/>
                <a:gd name="connsiteY3" fmla="*/ 64316 h 64316"/>
              </a:gdLst>
              <a:ahLst/>
              <a:cxnLst>
                <a:cxn ang="0">
                  <a:pos x="connsiteX0" y="connsiteY0"/>
                </a:cxn>
                <a:cxn ang="0">
                  <a:pos x="connsiteX1" y="connsiteY1"/>
                </a:cxn>
                <a:cxn ang="0">
                  <a:pos x="connsiteX2" y="connsiteY2"/>
                </a:cxn>
                <a:cxn ang="0">
                  <a:pos x="connsiteX3" y="connsiteY3"/>
                </a:cxn>
              </a:cxnLst>
              <a:rect l="l" t="t" r="r" b="b"/>
              <a:pathLst>
                <a:path w="73230" h="64316">
                  <a:moveTo>
                    <a:pt x="73230" y="64316"/>
                  </a:moveTo>
                  <a:lnTo>
                    <a:pt x="0" y="63205"/>
                  </a:lnTo>
                  <a:lnTo>
                    <a:pt x="3283" y="0"/>
                  </a:lnTo>
                  <a:lnTo>
                    <a:pt x="73230" y="64316"/>
                  </a:lnTo>
                  <a:close/>
                </a:path>
              </a:pathLst>
            </a:custGeom>
            <a:solidFill>
              <a:srgbClr val="68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9" name="矩形 1158"/>
            <p:cNvSpPr/>
            <p:nvPr/>
          </p:nvSpPr>
          <p:spPr>
            <a:xfrm>
              <a:off x="3089238" y="1468419"/>
              <a:ext cx="4074459" cy="20439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矩形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4" name="组合 12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36529" y="1445661"/>
            <a:ext cx="4116476" cy="2091254"/>
            <a:chOff x="7302832" y="1427731"/>
            <a:chExt cx="4116476" cy="2091254"/>
          </a:xfrm>
        </p:grpSpPr>
        <p:grpSp>
          <p:nvGrpSpPr>
            <p:cNvPr id="1225" name="组合 1224"/>
            <p:cNvGrpSpPr/>
            <p:nvPr/>
          </p:nvGrpSpPr>
          <p:grpSpPr>
            <a:xfrm>
              <a:off x="7302832" y="1427731"/>
              <a:ext cx="1037678" cy="1037678"/>
              <a:chOff x="2718953" y="1180081"/>
              <a:chExt cx="1037678" cy="1037678"/>
            </a:xfrm>
          </p:grpSpPr>
          <p:grpSp>
            <p:nvGrpSpPr>
              <p:cNvPr id="1245" name="组合 1244"/>
              <p:cNvGrpSpPr/>
              <p:nvPr/>
            </p:nvGrpSpPr>
            <p:grpSpPr>
              <a:xfrm>
                <a:off x="2718953" y="1180081"/>
                <a:ext cx="1037678" cy="1037678"/>
                <a:chOff x="-1781726" y="512424"/>
                <a:chExt cx="1037678" cy="1037678"/>
              </a:xfrm>
            </p:grpSpPr>
            <p:sp>
              <p:nvSpPr>
                <p:cNvPr id="1247" name="矩形 1246"/>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8" name="矩形 1247"/>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246" name="图片 1245"/>
              <p:cNvPicPr>
                <a:picLocks noChangeAspect="1"/>
              </p:cNvPicPr>
              <p:nvPr/>
            </p:nvPicPr>
            <p:blipFill>
              <a:blip r:embed="rId2"/>
              <a:stretch>
                <a:fillRect/>
              </a:stretch>
            </p:blipFill>
            <p:spPr>
              <a:xfrm>
                <a:off x="2909651" y="1480735"/>
                <a:ext cx="608544" cy="465354"/>
              </a:xfrm>
              <a:prstGeom prst="rect">
                <a:avLst/>
              </a:prstGeom>
            </p:spPr>
          </p:pic>
        </p:grpSp>
        <p:grpSp>
          <p:nvGrpSpPr>
            <p:cNvPr id="1226" name="组合 1225"/>
            <p:cNvGrpSpPr/>
            <p:nvPr/>
          </p:nvGrpSpPr>
          <p:grpSpPr>
            <a:xfrm>
              <a:off x="8332095" y="1427731"/>
              <a:ext cx="1037678" cy="1037678"/>
              <a:chOff x="3748216" y="1180081"/>
              <a:chExt cx="1037678" cy="1037678"/>
            </a:xfrm>
          </p:grpSpPr>
          <p:grpSp>
            <p:nvGrpSpPr>
              <p:cNvPr id="1241" name="组合 1240"/>
              <p:cNvGrpSpPr/>
              <p:nvPr/>
            </p:nvGrpSpPr>
            <p:grpSpPr>
              <a:xfrm>
                <a:off x="3748216" y="1180081"/>
                <a:ext cx="1037678" cy="1037678"/>
                <a:chOff x="-1781726" y="512424"/>
                <a:chExt cx="1037678" cy="1037678"/>
              </a:xfrm>
            </p:grpSpPr>
            <p:sp>
              <p:nvSpPr>
                <p:cNvPr id="1243" name="矩形 1242"/>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4" name="矩形 1243"/>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42" name="任意多边形 1241"/>
              <p:cNvSpPr/>
              <p:nvPr/>
            </p:nvSpPr>
            <p:spPr>
              <a:xfrm>
                <a:off x="3886693" y="1469808"/>
                <a:ext cx="745435" cy="546652"/>
              </a:xfrm>
              <a:custGeom>
                <a:avLst/>
                <a:gdLst>
                  <a:gd name="connsiteX0" fmla="*/ 295104 w 745435"/>
                  <a:gd name="connsiteY0" fmla="*/ 100255 h 546652"/>
                  <a:gd name="connsiteX1" fmla="*/ 367104 w 745435"/>
                  <a:gd name="connsiteY1" fmla="*/ 172255 h 546652"/>
                  <a:gd name="connsiteX2" fmla="*/ 295104 w 745435"/>
                  <a:gd name="connsiteY2" fmla="*/ 244255 h 546652"/>
                  <a:gd name="connsiteX3" fmla="*/ 223104 w 745435"/>
                  <a:gd name="connsiteY3" fmla="*/ 172255 h 546652"/>
                  <a:gd name="connsiteX4" fmla="*/ 295104 w 745435"/>
                  <a:gd name="connsiteY4" fmla="*/ 100255 h 546652"/>
                  <a:gd name="connsiteX5" fmla="*/ 128030 w 745435"/>
                  <a:gd name="connsiteY5" fmla="*/ 35834 h 546652"/>
                  <a:gd name="connsiteX6" fmla="*/ 48864 w 745435"/>
                  <a:gd name="connsiteY6" fmla="*/ 115000 h 546652"/>
                  <a:gd name="connsiteX7" fmla="*/ 48864 w 745435"/>
                  <a:gd name="connsiteY7" fmla="*/ 431652 h 546652"/>
                  <a:gd name="connsiteX8" fmla="*/ 53010 w 745435"/>
                  <a:gd name="connsiteY8" fmla="*/ 452186 h 546652"/>
                  <a:gd name="connsiteX9" fmla="*/ 53825 w 745435"/>
                  <a:gd name="connsiteY9" fmla="*/ 450965 h 546652"/>
                  <a:gd name="connsiteX10" fmla="*/ 215973 w 745435"/>
                  <a:gd name="connsiteY10" fmla="*/ 340341 h 546652"/>
                  <a:gd name="connsiteX11" fmla="*/ 395499 w 745435"/>
                  <a:gd name="connsiteY11" fmla="*/ 457189 h 546652"/>
                  <a:gd name="connsiteX12" fmla="*/ 528995 w 745435"/>
                  <a:gd name="connsiteY12" fmla="*/ 257562 h 546652"/>
                  <a:gd name="connsiteX13" fmla="*/ 658005 w 745435"/>
                  <a:gd name="connsiteY13" fmla="*/ 357430 h 546652"/>
                  <a:gd name="connsiteX14" fmla="*/ 696570 w 745435"/>
                  <a:gd name="connsiteY14" fmla="*/ 426556 h 546652"/>
                  <a:gd name="connsiteX15" fmla="*/ 696570 w 745435"/>
                  <a:gd name="connsiteY15" fmla="*/ 115000 h 546652"/>
                  <a:gd name="connsiteX16" fmla="*/ 617404 w 745435"/>
                  <a:gd name="connsiteY16" fmla="*/ 35834 h 546652"/>
                  <a:gd name="connsiteX17" fmla="*/ 91110 w 745435"/>
                  <a:gd name="connsiteY17" fmla="*/ 0 h 546652"/>
                  <a:gd name="connsiteX18" fmla="*/ 654325 w 745435"/>
                  <a:gd name="connsiteY18" fmla="*/ 0 h 546652"/>
                  <a:gd name="connsiteX19" fmla="*/ 745435 w 745435"/>
                  <a:gd name="connsiteY19" fmla="*/ 91110 h 546652"/>
                  <a:gd name="connsiteX20" fmla="*/ 745435 w 745435"/>
                  <a:gd name="connsiteY20" fmla="*/ 455542 h 546652"/>
                  <a:gd name="connsiteX21" fmla="*/ 654325 w 745435"/>
                  <a:gd name="connsiteY21" fmla="*/ 546652 h 546652"/>
                  <a:gd name="connsiteX22" fmla="*/ 91110 w 745435"/>
                  <a:gd name="connsiteY22" fmla="*/ 546652 h 546652"/>
                  <a:gd name="connsiteX23" fmla="*/ 0 w 745435"/>
                  <a:gd name="connsiteY23" fmla="*/ 455542 h 546652"/>
                  <a:gd name="connsiteX24" fmla="*/ 0 w 745435"/>
                  <a:gd name="connsiteY24" fmla="*/ 91110 h 546652"/>
                  <a:gd name="connsiteX25" fmla="*/ 91110 w 745435"/>
                  <a:gd name="connsiteY25" fmla="*/ 0 h 54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5435" h="546652">
                    <a:moveTo>
                      <a:pt x="295104" y="100255"/>
                    </a:moveTo>
                    <a:cubicBezTo>
                      <a:pt x="334869" y="100255"/>
                      <a:pt x="367104" y="132490"/>
                      <a:pt x="367104" y="172255"/>
                    </a:cubicBezTo>
                    <a:cubicBezTo>
                      <a:pt x="367104" y="212020"/>
                      <a:pt x="334869" y="244255"/>
                      <a:pt x="295104" y="244255"/>
                    </a:cubicBezTo>
                    <a:cubicBezTo>
                      <a:pt x="255339" y="244255"/>
                      <a:pt x="223104" y="212020"/>
                      <a:pt x="223104" y="172255"/>
                    </a:cubicBezTo>
                    <a:cubicBezTo>
                      <a:pt x="223104" y="132490"/>
                      <a:pt x="255339" y="100255"/>
                      <a:pt x="295104" y="100255"/>
                    </a:cubicBezTo>
                    <a:close/>
                    <a:moveTo>
                      <a:pt x="128030" y="35834"/>
                    </a:moveTo>
                    <a:cubicBezTo>
                      <a:pt x="84308" y="35834"/>
                      <a:pt x="48864" y="71278"/>
                      <a:pt x="48864" y="115000"/>
                    </a:cubicBezTo>
                    <a:lnTo>
                      <a:pt x="48864" y="431652"/>
                    </a:lnTo>
                    <a:lnTo>
                      <a:pt x="53010" y="452186"/>
                    </a:lnTo>
                    <a:lnTo>
                      <a:pt x="53825" y="450965"/>
                    </a:lnTo>
                    <a:cubicBezTo>
                      <a:pt x="94975" y="402163"/>
                      <a:pt x="179625" y="346870"/>
                      <a:pt x="215973" y="340341"/>
                    </a:cubicBezTo>
                    <a:cubicBezTo>
                      <a:pt x="274129" y="366717"/>
                      <a:pt x="346910" y="426493"/>
                      <a:pt x="395499" y="457189"/>
                    </a:cubicBezTo>
                    <a:cubicBezTo>
                      <a:pt x="437952" y="423448"/>
                      <a:pt x="452222" y="294159"/>
                      <a:pt x="528995" y="257562"/>
                    </a:cubicBezTo>
                    <a:cubicBezTo>
                      <a:pt x="579960" y="279749"/>
                      <a:pt x="624919" y="313996"/>
                      <a:pt x="658005" y="357430"/>
                    </a:cubicBezTo>
                    <a:lnTo>
                      <a:pt x="696570" y="426556"/>
                    </a:lnTo>
                    <a:lnTo>
                      <a:pt x="696570" y="115000"/>
                    </a:lnTo>
                    <a:cubicBezTo>
                      <a:pt x="696570" y="71278"/>
                      <a:pt x="661126" y="35834"/>
                      <a:pt x="617404" y="35834"/>
                    </a:cubicBezTo>
                    <a:close/>
                    <a:moveTo>
                      <a:pt x="91110" y="0"/>
                    </a:moveTo>
                    <a:lnTo>
                      <a:pt x="654325" y="0"/>
                    </a:lnTo>
                    <a:cubicBezTo>
                      <a:pt x="704644" y="0"/>
                      <a:pt x="745435" y="40791"/>
                      <a:pt x="745435" y="91110"/>
                    </a:cubicBezTo>
                    <a:lnTo>
                      <a:pt x="745435" y="455542"/>
                    </a:lnTo>
                    <a:cubicBezTo>
                      <a:pt x="745435" y="505861"/>
                      <a:pt x="704644" y="546652"/>
                      <a:pt x="654325" y="546652"/>
                    </a:cubicBezTo>
                    <a:lnTo>
                      <a:pt x="91110" y="546652"/>
                    </a:lnTo>
                    <a:cubicBezTo>
                      <a:pt x="40791" y="546652"/>
                      <a:pt x="0" y="505861"/>
                      <a:pt x="0" y="455542"/>
                    </a:cubicBezTo>
                    <a:lnTo>
                      <a:pt x="0" y="91110"/>
                    </a:lnTo>
                    <a:cubicBezTo>
                      <a:pt x="0" y="40791"/>
                      <a:pt x="40791" y="0"/>
                      <a:pt x="9111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27" name="组合 1226"/>
            <p:cNvGrpSpPr/>
            <p:nvPr/>
          </p:nvGrpSpPr>
          <p:grpSpPr>
            <a:xfrm>
              <a:off x="7302832" y="2458245"/>
              <a:ext cx="1037678" cy="1037678"/>
              <a:chOff x="2718953" y="2210595"/>
              <a:chExt cx="1037678" cy="1037678"/>
            </a:xfrm>
          </p:grpSpPr>
          <p:grpSp>
            <p:nvGrpSpPr>
              <p:cNvPr id="1237" name="组合 1236"/>
              <p:cNvGrpSpPr/>
              <p:nvPr/>
            </p:nvGrpSpPr>
            <p:grpSpPr>
              <a:xfrm>
                <a:off x="2718953" y="2210595"/>
                <a:ext cx="1037678" cy="1037678"/>
                <a:chOff x="-1781726" y="512424"/>
                <a:chExt cx="1037678" cy="1037678"/>
              </a:xfrm>
            </p:grpSpPr>
            <p:sp>
              <p:nvSpPr>
                <p:cNvPr id="1239" name="矩形 1238"/>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0" name="矩形 1239"/>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38" name="任意多边形 1237"/>
              <p:cNvSpPr/>
              <p:nvPr/>
            </p:nvSpPr>
            <p:spPr>
              <a:xfrm>
                <a:off x="2879123" y="2502169"/>
                <a:ext cx="694219" cy="476036"/>
              </a:xfrm>
              <a:custGeom>
                <a:avLst/>
                <a:gdLst>
                  <a:gd name="connsiteX0" fmla="*/ 431767 w 984738"/>
                  <a:gd name="connsiteY0" fmla="*/ 453435 h 675249"/>
                  <a:gd name="connsiteX1" fmla="*/ 431767 w 984738"/>
                  <a:gd name="connsiteY1" fmla="*/ 580044 h 675249"/>
                  <a:gd name="connsiteX2" fmla="*/ 811594 w 984738"/>
                  <a:gd name="connsiteY2" fmla="*/ 580044 h 675249"/>
                  <a:gd name="connsiteX3" fmla="*/ 811594 w 984738"/>
                  <a:gd name="connsiteY3" fmla="*/ 453435 h 675249"/>
                  <a:gd name="connsiteX4" fmla="*/ 431767 w 984738"/>
                  <a:gd name="connsiteY4" fmla="*/ 270555 h 675249"/>
                  <a:gd name="connsiteX5" fmla="*/ 431767 w 984738"/>
                  <a:gd name="connsiteY5" fmla="*/ 397164 h 675249"/>
                  <a:gd name="connsiteX6" fmla="*/ 811594 w 984738"/>
                  <a:gd name="connsiteY6" fmla="*/ 397164 h 675249"/>
                  <a:gd name="connsiteX7" fmla="*/ 811594 w 984738"/>
                  <a:gd name="connsiteY7" fmla="*/ 270555 h 675249"/>
                  <a:gd name="connsiteX8" fmla="*/ 150413 w 984738"/>
                  <a:gd name="connsiteY8" fmla="*/ 102810 h 675249"/>
                  <a:gd name="connsiteX9" fmla="*/ 150413 w 984738"/>
                  <a:gd name="connsiteY9" fmla="*/ 581111 h 675249"/>
                  <a:gd name="connsiteX10" fmla="*/ 347360 w 984738"/>
                  <a:gd name="connsiteY10" fmla="*/ 581111 h 675249"/>
                  <a:gd name="connsiteX11" fmla="*/ 347360 w 984738"/>
                  <a:gd name="connsiteY11" fmla="*/ 102810 h 675249"/>
                  <a:gd name="connsiteX12" fmla="*/ 431767 w 984738"/>
                  <a:gd name="connsiteY12" fmla="*/ 87675 h 675249"/>
                  <a:gd name="connsiteX13" fmla="*/ 431767 w 984738"/>
                  <a:gd name="connsiteY13" fmla="*/ 214284 h 675249"/>
                  <a:gd name="connsiteX14" fmla="*/ 811594 w 984738"/>
                  <a:gd name="connsiteY14" fmla="*/ 214284 h 675249"/>
                  <a:gd name="connsiteX15" fmla="*/ 811594 w 984738"/>
                  <a:gd name="connsiteY15" fmla="*/ 87675 h 675249"/>
                  <a:gd name="connsiteX16" fmla="*/ 112544 w 984738"/>
                  <a:gd name="connsiteY16" fmla="*/ 0 h 675249"/>
                  <a:gd name="connsiteX17" fmla="*/ 872194 w 984738"/>
                  <a:gd name="connsiteY17" fmla="*/ 0 h 675249"/>
                  <a:gd name="connsiteX18" fmla="*/ 984738 w 984738"/>
                  <a:gd name="connsiteY18" fmla="*/ 112544 h 675249"/>
                  <a:gd name="connsiteX19" fmla="*/ 984738 w 984738"/>
                  <a:gd name="connsiteY19" fmla="*/ 562705 h 675249"/>
                  <a:gd name="connsiteX20" fmla="*/ 872194 w 984738"/>
                  <a:gd name="connsiteY20" fmla="*/ 675249 h 675249"/>
                  <a:gd name="connsiteX21" fmla="*/ 112544 w 984738"/>
                  <a:gd name="connsiteY21" fmla="*/ 675249 h 675249"/>
                  <a:gd name="connsiteX22" fmla="*/ 0 w 984738"/>
                  <a:gd name="connsiteY22" fmla="*/ 562705 h 675249"/>
                  <a:gd name="connsiteX23" fmla="*/ 0 w 984738"/>
                  <a:gd name="connsiteY23" fmla="*/ 112544 h 675249"/>
                  <a:gd name="connsiteX24" fmla="*/ 112544 w 984738"/>
                  <a:gd name="connsiteY24" fmla="*/ 0 h 6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84738" h="675249">
                    <a:moveTo>
                      <a:pt x="431767" y="453435"/>
                    </a:moveTo>
                    <a:lnTo>
                      <a:pt x="431767" y="580044"/>
                    </a:lnTo>
                    <a:lnTo>
                      <a:pt x="811594" y="580044"/>
                    </a:lnTo>
                    <a:lnTo>
                      <a:pt x="811594" y="453435"/>
                    </a:lnTo>
                    <a:close/>
                    <a:moveTo>
                      <a:pt x="431767" y="270555"/>
                    </a:moveTo>
                    <a:lnTo>
                      <a:pt x="431767" y="397164"/>
                    </a:lnTo>
                    <a:lnTo>
                      <a:pt x="811594" y="397164"/>
                    </a:lnTo>
                    <a:lnTo>
                      <a:pt x="811594" y="270555"/>
                    </a:lnTo>
                    <a:close/>
                    <a:moveTo>
                      <a:pt x="150413" y="102810"/>
                    </a:moveTo>
                    <a:lnTo>
                      <a:pt x="150413" y="581111"/>
                    </a:lnTo>
                    <a:lnTo>
                      <a:pt x="347360" y="581111"/>
                    </a:lnTo>
                    <a:lnTo>
                      <a:pt x="347360" y="102810"/>
                    </a:lnTo>
                    <a:close/>
                    <a:moveTo>
                      <a:pt x="431767" y="87675"/>
                    </a:moveTo>
                    <a:lnTo>
                      <a:pt x="431767" y="214284"/>
                    </a:lnTo>
                    <a:lnTo>
                      <a:pt x="811594" y="214284"/>
                    </a:lnTo>
                    <a:lnTo>
                      <a:pt x="811594" y="87675"/>
                    </a:lnTo>
                    <a:close/>
                    <a:moveTo>
                      <a:pt x="112544" y="0"/>
                    </a:moveTo>
                    <a:lnTo>
                      <a:pt x="872194" y="0"/>
                    </a:lnTo>
                    <a:cubicBezTo>
                      <a:pt x="934350" y="0"/>
                      <a:pt x="984738" y="50388"/>
                      <a:pt x="984738" y="112544"/>
                    </a:cubicBezTo>
                    <a:lnTo>
                      <a:pt x="984738" y="562705"/>
                    </a:lnTo>
                    <a:cubicBezTo>
                      <a:pt x="984738" y="624861"/>
                      <a:pt x="934350" y="675249"/>
                      <a:pt x="872194" y="675249"/>
                    </a:cubicBezTo>
                    <a:lnTo>
                      <a:pt x="112544" y="675249"/>
                    </a:lnTo>
                    <a:cubicBezTo>
                      <a:pt x="50388" y="675249"/>
                      <a:pt x="0" y="624861"/>
                      <a:pt x="0" y="562705"/>
                    </a:cubicBezTo>
                    <a:lnTo>
                      <a:pt x="0" y="112544"/>
                    </a:lnTo>
                    <a:cubicBezTo>
                      <a:pt x="0" y="50388"/>
                      <a:pt x="50388" y="0"/>
                      <a:pt x="112544"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28" name="组合 1227"/>
            <p:cNvGrpSpPr/>
            <p:nvPr/>
          </p:nvGrpSpPr>
          <p:grpSpPr>
            <a:xfrm>
              <a:off x="8332095" y="2458245"/>
              <a:ext cx="1037678" cy="1037678"/>
              <a:chOff x="3748216" y="2210595"/>
              <a:chExt cx="1037678" cy="1037678"/>
            </a:xfrm>
          </p:grpSpPr>
          <p:grpSp>
            <p:nvGrpSpPr>
              <p:cNvPr id="1231" name="组合 1230"/>
              <p:cNvGrpSpPr/>
              <p:nvPr/>
            </p:nvGrpSpPr>
            <p:grpSpPr>
              <a:xfrm>
                <a:off x="3748216" y="2210595"/>
                <a:ext cx="1037678" cy="1037678"/>
                <a:chOff x="-1781726" y="512424"/>
                <a:chExt cx="1037678" cy="1037678"/>
              </a:xfrm>
            </p:grpSpPr>
            <p:sp>
              <p:nvSpPr>
                <p:cNvPr id="1235" name="矩形 1234"/>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6" name="矩形 1235"/>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32" name="组合 1231"/>
              <p:cNvGrpSpPr/>
              <p:nvPr/>
            </p:nvGrpSpPr>
            <p:grpSpPr>
              <a:xfrm>
                <a:off x="3957815" y="2511187"/>
                <a:ext cx="592229" cy="576619"/>
                <a:chOff x="10044719" y="2797776"/>
                <a:chExt cx="821958" cy="800292"/>
              </a:xfrm>
            </p:grpSpPr>
            <p:sp>
              <p:nvSpPr>
                <p:cNvPr id="1233" name="任意多边形 1232"/>
                <p:cNvSpPr/>
                <p:nvPr/>
              </p:nvSpPr>
              <p:spPr>
                <a:xfrm>
                  <a:off x="10044719" y="2797776"/>
                  <a:ext cx="723474" cy="685816"/>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4" name="任意多边形 1233"/>
                <p:cNvSpPr/>
                <p:nvPr/>
              </p:nvSpPr>
              <p:spPr>
                <a:xfrm flipH="1">
                  <a:off x="10293437" y="3054667"/>
                  <a:ext cx="573240" cy="543401"/>
                </a:xfrm>
                <a:custGeom>
                  <a:avLst/>
                  <a:gdLst>
                    <a:gd name="connsiteX0" fmla="*/ 481465 w 723474"/>
                    <a:gd name="connsiteY0" fmla="*/ 177437 h 685816"/>
                    <a:gd name="connsiteX1" fmla="*/ 409465 w 723474"/>
                    <a:gd name="connsiteY1" fmla="*/ 249437 h 685816"/>
                    <a:gd name="connsiteX2" fmla="*/ 481465 w 723474"/>
                    <a:gd name="connsiteY2" fmla="*/ 321437 h 685816"/>
                    <a:gd name="connsiteX3" fmla="*/ 553465 w 723474"/>
                    <a:gd name="connsiteY3" fmla="*/ 249437 h 685816"/>
                    <a:gd name="connsiteX4" fmla="*/ 481465 w 723474"/>
                    <a:gd name="connsiteY4" fmla="*/ 177437 h 685816"/>
                    <a:gd name="connsiteX5" fmla="*/ 222158 w 723474"/>
                    <a:gd name="connsiteY5" fmla="*/ 177437 h 685816"/>
                    <a:gd name="connsiteX6" fmla="*/ 150158 w 723474"/>
                    <a:gd name="connsiteY6" fmla="*/ 249437 h 685816"/>
                    <a:gd name="connsiteX7" fmla="*/ 222158 w 723474"/>
                    <a:gd name="connsiteY7" fmla="*/ 321437 h 685816"/>
                    <a:gd name="connsiteX8" fmla="*/ 294158 w 723474"/>
                    <a:gd name="connsiteY8" fmla="*/ 249437 h 685816"/>
                    <a:gd name="connsiteX9" fmla="*/ 222158 w 723474"/>
                    <a:gd name="connsiteY9" fmla="*/ 177437 h 685816"/>
                    <a:gd name="connsiteX10" fmla="*/ 383715 w 723474"/>
                    <a:gd name="connsiteY10" fmla="*/ 527 h 685816"/>
                    <a:gd name="connsiteX11" fmla="*/ 495880 w 723474"/>
                    <a:gd name="connsiteY11" fmla="*/ 20470 h 685816"/>
                    <a:gd name="connsiteX12" fmla="*/ 689183 w 723474"/>
                    <a:gd name="connsiteY12" fmla="*/ 408243 h 685816"/>
                    <a:gd name="connsiteX13" fmla="*/ 291628 w 723474"/>
                    <a:gd name="connsiteY13" fmla="*/ 567791 h 685816"/>
                    <a:gd name="connsiteX14" fmla="*/ 156416 w 723474"/>
                    <a:gd name="connsiteY14" fmla="*/ 685816 h 685816"/>
                    <a:gd name="connsiteX15" fmla="*/ 163815 w 723474"/>
                    <a:gd name="connsiteY15" fmla="*/ 526516 h 685816"/>
                    <a:gd name="connsiteX16" fmla="*/ 82551 w 723474"/>
                    <a:gd name="connsiteY16" fmla="*/ 104389 h 685816"/>
                    <a:gd name="connsiteX17" fmla="*/ 383715 w 723474"/>
                    <a:gd name="connsiteY17" fmla="*/ 527 h 6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23474" h="685816">
                      <a:moveTo>
                        <a:pt x="481465" y="177437"/>
                      </a:moveTo>
                      <a:cubicBezTo>
                        <a:pt x="441700" y="177437"/>
                        <a:pt x="409465" y="209672"/>
                        <a:pt x="409465" y="249437"/>
                      </a:cubicBezTo>
                      <a:cubicBezTo>
                        <a:pt x="409465" y="289202"/>
                        <a:pt x="441700" y="321437"/>
                        <a:pt x="481465" y="321437"/>
                      </a:cubicBezTo>
                      <a:cubicBezTo>
                        <a:pt x="521230" y="321437"/>
                        <a:pt x="553465" y="289202"/>
                        <a:pt x="553465" y="249437"/>
                      </a:cubicBezTo>
                      <a:cubicBezTo>
                        <a:pt x="553465" y="209672"/>
                        <a:pt x="521230" y="177437"/>
                        <a:pt x="481465" y="177437"/>
                      </a:cubicBezTo>
                      <a:close/>
                      <a:moveTo>
                        <a:pt x="222158" y="177437"/>
                      </a:moveTo>
                      <a:cubicBezTo>
                        <a:pt x="182393" y="177437"/>
                        <a:pt x="150158" y="209672"/>
                        <a:pt x="150158" y="249437"/>
                      </a:cubicBezTo>
                      <a:cubicBezTo>
                        <a:pt x="150158" y="289202"/>
                        <a:pt x="182393" y="321437"/>
                        <a:pt x="222158" y="321437"/>
                      </a:cubicBezTo>
                      <a:cubicBezTo>
                        <a:pt x="261923" y="321437"/>
                        <a:pt x="294158" y="289202"/>
                        <a:pt x="294158" y="249437"/>
                      </a:cubicBezTo>
                      <a:cubicBezTo>
                        <a:pt x="294158" y="209672"/>
                        <a:pt x="261923" y="177437"/>
                        <a:pt x="222158" y="177437"/>
                      </a:cubicBezTo>
                      <a:close/>
                      <a:moveTo>
                        <a:pt x="383715" y="527"/>
                      </a:moveTo>
                      <a:cubicBezTo>
                        <a:pt x="421498" y="2348"/>
                        <a:pt x="459345" y="8903"/>
                        <a:pt x="495880" y="20470"/>
                      </a:cubicBezTo>
                      <a:cubicBezTo>
                        <a:pt x="689042" y="81626"/>
                        <a:pt x="777454" y="258985"/>
                        <a:pt x="689183" y="408243"/>
                      </a:cubicBezTo>
                      <a:cubicBezTo>
                        <a:pt x="618660" y="527490"/>
                        <a:pt x="454664" y="593305"/>
                        <a:pt x="291628" y="567791"/>
                      </a:cubicBezTo>
                      <a:lnTo>
                        <a:pt x="156416" y="685816"/>
                      </a:lnTo>
                      <a:lnTo>
                        <a:pt x="163815" y="526516"/>
                      </a:lnTo>
                      <a:cubicBezTo>
                        <a:pt x="-16551" y="433087"/>
                        <a:pt x="-54456" y="236186"/>
                        <a:pt x="82551" y="104389"/>
                      </a:cubicBezTo>
                      <a:cubicBezTo>
                        <a:pt x="157598" y="32196"/>
                        <a:pt x="270367" y="-4938"/>
                        <a:pt x="383715" y="527"/>
                      </a:cubicBezTo>
                      <a:close/>
                    </a:path>
                  </a:pathLst>
                </a:cu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229" name="直角三角形 1228"/>
            <p:cNvSpPr/>
            <p:nvPr/>
          </p:nvSpPr>
          <p:spPr>
            <a:xfrm rot="5400000" flipH="1">
              <a:off x="9367308" y="1466985"/>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0" name="等腰三角形 4"/>
            <p:cNvSpPr/>
            <p:nvPr/>
          </p:nvSpPr>
          <p:spPr>
            <a:xfrm rot="5400000">
              <a:off x="9365271" y="3432312"/>
              <a:ext cx="65928" cy="65559"/>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 name="connsiteX0" fmla="*/ 0 w 3158994"/>
                <a:gd name="connsiteY0" fmla="*/ 2082306 h 2082306"/>
                <a:gd name="connsiteX1" fmla="*/ 2092294 w 3158994"/>
                <a:gd name="connsiteY1" fmla="*/ 0 h 2082306"/>
                <a:gd name="connsiteX2" fmla="*/ 3158994 w 3158994"/>
                <a:gd name="connsiteY2" fmla="*/ 1072656 h 2082306"/>
                <a:gd name="connsiteX3" fmla="*/ 0 w 3158994"/>
                <a:gd name="connsiteY3" fmla="*/ 2082306 h 2082306"/>
                <a:gd name="connsiteX0" fmla="*/ 0 w 2039617"/>
                <a:gd name="connsiteY0" fmla="*/ 977405 h 1072656"/>
                <a:gd name="connsiteX1" fmla="*/ 972917 w 2039617"/>
                <a:gd name="connsiteY1" fmla="*/ 0 h 1072656"/>
                <a:gd name="connsiteX2" fmla="*/ 2039617 w 2039617"/>
                <a:gd name="connsiteY2" fmla="*/ 1072656 h 1072656"/>
                <a:gd name="connsiteX3" fmla="*/ 0 w 2039617"/>
                <a:gd name="connsiteY3"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2039617 w 2039617"/>
                <a:gd name="connsiteY3" fmla="*/ 1072656 h 1072656"/>
                <a:gd name="connsiteX4" fmla="*/ 0 w 2039617"/>
                <a:gd name="connsiteY4"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1042864 w 2039617"/>
                <a:gd name="connsiteY3" fmla="*/ 64316 h 1072656"/>
                <a:gd name="connsiteX4" fmla="*/ 2039617 w 2039617"/>
                <a:gd name="connsiteY4" fmla="*/ 1072656 h 1072656"/>
                <a:gd name="connsiteX5" fmla="*/ 0 w 2039617"/>
                <a:gd name="connsiteY5" fmla="*/ 977405 h 1072656"/>
                <a:gd name="connsiteX0" fmla="*/ 1133038 w 1133038"/>
                <a:gd name="connsiteY0" fmla="*/ 1072656 h 1072656"/>
                <a:gd name="connsiteX1" fmla="*/ 0 w 1133038"/>
                <a:gd name="connsiteY1" fmla="*/ 61562 h 1072656"/>
                <a:gd name="connsiteX2" fmla="*/ 66338 w 1133038"/>
                <a:gd name="connsiteY2" fmla="*/ 0 h 1072656"/>
                <a:gd name="connsiteX3" fmla="*/ 136285 w 1133038"/>
                <a:gd name="connsiteY3" fmla="*/ 64316 h 1072656"/>
                <a:gd name="connsiteX4" fmla="*/ 1133038 w 1133038"/>
                <a:gd name="connsiteY4" fmla="*/ 1072656 h 1072656"/>
                <a:gd name="connsiteX0" fmla="*/ 136285 w 136285"/>
                <a:gd name="connsiteY0" fmla="*/ 64316 h 64316"/>
                <a:gd name="connsiteX1" fmla="*/ 0 w 136285"/>
                <a:gd name="connsiteY1" fmla="*/ 61562 h 64316"/>
                <a:gd name="connsiteX2" fmla="*/ 66338 w 136285"/>
                <a:gd name="connsiteY2" fmla="*/ 0 h 64316"/>
                <a:gd name="connsiteX3" fmla="*/ 136285 w 136285"/>
                <a:gd name="connsiteY3" fmla="*/ 64316 h 64316"/>
                <a:gd name="connsiteX0" fmla="*/ 136285 w 136285"/>
                <a:gd name="connsiteY0" fmla="*/ 64316 h 65559"/>
                <a:gd name="connsiteX1" fmla="*/ 67964 w 136285"/>
                <a:gd name="connsiteY1" fmla="*/ 65559 h 65559"/>
                <a:gd name="connsiteX2" fmla="*/ 0 w 136285"/>
                <a:gd name="connsiteY2" fmla="*/ 61562 h 65559"/>
                <a:gd name="connsiteX3" fmla="*/ 66338 w 136285"/>
                <a:gd name="connsiteY3" fmla="*/ 0 h 65559"/>
                <a:gd name="connsiteX4" fmla="*/ 136285 w 136285"/>
                <a:gd name="connsiteY4" fmla="*/ 64316 h 65559"/>
                <a:gd name="connsiteX0" fmla="*/ 66338 w 67964"/>
                <a:gd name="connsiteY0" fmla="*/ 0 h 65559"/>
                <a:gd name="connsiteX1" fmla="*/ 67964 w 67964"/>
                <a:gd name="connsiteY1" fmla="*/ 65559 h 65559"/>
                <a:gd name="connsiteX2" fmla="*/ 0 w 67964"/>
                <a:gd name="connsiteY2" fmla="*/ 61562 h 65559"/>
                <a:gd name="connsiteX3" fmla="*/ 66338 w 67964"/>
                <a:gd name="connsiteY3" fmla="*/ 0 h 65559"/>
              </a:gdLst>
              <a:ahLst/>
              <a:cxnLst>
                <a:cxn ang="0">
                  <a:pos x="connsiteX0" y="connsiteY0"/>
                </a:cxn>
                <a:cxn ang="0">
                  <a:pos x="connsiteX1" y="connsiteY1"/>
                </a:cxn>
                <a:cxn ang="0">
                  <a:pos x="connsiteX2" y="connsiteY2"/>
                </a:cxn>
                <a:cxn ang="0">
                  <a:pos x="connsiteX3" y="connsiteY3"/>
                </a:cxn>
              </a:cxnLst>
              <a:rect l="l" t="t" r="r" b="b"/>
              <a:pathLst>
                <a:path w="67964" h="65559">
                  <a:moveTo>
                    <a:pt x="66338" y="0"/>
                  </a:moveTo>
                  <a:lnTo>
                    <a:pt x="67964" y="65559"/>
                  </a:lnTo>
                  <a:lnTo>
                    <a:pt x="0" y="61562"/>
                  </a:lnTo>
                  <a:lnTo>
                    <a:pt x="66338" y="0"/>
                  </a:lnTo>
                  <a:close/>
                </a:path>
              </a:pathLst>
            </a:custGeom>
            <a:solidFill>
              <a:srgbClr val="68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9" name="组合 12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042803" y="1468419"/>
            <a:ext cx="4120195" cy="2073404"/>
            <a:chOff x="3042803" y="1468419"/>
            <a:chExt cx="4120195" cy="2073404"/>
          </a:xfrm>
        </p:grpSpPr>
        <p:grpSp>
          <p:nvGrpSpPr>
            <p:cNvPr id="1250" name="组合 1249"/>
            <p:cNvGrpSpPr/>
            <p:nvPr/>
          </p:nvGrpSpPr>
          <p:grpSpPr>
            <a:xfrm flipV="1">
              <a:off x="4072066" y="2504145"/>
              <a:ext cx="1037678" cy="1037678"/>
              <a:chOff x="3748216" y="3239858"/>
              <a:chExt cx="1037678" cy="1037678"/>
            </a:xfrm>
          </p:grpSpPr>
          <p:grpSp>
            <p:nvGrpSpPr>
              <p:cNvPr id="1268" name="组合 1267"/>
              <p:cNvGrpSpPr/>
              <p:nvPr/>
            </p:nvGrpSpPr>
            <p:grpSpPr>
              <a:xfrm>
                <a:off x="3748216" y="3239858"/>
                <a:ext cx="1037678" cy="1037678"/>
                <a:chOff x="-1781726" y="512424"/>
                <a:chExt cx="1037678" cy="1037678"/>
              </a:xfrm>
            </p:grpSpPr>
            <p:sp>
              <p:nvSpPr>
                <p:cNvPr id="1270" name="矩形 1269"/>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1" name="矩形 1270"/>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69" name="任意多边形 1268"/>
              <p:cNvSpPr/>
              <p:nvPr/>
            </p:nvSpPr>
            <p:spPr>
              <a:xfrm>
                <a:off x="3957895" y="3431179"/>
                <a:ext cx="655670" cy="655668"/>
              </a:xfrm>
              <a:custGeom>
                <a:avLst/>
                <a:gdLst>
                  <a:gd name="connsiteX0" fmla="*/ 406400 w 812801"/>
                  <a:gd name="connsiteY0" fmla="*/ 219864 h 812801"/>
                  <a:gd name="connsiteX1" fmla="*/ 271069 w 812801"/>
                  <a:gd name="connsiteY1" fmla="*/ 355195 h 812801"/>
                  <a:gd name="connsiteX2" fmla="*/ 281704 w 812801"/>
                  <a:gd name="connsiteY2" fmla="*/ 407872 h 812801"/>
                  <a:gd name="connsiteX3" fmla="*/ 300924 w 812801"/>
                  <a:gd name="connsiteY3" fmla="*/ 436379 h 812801"/>
                  <a:gd name="connsiteX4" fmla="*/ 257056 w 812801"/>
                  <a:gd name="connsiteY4" fmla="*/ 495600 h 812801"/>
                  <a:gd name="connsiteX5" fmla="*/ 198672 w 812801"/>
                  <a:gd name="connsiteY5" fmla="*/ 719157 h 812801"/>
                  <a:gd name="connsiteX6" fmla="*/ 283741 w 812801"/>
                  <a:gd name="connsiteY6" fmla="*/ 719157 h 812801"/>
                  <a:gd name="connsiteX7" fmla="*/ 314603 w 812801"/>
                  <a:gd name="connsiteY7" fmla="*/ 513068 h 812801"/>
                  <a:gd name="connsiteX8" fmla="*/ 337783 w 812801"/>
                  <a:gd name="connsiteY8" fmla="*/ 469144 h 812801"/>
                  <a:gd name="connsiteX9" fmla="*/ 353723 w 812801"/>
                  <a:gd name="connsiteY9" fmla="*/ 479891 h 812801"/>
                  <a:gd name="connsiteX10" fmla="*/ 406400 w 812801"/>
                  <a:gd name="connsiteY10" fmla="*/ 490526 h 812801"/>
                  <a:gd name="connsiteX11" fmla="*/ 541731 w 812801"/>
                  <a:gd name="connsiteY11" fmla="*/ 355195 h 812801"/>
                  <a:gd name="connsiteX12" fmla="*/ 406400 w 812801"/>
                  <a:gd name="connsiteY12" fmla="*/ 219864 h 812801"/>
                  <a:gd name="connsiteX13" fmla="*/ 395077 w 812801"/>
                  <a:gd name="connsiteY13" fmla="*/ 112995 h 812801"/>
                  <a:gd name="connsiteX14" fmla="*/ 257451 w 812801"/>
                  <a:gd name="connsiteY14" fmla="*/ 163876 h 812801"/>
                  <a:gd name="connsiteX15" fmla="*/ 176269 w 812801"/>
                  <a:gd name="connsiteY15" fmla="*/ 431539 h 812801"/>
                  <a:gd name="connsiteX16" fmla="*/ 222719 w 812801"/>
                  <a:gd name="connsiteY16" fmla="*/ 416129 h 812801"/>
                  <a:gd name="connsiteX17" fmla="*/ 287515 w 812801"/>
                  <a:gd name="connsiteY17" fmla="*/ 202491 h 812801"/>
                  <a:gd name="connsiteX18" fmla="*/ 510520 w 812801"/>
                  <a:gd name="connsiteY18" fmla="*/ 192066 h 812801"/>
                  <a:gd name="connsiteX19" fmla="*/ 594965 w 812801"/>
                  <a:gd name="connsiteY19" fmla="*/ 398728 h 812801"/>
                  <a:gd name="connsiteX20" fmla="*/ 428473 w 812801"/>
                  <a:gd name="connsiteY20" fmla="*/ 547457 h 812801"/>
                  <a:gd name="connsiteX21" fmla="*/ 434053 w 812801"/>
                  <a:gd name="connsiteY21" fmla="*/ 596077 h 812801"/>
                  <a:gd name="connsiteX22" fmla="*/ 642648 w 812801"/>
                  <a:gd name="connsiteY22" fmla="*/ 409737 h 812801"/>
                  <a:gd name="connsiteX23" fmla="*/ 536850 w 812801"/>
                  <a:gd name="connsiteY23" fmla="*/ 150814 h 812801"/>
                  <a:gd name="connsiteX24" fmla="*/ 395077 w 812801"/>
                  <a:gd name="connsiteY24" fmla="*/ 112995 h 812801"/>
                  <a:gd name="connsiteX25" fmla="*/ 135470 w 812801"/>
                  <a:gd name="connsiteY25" fmla="*/ 0 h 812801"/>
                  <a:gd name="connsiteX26" fmla="*/ 677331 w 812801"/>
                  <a:gd name="connsiteY26" fmla="*/ 0 h 812801"/>
                  <a:gd name="connsiteX27" fmla="*/ 812801 w 812801"/>
                  <a:gd name="connsiteY27" fmla="*/ 135470 h 812801"/>
                  <a:gd name="connsiteX28" fmla="*/ 812801 w 812801"/>
                  <a:gd name="connsiteY28" fmla="*/ 677331 h 812801"/>
                  <a:gd name="connsiteX29" fmla="*/ 677331 w 812801"/>
                  <a:gd name="connsiteY29" fmla="*/ 812801 h 812801"/>
                  <a:gd name="connsiteX30" fmla="*/ 135470 w 812801"/>
                  <a:gd name="connsiteY30" fmla="*/ 812801 h 812801"/>
                  <a:gd name="connsiteX31" fmla="*/ 0 w 812801"/>
                  <a:gd name="connsiteY31" fmla="*/ 677331 h 812801"/>
                  <a:gd name="connsiteX32" fmla="*/ 0 w 812801"/>
                  <a:gd name="connsiteY32" fmla="*/ 135470 h 812801"/>
                  <a:gd name="connsiteX33" fmla="*/ 135470 w 812801"/>
                  <a:gd name="connsiteY33"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2801" h="812801">
                    <a:moveTo>
                      <a:pt x="406400" y="219864"/>
                    </a:moveTo>
                    <a:cubicBezTo>
                      <a:pt x="331659" y="219864"/>
                      <a:pt x="271069" y="280454"/>
                      <a:pt x="271069" y="355195"/>
                    </a:cubicBezTo>
                    <a:cubicBezTo>
                      <a:pt x="271069" y="373880"/>
                      <a:pt x="274856" y="391681"/>
                      <a:pt x="281704" y="407872"/>
                    </a:cubicBezTo>
                    <a:lnTo>
                      <a:pt x="300924" y="436379"/>
                    </a:lnTo>
                    <a:lnTo>
                      <a:pt x="257056" y="495600"/>
                    </a:lnTo>
                    <a:cubicBezTo>
                      <a:pt x="219376" y="562820"/>
                      <a:pt x="198672" y="639556"/>
                      <a:pt x="198672" y="719157"/>
                    </a:cubicBezTo>
                    <a:lnTo>
                      <a:pt x="283741" y="719157"/>
                    </a:lnTo>
                    <a:cubicBezTo>
                      <a:pt x="283741" y="648985"/>
                      <a:pt x="291690" y="576832"/>
                      <a:pt x="314603" y="513068"/>
                    </a:cubicBezTo>
                    <a:lnTo>
                      <a:pt x="337783" y="469144"/>
                    </a:lnTo>
                    <a:lnTo>
                      <a:pt x="353723" y="479891"/>
                    </a:lnTo>
                    <a:cubicBezTo>
                      <a:pt x="369914" y="486739"/>
                      <a:pt x="387715" y="490526"/>
                      <a:pt x="406400" y="490526"/>
                    </a:cubicBezTo>
                    <a:cubicBezTo>
                      <a:pt x="481141" y="490526"/>
                      <a:pt x="541731" y="429936"/>
                      <a:pt x="541731" y="355195"/>
                    </a:cubicBezTo>
                    <a:cubicBezTo>
                      <a:pt x="541731" y="280454"/>
                      <a:pt x="481141" y="219864"/>
                      <a:pt x="406400" y="219864"/>
                    </a:cubicBezTo>
                    <a:close/>
                    <a:moveTo>
                      <a:pt x="395077" y="112995"/>
                    </a:moveTo>
                    <a:cubicBezTo>
                      <a:pt x="346164" y="115282"/>
                      <a:pt x="297942" y="132352"/>
                      <a:pt x="257451" y="163876"/>
                    </a:cubicBezTo>
                    <a:cubicBezTo>
                      <a:pt x="176469" y="226923"/>
                      <a:pt x="143954" y="334128"/>
                      <a:pt x="176269" y="431539"/>
                    </a:cubicBezTo>
                    <a:lnTo>
                      <a:pt x="222719" y="416129"/>
                    </a:lnTo>
                    <a:cubicBezTo>
                      <a:pt x="196926" y="338380"/>
                      <a:pt x="222878" y="252813"/>
                      <a:pt x="287515" y="202491"/>
                    </a:cubicBezTo>
                    <a:cubicBezTo>
                      <a:pt x="352152" y="152170"/>
                      <a:pt x="441471" y="147994"/>
                      <a:pt x="510520" y="192066"/>
                    </a:cubicBezTo>
                    <a:cubicBezTo>
                      <a:pt x="579570" y="236140"/>
                      <a:pt x="613392" y="318911"/>
                      <a:pt x="594965" y="398728"/>
                    </a:cubicBezTo>
                    <a:cubicBezTo>
                      <a:pt x="576538" y="478545"/>
                      <a:pt x="509854" y="538114"/>
                      <a:pt x="428473" y="547457"/>
                    </a:cubicBezTo>
                    <a:lnTo>
                      <a:pt x="434053" y="596077"/>
                    </a:lnTo>
                    <a:cubicBezTo>
                      <a:pt x="536015" y="584371"/>
                      <a:pt x="619562" y="509738"/>
                      <a:pt x="642648" y="409737"/>
                    </a:cubicBezTo>
                    <a:cubicBezTo>
                      <a:pt x="665736" y="309736"/>
                      <a:pt x="623361" y="206032"/>
                      <a:pt x="536850" y="150814"/>
                    </a:cubicBezTo>
                    <a:cubicBezTo>
                      <a:pt x="493594" y="123205"/>
                      <a:pt x="443990" y="110709"/>
                      <a:pt x="395077" y="112995"/>
                    </a:cubicBezTo>
                    <a:close/>
                    <a:moveTo>
                      <a:pt x="135470" y="0"/>
                    </a:moveTo>
                    <a:lnTo>
                      <a:pt x="677331" y="0"/>
                    </a:lnTo>
                    <a:cubicBezTo>
                      <a:pt x="752149" y="0"/>
                      <a:pt x="812801" y="60652"/>
                      <a:pt x="812801" y="135470"/>
                    </a:cubicBezTo>
                    <a:lnTo>
                      <a:pt x="812801" y="677331"/>
                    </a:lnTo>
                    <a:cubicBezTo>
                      <a:pt x="812801" y="752149"/>
                      <a:pt x="752149" y="812801"/>
                      <a:pt x="677331" y="812801"/>
                    </a:cubicBezTo>
                    <a:lnTo>
                      <a:pt x="135470" y="812801"/>
                    </a:lnTo>
                    <a:cubicBezTo>
                      <a:pt x="60652" y="812801"/>
                      <a:pt x="0" y="752149"/>
                      <a:pt x="0" y="677331"/>
                    </a:cubicBezTo>
                    <a:lnTo>
                      <a:pt x="0" y="135470"/>
                    </a:lnTo>
                    <a:cubicBezTo>
                      <a:pt x="0" y="60652"/>
                      <a:pt x="60652" y="0"/>
                      <a:pt x="13547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51" name="组合 1250"/>
            <p:cNvGrpSpPr/>
            <p:nvPr/>
          </p:nvGrpSpPr>
          <p:grpSpPr>
            <a:xfrm flipV="1">
              <a:off x="3042803" y="1474882"/>
              <a:ext cx="1037678" cy="1037678"/>
              <a:chOff x="2718953" y="4269121"/>
              <a:chExt cx="1037678" cy="1037678"/>
            </a:xfrm>
          </p:grpSpPr>
          <p:grpSp>
            <p:nvGrpSpPr>
              <p:cNvPr id="1264" name="组合 1263"/>
              <p:cNvGrpSpPr/>
              <p:nvPr/>
            </p:nvGrpSpPr>
            <p:grpSpPr>
              <a:xfrm>
                <a:off x="2718953" y="4269121"/>
                <a:ext cx="1037678" cy="1037678"/>
                <a:chOff x="-1781726" y="512424"/>
                <a:chExt cx="1037678" cy="1037678"/>
              </a:xfrm>
            </p:grpSpPr>
            <p:sp>
              <p:nvSpPr>
                <p:cNvPr id="1266" name="矩形 126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7" name="矩形 126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65" name="任意多边形 1264"/>
              <p:cNvSpPr/>
              <p:nvPr/>
            </p:nvSpPr>
            <p:spPr>
              <a:xfrm>
                <a:off x="3039075" y="4512624"/>
                <a:ext cx="464147" cy="532608"/>
              </a:xfrm>
              <a:custGeom>
                <a:avLst/>
                <a:gdLst>
                  <a:gd name="connsiteX0" fmla="*/ 308757 w 712519"/>
                  <a:gd name="connsiteY0" fmla="*/ 0 h 817615"/>
                  <a:gd name="connsiteX1" fmla="*/ 403760 w 712519"/>
                  <a:gd name="connsiteY1" fmla="*/ 0 h 817615"/>
                  <a:gd name="connsiteX2" fmla="*/ 403760 w 712519"/>
                  <a:gd name="connsiteY2" fmla="*/ 83127 h 817615"/>
                  <a:gd name="connsiteX3" fmla="*/ 558140 w 712519"/>
                  <a:gd name="connsiteY3" fmla="*/ 83127 h 817615"/>
                  <a:gd name="connsiteX4" fmla="*/ 712519 w 712519"/>
                  <a:gd name="connsiteY4" fmla="*/ 237506 h 817615"/>
                  <a:gd name="connsiteX5" fmla="*/ 558140 w 712519"/>
                  <a:gd name="connsiteY5" fmla="*/ 391885 h 817615"/>
                  <a:gd name="connsiteX6" fmla="*/ 403760 w 712519"/>
                  <a:gd name="connsiteY6" fmla="*/ 391885 h 817615"/>
                  <a:gd name="connsiteX7" fmla="*/ 403760 w 712519"/>
                  <a:gd name="connsiteY7" fmla="*/ 771896 h 817615"/>
                  <a:gd name="connsiteX8" fmla="*/ 546263 w 712519"/>
                  <a:gd name="connsiteY8" fmla="*/ 771896 h 817615"/>
                  <a:gd name="connsiteX9" fmla="*/ 546263 w 712519"/>
                  <a:gd name="connsiteY9" fmla="*/ 817615 h 817615"/>
                  <a:gd name="connsiteX10" fmla="*/ 178128 w 712519"/>
                  <a:gd name="connsiteY10" fmla="*/ 817615 h 817615"/>
                  <a:gd name="connsiteX11" fmla="*/ 178128 w 712519"/>
                  <a:gd name="connsiteY11" fmla="*/ 771896 h 817615"/>
                  <a:gd name="connsiteX12" fmla="*/ 308757 w 712519"/>
                  <a:gd name="connsiteY12" fmla="*/ 771896 h 817615"/>
                  <a:gd name="connsiteX13" fmla="*/ 308757 w 712519"/>
                  <a:gd name="connsiteY13" fmla="*/ 391885 h 817615"/>
                  <a:gd name="connsiteX14" fmla="*/ 0 w 712519"/>
                  <a:gd name="connsiteY14" fmla="*/ 391885 h 817615"/>
                  <a:gd name="connsiteX15" fmla="*/ 0 w 712519"/>
                  <a:gd name="connsiteY15" fmla="*/ 83127 h 817615"/>
                  <a:gd name="connsiteX16" fmla="*/ 308757 w 712519"/>
                  <a:gd name="connsiteY16" fmla="*/ 83127 h 81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2519" h="817615">
                    <a:moveTo>
                      <a:pt x="308757" y="0"/>
                    </a:moveTo>
                    <a:lnTo>
                      <a:pt x="403760" y="0"/>
                    </a:lnTo>
                    <a:lnTo>
                      <a:pt x="403760" y="83127"/>
                    </a:lnTo>
                    <a:lnTo>
                      <a:pt x="558140" y="83127"/>
                    </a:lnTo>
                    <a:lnTo>
                      <a:pt x="712519" y="237506"/>
                    </a:lnTo>
                    <a:lnTo>
                      <a:pt x="558140" y="391885"/>
                    </a:lnTo>
                    <a:lnTo>
                      <a:pt x="403760" y="391885"/>
                    </a:lnTo>
                    <a:lnTo>
                      <a:pt x="403760" y="771896"/>
                    </a:lnTo>
                    <a:lnTo>
                      <a:pt x="546263" y="771896"/>
                    </a:lnTo>
                    <a:lnTo>
                      <a:pt x="546263" y="817615"/>
                    </a:lnTo>
                    <a:lnTo>
                      <a:pt x="178128" y="817615"/>
                    </a:lnTo>
                    <a:lnTo>
                      <a:pt x="178128" y="771896"/>
                    </a:lnTo>
                    <a:lnTo>
                      <a:pt x="308757" y="771896"/>
                    </a:lnTo>
                    <a:lnTo>
                      <a:pt x="308757" y="391885"/>
                    </a:lnTo>
                    <a:lnTo>
                      <a:pt x="0" y="391885"/>
                    </a:lnTo>
                    <a:lnTo>
                      <a:pt x="0" y="83127"/>
                    </a:lnTo>
                    <a:lnTo>
                      <a:pt x="308757" y="8312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52" name="组合 1251"/>
            <p:cNvGrpSpPr/>
            <p:nvPr/>
          </p:nvGrpSpPr>
          <p:grpSpPr>
            <a:xfrm flipV="1">
              <a:off x="3042803" y="2504145"/>
              <a:ext cx="1037678" cy="1037678"/>
              <a:chOff x="2718953" y="3239858"/>
              <a:chExt cx="1037678" cy="1037678"/>
            </a:xfrm>
          </p:grpSpPr>
          <p:grpSp>
            <p:nvGrpSpPr>
              <p:cNvPr id="1260" name="组合 1259"/>
              <p:cNvGrpSpPr/>
              <p:nvPr/>
            </p:nvGrpSpPr>
            <p:grpSpPr>
              <a:xfrm>
                <a:off x="2718953" y="3239858"/>
                <a:ext cx="1037678" cy="1037678"/>
                <a:chOff x="-1781726" y="512424"/>
                <a:chExt cx="1037678" cy="1037678"/>
              </a:xfrm>
            </p:grpSpPr>
            <p:sp>
              <p:nvSpPr>
                <p:cNvPr id="1262" name="矩形 126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3" name="矩形 126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61" name="任意多边形 1260"/>
              <p:cNvSpPr/>
              <p:nvPr/>
            </p:nvSpPr>
            <p:spPr>
              <a:xfrm>
                <a:off x="2959563" y="3538847"/>
                <a:ext cx="506296" cy="451262"/>
              </a:xfrm>
              <a:custGeom>
                <a:avLst/>
                <a:gdLst>
                  <a:gd name="connsiteX0" fmla="*/ 190005 w 546265"/>
                  <a:gd name="connsiteY0" fmla="*/ 201880 h 486888"/>
                  <a:gd name="connsiteX1" fmla="*/ 190005 w 546265"/>
                  <a:gd name="connsiteY1" fmla="*/ 320633 h 486888"/>
                  <a:gd name="connsiteX2" fmla="*/ 344384 w 546265"/>
                  <a:gd name="connsiteY2" fmla="*/ 320633 h 486888"/>
                  <a:gd name="connsiteX3" fmla="*/ 344384 w 546265"/>
                  <a:gd name="connsiteY3" fmla="*/ 201880 h 486888"/>
                  <a:gd name="connsiteX4" fmla="*/ 118753 w 546265"/>
                  <a:gd name="connsiteY4" fmla="*/ 0 h 486888"/>
                  <a:gd name="connsiteX5" fmla="*/ 190005 w 546265"/>
                  <a:gd name="connsiteY5" fmla="*/ 0 h 486888"/>
                  <a:gd name="connsiteX6" fmla="*/ 190005 w 546265"/>
                  <a:gd name="connsiteY6" fmla="*/ 142504 h 486888"/>
                  <a:gd name="connsiteX7" fmla="*/ 344384 w 546265"/>
                  <a:gd name="connsiteY7" fmla="*/ 142504 h 486888"/>
                  <a:gd name="connsiteX8" fmla="*/ 344384 w 546265"/>
                  <a:gd name="connsiteY8" fmla="*/ 0 h 486888"/>
                  <a:gd name="connsiteX9" fmla="*/ 415636 w 546265"/>
                  <a:gd name="connsiteY9" fmla="*/ 0 h 486888"/>
                  <a:gd name="connsiteX10" fmla="*/ 415636 w 546265"/>
                  <a:gd name="connsiteY10" fmla="*/ 142504 h 486888"/>
                  <a:gd name="connsiteX11" fmla="*/ 546265 w 546265"/>
                  <a:gd name="connsiteY11" fmla="*/ 142504 h 486888"/>
                  <a:gd name="connsiteX12" fmla="*/ 546265 w 546265"/>
                  <a:gd name="connsiteY12" fmla="*/ 201880 h 486888"/>
                  <a:gd name="connsiteX13" fmla="*/ 415636 w 546265"/>
                  <a:gd name="connsiteY13" fmla="*/ 201880 h 486888"/>
                  <a:gd name="connsiteX14" fmla="*/ 415636 w 546265"/>
                  <a:gd name="connsiteY14" fmla="*/ 320633 h 486888"/>
                  <a:gd name="connsiteX15" fmla="*/ 546265 w 546265"/>
                  <a:gd name="connsiteY15" fmla="*/ 320633 h 486888"/>
                  <a:gd name="connsiteX16" fmla="*/ 546265 w 546265"/>
                  <a:gd name="connsiteY16" fmla="*/ 380009 h 486888"/>
                  <a:gd name="connsiteX17" fmla="*/ 415636 w 546265"/>
                  <a:gd name="connsiteY17" fmla="*/ 380009 h 486888"/>
                  <a:gd name="connsiteX18" fmla="*/ 415636 w 546265"/>
                  <a:gd name="connsiteY18" fmla="*/ 486888 h 486888"/>
                  <a:gd name="connsiteX19" fmla="*/ 344384 w 546265"/>
                  <a:gd name="connsiteY19" fmla="*/ 486888 h 486888"/>
                  <a:gd name="connsiteX20" fmla="*/ 344384 w 546265"/>
                  <a:gd name="connsiteY20" fmla="*/ 380009 h 486888"/>
                  <a:gd name="connsiteX21" fmla="*/ 190005 w 546265"/>
                  <a:gd name="connsiteY21" fmla="*/ 380009 h 486888"/>
                  <a:gd name="connsiteX22" fmla="*/ 190005 w 546265"/>
                  <a:gd name="connsiteY22" fmla="*/ 486888 h 486888"/>
                  <a:gd name="connsiteX23" fmla="*/ 118753 w 546265"/>
                  <a:gd name="connsiteY23" fmla="*/ 486888 h 486888"/>
                  <a:gd name="connsiteX24" fmla="*/ 118753 w 546265"/>
                  <a:gd name="connsiteY24" fmla="*/ 380009 h 486888"/>
                  <a:gd name="connsiteX25" fmla="*/ 0 w 546265"/>
                  <a:gd name="connsiteY25" fmla="*/ 380009 h 486888"/>
                  <a:gd name="connsiteX26" fmla="*/ 0 w 546265"/>
                  <a:gd name="connsiteY26" fmla="*/ 320633 h 486888"/>
                  <a:gd name="connsiteX27" fmla="*/ 118753 w 546265"/>
                  <a:gd name="connsiteY27" fmla="*/ 320633 h 486888"/>
                  <a:gd name="connsiteX28" fmla="*/ 118753 w 546265"/>
                  <a:gd name="connsiteY28" fmla="*/ 201880 h 486888"/>
                  <a:gd name="connsiteX29" fmla="*/ 0 w 546265"/>
                  <a:gd name="connsiteY29" fmla="*/ 201880 h 486888"/>
                  <a:gd name="connsiteX30" fmla="*/ 0 w 546265"/>
                  <a:gd name="connsiteY30" fmla="*/ 142504 h 486888"/>
                  <a:gd name="connsiteX31" fmla="*/ 118753 w 546265"/>
                  <a:gd name="connsiteY31" fmla="*/ 142504 h 48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265" h="486888">
                    <a:moveTo>
                      <a:pt x="190005" y="201880"/>
                    </a:moveTo>
                    <a:lnTo>
                      <a:pt x="190005" y="320633"/>
                    </a:lnTo>
                    <a:lnTo>
                      <a:pt x="344384" y="320633"/>
                    </a:lnTo>
                    <a:lnTo>
                      <a:pt x="344384" y="201880"/>
                    </a:lnTo>
                    <a:close/>
                    <a:moveTo>
                      <a:pt x="118753" y="0"/>
                    </a:moveTo>
                    <a:lnTo>
                      <a:pt x="190005" y="0"/>
                    </a:lnTo>
                    <a:lnTo>
                      <a:pt x="190005" y="142504"/>
                    </a:lnTo>
                    <a:lnTo>
                      <a:pt x="344384" y="142504"/>
                    </a:lnTo>
                    <a:lnTo>
                      <a:pt x="344384" y="0"/>
                    </a:lnTo>
                    <a:lnTo>
                      <a:pt x="415636" y="0"/>
                    </a:lnTo>
                    <a:lnTo>
                      <a:pt x="415636" y="142504"/>
                    </a:lnTo>
                    <a:lnTo>
                      <a:pt x="546265" y="142504"/>
                    </a:lnTo>
                    <a:lnTo>
                      <a:pt x="546265" y="201880"/>
                    </a:lnTo>
                    <a:lnTo>
                      <a:pt x="415636" y="201880"/>
                    </a:lnTo>
                    <a:lnTo>
                      <a:pt x="415636" y="320633"/>
                    </a:lnTo>
                    <a:lnTo>
                      <a:pt x="546265" y="320633"/>
                    </a:lnTo>
                    <a:lnTo>
                      <a:pt x="546265" y="380009"/>
                    </a:lnTo>
                    <a:lnTo>
                      <a:pt x="415636" y="380009"/>
                    </a:lnTo>
                    <a:lnTo>
                      <a:pt x="415636" y="486888"/>
                    </a:lnTo>
                    <a:lnTo>
                      <a:pt x="344384" y="486888"/>
                    </a:lnTo>
                    <a:lnTo>
                      <a:pt x="344384" y="380009"/>
                    </a:lnTo>
                    <a:lnTo>
                      <a:pt x="190005" y="380009"/>
                    </a:lnTo>
                    <a:lnTo>
                      <a:pt x="190005" y="486888"/>
                    </a:lnTo>
                    <a:lnTo>
                      <a:pt x="118753" y="486888"/>
                    </a:lnTo>
                    <a:lnTo>
                      <a:pt x="118753" y="380009"/>
                    </a:lnTo>
                    <a:lnTo>
                      <a:pt x="0" y="380009"/>
                    </a:lnTo>
                    <a:lnTo>
                      <a:pt x="0" y="320633"/>
                    </a:lnTo>
                    <a:lnTo>
                      <a:pt x="118753" y="320633"/>
                    </a:lnTo>
                    <a:lnTo>
                      <a:pt x="118753" y="201880"/>
                    </a:lnTo>
                    <a:lnTo>
                      <a:pt x="0" y="201880"/>
                    </a:lnTo>
                    <a:lnTo>
                      <a:pt x="0" y="142504"/>
                    </a:lnTo>
                    <a:lnTo>
                      <a:pt x="118753" y="14250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53" name="组合 1252"/>
            <p:cNvGrpSpPr/>
            <p:nvPr/>
          </p:nvGrpSpPr>
          <p:grpSpPr>
            <a:xfrm flipV="1">
              <a:off x="4072066" y="1474882"/>
              <a:ext cx="1037678" cy="1037678"/>
              <a:chOff x="3748216" y="4269121"/>
              <a:chExt cx="1037678" cy="1037678"/>
            </a:xfrm>
          </p:grpSpPr>
          <p:grpSp>
            <p:nvGrpSpPr>
              <p:cNvPr id="1256" name="组合 1255"/>
              <p:cNvGrpSpPr/>
              <p:nvPr/>
            </p:nvGrpSpPr>
            <p:grpSpPr>
              <a:xfrm>
                <a:off x="3748216" y="4269121"/>
                <a:ext cx="1037678" cy="1037678"/>
                <a:chOff x="-1781726" y="512424"/>
                <a:chExt cx="1037678" cy="1037678"/>
              </a:xfrm>
            </p:grpSpPr>
            <p:sp>
              <p:nvSpPr>
                <p:cNvPr id="1258" name="矩形 125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9" name="矩形 125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57" name="任意多边形 1256"/>
              <p:cNvSpPr/>
              <p:nvPr/>
            </p:nvSpPr>
            <p:spPr>
              <a:xfrm>
                <a:off x="3946359" y="4556725"/>
                <a:ext cx="659362" cy="560460"/>
              </a:xfrm>
              <a:custGeom>
                <a:avLst/>
                <a:gdLst>
                  <a:gd name="connsiteX0" fmla="*/ 203806 w 903111"/>
                  <a:gd name="connsiteY0" fmla="*/ 371709 h 767647"/>
                  <a:gd name="connsiteX1" fmla="*/ 694460 w 903111"/>
                  <a:gd name="connsiteY1" fmla="*/ 371709 h 767647"/>
                  <a:gd name="connsiteX2" fmla="*/ 694460 w 903111"/>
                  <a:gd name="connsiteY2" fmla="*/ 429696 h 767647"/>
                  <a:gd name="connsiteX3" fmla="*/ 203806 w 903111"/>
                  <a:gd name="connsiteY3" fmla="*/ 429696 h 767647"/>
                  <a:gd name="connsiteX4" fmla="*/ 203806 w 903111"/>
                  <a:gd name="connsiteY4" fmla="*/ 193289 h 767647"/>
                  <a:gd name="connsiteX5" fmla="*/ 694460 w 903111"/>
                  <a:gd name="connsiteY5" fmla="*/ 193289 h 767647"/>
                  <a:gd name="connsiteX6" fmla="*/ 694460 w 903111"/>
                  <a:gd name="connsiteY6" fmla="*/ 251276 h 767647"/>
                  <a:gd name="connsiteX7" fmla="*/ 203806 w 903111"/>
                  <a:gd name="connsiteY7" fmla="*/ 251276 h 767647"/>
                  <a:gd name="connsiteX8" fmla="*/ 131964 w 903111"/>
                  <a:gd name="connsiteY8" fmla="*/ 38158 h 767647"/>
                  <a:gd name="connsiteX9" fmla="*/ 38767 w 903111"/>
                  <a:gd name="connsiteY9" fmla="*/ 131355 h 767647"/>
                  <a:gd name="connsiteX10" fmla="*/ 38767 w 903111"/>
                  <a:gd name="connsiteY10" fmla="*/ 364341 h 767647"/>
                  <a:gd name="connsiteX11" fmla="*/ 38767 w 903111"/>
                  <a:gd name="connsiteY11" fmla="*/ 504131 h 767647"/>
                  <a:gd name="connsiteX12" fmla="*/ 131964 w 903111"/>
                  <a:gd name="connsiteY12" fmla="*/ 597328 h 767647"/>
                  <a:gd name="connsiteX13" fmla="*/ 176299 w 903111"/>
                  <a:gd name="connsiteY13" fmla="*/ 597328 h 767647"/>
                  <a:gd name="connsiteX14" fmla="*/ 359173 w 903111"/>
                  <a:gd name="connsiteY14" fmla="*/ 726070 h 767647"/>
                  <a:gd name="connsiteX15" fmla="*/ 337993 w 903111"/>
                  <a:gd name="connsiteY15" fmla="*/ 606249 h 767647"/>
                  <a:gd name="connsiteX16" fmla="*/ 770761 w 903111"/>
                  <a:gd name="connsiteY16" fmla="*/ 597328 h 767647"/>
                  <a:gd name="connsiteX17" fmla="*/ 863958 w 903111"/>
                  <a:gd name="connsiteY17" fmla="*/ 504131 h 767647"/>
                  <a:gd name="connsiteX18" fmla="*/ 863958 w 903111"/>
                  <a:gd name="connsiteY18" fmla="*/ 364341 h 767647"/>
                  <a:gd name="connsiteX19" fmla="*/ 863958 w 903111"/>
                  <a:gd name="connsiteY19" fmla="*/ 131355 h 767647"/>
                  <a:gd name="connsiteX20" fmla="*/ 770761 w 903111"/>
                  <a:gd name="connsiteY20" fmla="*/ 38158 h 767647"/>
                  <a:gd name="connsiteX21" fmla="*/ 382597 w 903111"/>
                  <a:gd name="connsiteY21" fmla="*/ 38158 h 767647"/>
                  <a:gd name="connsiteX22" fmla="*/ 176299 w 903111"/>
                  <a:gd name="connsiteY22" fmla="*/ 38158 h 767647"/>
                  <a:gd name="connsiteX23" fmla="*/ 105365 w 903111"/>
                  <a:gd name="connsiteY23" fmla="*/ 0 h 767647"/>
                  <a:gd name="connsiteX24" fmla="*/ 150519 w 903111"/>
                  <a:gd name="connsiteY24" fmla="*/ 0 h 767647"/>
                  <a:gd name="connsiteX25" fmla="*/ 376296 w 903111"/>
                  <a:gd name="connsiteY25" fmla="*/ 0 h 767647"/>
                  <a:gd name="connsiteX26" fmla="*/ 797746 w 903111"/>
                  <a:gd name="connsiteY26" fmla="*/ 0 h 767647"/>
                  <a:gd name="connsiteX27" fmla="*/ 903111 w 903111"/>
                  <a:gd name="connsiteY27" fmla="*/ 105365 h 767647"/>
                  <a:gd name="connsiteX28" fmla="*/ 903111 w 903111"/>
                  <a:gd name="connsiteY28" fmla="*/ 368771 h 767647"/>
                  <a:gd name="connsiteX29" fmla="*/ 903111 w 903111"/>
                  <a:gd name="connsiteY29" fmla="*/ 526813 h 767647"/>
                  <a:gd name="connsiteX30" fmla="*/ 797746 w 903111"/>
                  <a:gd name="connsiteY30" fmla="*/ 632178 h 767647"/>
                  <a:gd name="connsiteX31" fmla="*/ 376296 w 903111"/>
                  <a:gd name="connsiteY31" fmla="*/ 632178 h 767647"/>
                  <a:gd name="connsiteX32" fmla="*/ 387588 w 903111"/>
                  <a:gd name="connsiteY32" fmla="*/ 767647 h 767647"/>
                  <a:gd name="connsiteX33" fmla="*/ 150519 w 903111"/>
                  <a:gd name="connsiteY33" fmla="*/ 632178 h 767647"/>
                  <a:gd name="connsiteX34" fmla="*/ 105365 w 903111"/>
                  <a:gd name="connsiteY34" fmla="*/ 632178 h 767647"/>
                  <a:gd name="connsiteX35" fmla="*/ 0 w 903111"/>
                  <a:gd name="connsiteY35" fmla="*/ 526813 h 767647"/>
                  <a:gd name="connsiteX36" fmla="*/ 0 w 903111"/>
                  <a:gd name="connsiteY36" fmla="*/ 368771 h 767647"/>
                  <a:gd name="connsiteX37" fmla="*/ 0 w 903111"/>
                  <a:gd name="connsiteY37" fmla="*/ 105365 h 767647"/>
                  <a:gd name="connsiteX38" fmla="*/ 105365 w 903111"/>
                  <a:gd name="connsiteY38" fmla="*/ 0 h 7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03111" h="767647">
                    <a:moveTo>
                      <a:pt x="203806" y="371709"/>
                    </a:moveTo>
                    <a:lnTo>
                      <a:pt x="694460" y="371709"/>
                    </a:lnTo>
                    <a:lnTo>
                      <a:pt x="694460" y="429696"/>
                    </a:lnTo>
                    <a:lnTo>
                      <a:pt x="203806" y="429696"/>
                    </a:lnTo>
                    <a:close/>
                    <a:moveTo>
                      <a:pt x="203806" y="193289"/>
                    </a:moveTo>
                    <a:lnTo>
                      <a:pt x="694460" y="193289"/>
                    </a:lnTo>
                    <a:lnTo>
                      <a:pt x="694460" y="251276"/>
                    </a:lnTo>
                    <a:lnTo>
                      <a:pt x="203806" y="251276"/>
                    </a:lnTo>
                    <a:close/>
                    <a:moveTo>
                      <a:pt x="131964" y="38158"/>
                    </a:moveTo>
                    <a:cubicBezTo>
                      <a:pt x="80493" y="38158"/>
                      <a:pt x="38767" y="79884"/>
                      <a:pt x="38767" y="131355"/>
                    </a:cubicBezTo>
                    <a:lnTo>
                      <a:pt x="38767" y="364341"/>
                    </a:lnTo>
                    <a:lnTo>
                      <a:pt x="38767" y="504131"/>
                    </a:lnTo>
                    <a:cubicBezTo>
                      <a:pt x="38767" y="555602"/>
                      <a:pt x="80493" y="597328"/>
                      <a:pt x="131964" y="597328"/>
                    </a:cubicBezTo>
                    <a:lnTo>
                      <a:pt x="176299" y="597328"/>
                    </a:lnTo>
                    <a:lnTo>
                      <a:pt x="359173" y="726070"/>
                    </a:lnTo>
                    <a:lnTo>
                      <a:pt x="337993" y="606249"/>
                    </a:lnTo>
                    <a:lnTo>
                      <a:pt x="770761" y="597328"/>
                    </a:lnTo>
                    <a:cubicBezTo>
                      <a:pt x="822232" y="597328"/>
                      <a:pt x="863958" y="555602"/>
                      <a:pt x="863958" y="504131"/>
                    </a:cubicBezTo>
                    <a:lnTo>
                      <a:pt x="863958" y="364341"/>
                    </a:lnTo>
                    <a:lnTo>
                      <a:pt x="863958" y="131355"/>
                    </a:lnTo>
                    <a:cubicBezTo>
                      <a:pt x="863958" y="79884"/>
                      <a:pt x="822232" y="38158"/>
                      <a:pt x="770761" y="38158"/>
                    </a:cubicBezTo>
                    <a:lnTo>
                      <a:pt x="382597" y="38158"/>
                    </a:lnTo>
                    <a:lnTo>
                      <a:pt x="176299" y="38158"/>
                    </a:lnTo>
                    <a:close/>
                    <a:moveTo>
                      <a:pt x="105365" y="0"/>
                    </a:moveTo>
                    <a:lnTo>
                      <a:pt x="150519" y="0"/>
                    </a:lnTo>
                    <a:lnTo>
                      <a:pt x="376296" y="0"/>
                    </a:lnTo>
                    <a:lnTo>
                      <a:pt x="797746" y="0"/>
                    </a:lnTo>
                    <a:cubicBezTo>
                      <a:pt x="855937" y="0"/>
                      <a:pt x="903111" y="47174"/>
                      <a:pt x="903111" y="105365"/>
                    </a:cubicBezTo>
                    <a:lnTo>
                      <a:pt x="903111" y="368771"/>
                    </a:lnTo>
                    <a:lnTo>
                      <a:pt x="903111" y="526813"/>
                    </a:lnTo>
                    <a:cubicBezTo>
                      <a:pt x="903111" y="585004"/>
                      <a:pt x="855937" y="632178"/>
                      <a:pt x="797746" y="632178"/>
                    </a:cubicBezTo>
                    <a:lnTo>
                      <a:pt x="376296" y="632178"/>
                    </a:lnTo>
                    <a:lnTo>
                      <a:pt x="387588" y="767647"/>
                    </a:lnTo>
                    <a:lnTo>
                      <a:pt x="150519" y="632178"/>
                    </a:lnTo>
                    <a:lnTo>
                      <a:pt x="105365" y="632178"/>
                    </a:lnTo>
                    <a:cubicBezTo>
                      <a:pt x="47174" y="632178"/>
                      <a:pt x="0" y="585004"/>
                      <a:pt x="0" y="526813"/>
                    </a:cubicBezTo>
                    <a:lnTo>
                      <a:pt x="0" y="368771"/>
                    </a:lnTo>
                    <a:lnTo>
                      <a:pt x="0" y="105365"/>
                    </a:lnTo>
                    <a:cubicBezTo>
                      <a:pt x="0" y="47174"/>
                      <a:pt x="47174" y="0"/>
                      <a:pt x="105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54" name="直角三角形 1253"/>
            <p:cNvSpPr/>
            <p:nvPr/>
          </p:nvSpPr>
          <p:spPr>
            <a:xfrm rot="10800000" flipH="1" flipV="1">
              <a:off x="5110998" y="1468419"/>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5" name="等腰三角形 4"/>
            <p:cNvSpPr/>
            <p:nvPr/>
          </p:nvSpPr>
          <p:spPr>
            <a:xfrm rot="16200000" flipV="1">
              <a:off x="5103309" y="3468360"/>
              <a:ext cx="71037" cy="64316"/>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 name="connsiteX0" fmla="*/ 0 w 3158994"/>
                <a:gd name="connsiteY0" fmla="*/ 2082306 h 2082306"/>
                <a:gd name="connsiteX1" fmla="*/ 2092294 w 3158994"/>
                <a:gd name="connsiteY1" fmla="*/ 0 h 2082306"/>
                <a:gd name="connsiteX2" fmla="*/ 3158994 w 3158994"/>
                <a:gd name="connsiteY2" fmla="*/ 1072656 h 2082306"/>
                <a:gd name="connsiteX3" fmla="*/ 0 w 3158994"/>
                <a:gd name="connsiteY3" fmla="*/ 2082306 h 2082306"/>
                <a:gd name="connsiteX0" fmla="*/ 0 w 2039617"/>
                <a:gd name="connsiteY0" fmla="*/ 977405 h 1072656"/>
                <a:gd name="connsiteX1" fmla="*/ 972917 w 2039617"/>
                <a:gd name="connsiteY1" fmla="*/ 0 h 1072656"/>
                <a:gd name="connsiteX2" fmla="*/ 2039617 w 2039617"/>
                <a:gd name="connsiteY2" fmla="*/ 1072656 h 1072656"/>
                <a:gd name="connsiteX3" fmla="*/ 0 w 2039617"/>
                <a:gd name="connsiteY3"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2039617 w 2039617"/>
                <a:gd name="connsiteY3" fmla="*/ 1072656 h 1072656"/>
                <a:gd name="connsiteX4" fmla="*/ 0 w 2039617"/>
                <a:gd name="connsiteY4"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1042864 w 2039617"/>
                <a:gd name="connsiteY3" fmla="*/ 64316 h 1072656"/>
                <a:gd name="connsiteX4" fmla="*/ 2039617 w 2039617"/>
                <a:gd name="connsiteY4" fmla="*/ 1072656 h 1072656"/>
                <a:gd name="connsiteX5" fmla="*/ 0 w 2039617"/>
                <a:gd name="connsiteY5" fmla="*/ 977405 h 1072656"/>
                <a:gd name="connsiteX0" fmla="*/ 1133038 w 1133038"/>
                <a:gd name="connsiteY0" fmla="*/ 1072656 h 1072656"/>
                <a:gd name="connsiteX1" fmla="*/ 0 w 1133038"/>
                <a:gd name="connsiteY1" fmla="*/ 61562 h 1072656"/>
                <a:gd name="connsiteX2" fmla="*/ 66338 w 1133038"/>
                <a:gd name="connsiteY2" fmla="*/ 0 h 1072656"/>
                <a:gd name="connsiteX3" fmla="*/ 136285 w 1133038"/>
                <a:gd name="connsiteY3" fmla="*/ 64316 h 1072656"/>
                <a:gd name="connsiteX4" fmla="*/ 1133038 w 1133038"/>
                <a:gd name="connsiteY4" fmla="*/ 1072656 h 1072656"/>
                <a:gd name="connsiteX0" fmla="*/ 136285 w 136285"/>
                <a:gd name="connsiteY0" fmla="*/ 64316 h 64316"/>
                <a:gd name="connsiteX1" fmla="*/ 0 w 136285"/>
                <a:gd name="connsiteY1" fmla="*/ 61562 h 64316"/>
                <a:gd name="connsiteX2" fmla="*/ 66338 w 136285"/>
                <a:gd name="connsiteY2" fmla="*/ 0 h 64316"/>
                <a:gd name="connsiteX3" fmla="*/ 136285 w 136285"/>
                <a:gd name="connsiteY3" fmla="*/ 64316 h 64316"/>
                <a:gd name="connsiteX0" fmla="*/ 136285 w 136285"/>
                <a:gd name="connsiteY0" fmla="*/ 64316 h 64316"/>
                <a:gd name="connsiteX1" fmla="*/ 63055 w 136285"/>
                <a:gd name="connsiteY1" fmla="*/ 63205 h 64316"/>
                <a:gd name="connsiteX2" fmla="*/ 0 w 136285"/>
                <a:gd name="connsiteY2" fmla="*/ 61562 h 64316"/>
                <a:gd name="connsiteX3" fmla="*/ 66338 w 136285"/>
                <a:gd name="connsiteY3" fmla="*/ 0 h 64316"/>
                <a:gd name="connsiteX4" fmla="*/ 136285 w 136285"/>
                <a:gd name="connsiteY4" fmla="*/ 64316 h 64316"/>
                <a:gd name="connsiteX0" fmla="*/ 73230 w 73230"/>
                <a:gd name="connsiteY0" fmla="*/ 64316 h 64316"/>
                <a:gd name="connsiteX1" fmla="*/ 0 w 73230"/>
                <a:gd name="connsiteY1" fmla="*/ 63205 h 64316"/>
                <a:gd name="connsiteX2" fmla="*/ 3283 w 73230"/>
                <a:gd name="connsiteY2" fmla="*/ 0 h 64316"/>
                <a:gd name="connsiteX3" fmla="*/ 73230 w 73230"/>
                <a:gd name="connsiteY3" fmla="*/ 64316 h 64316"/>
              </a:gdLst>
              <a:ahLst/>
              <a:cxnLst>
                <a:cxn ang="0">
                  <a:pos x="connsiteX0" y="connsiteY0"/>
                </a:cxn>
                <a:cxn ang="0">
                  <a:pos x="connsiteX1" y="connsiteY1"/>
                </a:cxn>
                <a:cxn ang="0">
                  <a:pos x="connsiteX2" y="connsiteY2"/>
                </a:cxn>
                <a:cxn ang="0">
                  <a:pos x="connsiteX3" y="connsiteY3"/>
                </a:cxn>
              </a:cxnLst>
              <a:rect l="l" t="t" r="r" b="b"/>
              <a:pathLst>
                <a:path w="73230" h="64316">
                  <a:moveTo>
                    <a:pt x="73230" y="64316"/>
                  </a:moveTo>
                  <a:lnTo>
                    <a:pt x="0" y="63205"/>
                  </a:lnTo>
                  <a:lnTo>
                    <a:pt x="3283" y="0"/>
                  </a:lnTo>
                  <a:lnTo>
                    <a:pt x="73230" y="64316"/>
                  </a:lnTo>
                  <a:close/>
                </a:path>
              </a:pathLst>
            </a:custGeom>
            <a:solidFill>
              <a:srgbClr val="68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矩形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2" name="组合 12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2956422" y="1364904"/>
            <a:ext cx="4447681" cy="2176919"/>
            <a:chOff x="2956422" y="1364904"/>
            <a:chExt cx="4447681" cy="2176919"/>
          </a:xfrm>
        </p:grpSpPr>
        <p:sp>
          <p:nvSpPr>
            <p:cNvPr id="1273" name="任意多边形 1272"/>
            <p:cNvSpPr/>
            <p:nvPr/>
          </p:nvSpPr>
          <p:spPr>
            <a:xfrm rot="60000">
              <a:off x="2956422" y="2628002"/>
              <a:ext cx="4447681" cy="627434"/>
            </a:xfrm>
            <a:custGeom>
              <a:avLst/>
              <a:gdLst>
                <a:gd name="connsiteX0" fmla="*/ 179962 w 4854102"/>
                <a:gd name="connsiteY0" fmla="*/ 0 h 627434"/>
                <a:gd name="connsiteX1" fmla="*/ 0 w 4854102"/>
                <a:gd name="connsiteY1" fmla="*/ 218872 h 627434"/>
                <a:gd name="connsiteX2" fmla="*/ 2013625 w 4854102"/>
                <a:gd name="connsiteY2" fmla="*/ 627434 h 627434"/>
                <a:gd name="connsiteX3" fmla="*/ 4854102 w 4854102"/>
                <a:gd name="connsiteY3" fmla="*/ 4864 h 627434"/>
                <a:gd name="connsiteX4" fmla="*/ 179962 w 4854102"/>
                <a:gd name="connsiteY4" fmla="*/ 0 h 627434"/>
                <a:gd name="connsiteX0" fmla="*/ 25772 w 4699912"/>
                <a:gd name="connsiteY0" fmla="*/ 0 h 627434"/>
                <a:gd name="connsiteX1" fmla="*/ 0 w 4699912"/>
                <a:gd name="connsiteY1" fmla="*/ 355059 h 627434"/>
                <a:gd name="connsiteX2" fmla="*/ 1859435 w 4699912"/>
                <a:gd name="connsiteY2" fmla="*/ 627434 h 627434"/>
                <a:gd name="connsiteX3" fmla="*/ 4699912 w 4699912"/>
                <a:gd name="connsiteY3" fmla="*/ 4864 h 627434"/>
                <a:gd name="connsiteX4" fmla="*/ 25772 w 4699912"/>
                <a:gd name="connsiteY4" fmla="*/ 0 h 62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912" h="627434">
                  <a:moveTo>
                    <a:pt x="25772" y="0"/>
                  </a:moveTo>
                  <a:lnTo>
                    <a:pt x="0" y="355059"/>
                  </a:lnTo>
                  <a:lnTo>
                    <a:pt x="1859435" y="627434"/>
                  </a:lnTo>
                  <a:lnTo>
                    <a:pt x="4699912" y="4864"/>
                  </a:lnTo>
                  <a:lnTo>
                    <a:pt x="25772" y="0"/>
                  </a:lnTo>
                  <a:close/>
                </a:path>
              </a:pathLst>
            </a:custGeom>
            <a:gradFill flip="none" rotWithShape="1">
              <a:gsLst>
                <a:gs pos="0">
                  <a:srgbClr val="680000">
                    <a:shade val="30000"/>
                    <a:satMod val="115000"/>
                  </a:srgbClr>
                </a:gs>
                <a:gs pos="50000">
                  <a:srgbClr val="680000">
                    <a:shade val="67500"/>
                    <a:satMod val="115000"/>
                  </a:srgbClr>
                </a:gs>
                <a:gs pos="100000">
                  <a:srgbClr val="68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74" name="组合 1273"/>
            <p:cNvGrpSpPr/>
            <p:nvPr/>
          </p:nvGrpSpPr>
          <p:grpSpPr>
            <a:xfrm rot="-1320000">
              <a:off x="3042803" y="1468419"/>
              <a:ext cx="4120195" cy="2073404"/>
              <a:chOff x="3042803" y="1468419"/>
              <a:chExt cx="4120195" cy="2073404"/>
            </a:xfrm>
          </p:grpSpPr>
          <p:grpSp>
            <p:nvGrpSpPr>
              <p:cNvPr id="1276" name="组合 1275"/>
              <p:cNvGrpSpPr/>
              <p:nvPr/>
            </p:nvGrpSpPr>
            <p:grpSpPr>
              <a:xfrm flipV="1">
                <a:off x="4072066" y="2504145"/>
                <a:ext cx="1037678" cy="1037678"/>
                <a:chOff x="3748216" y="3239858"/>
                <a:chExt cx="1037678" cy="1037678"/>
              </a:xfrm>
            </p:grpSpPr>
            <p:grpSp>
              <p:nvGrpSpPr>
                <p:cNvPr id="1294" name="组合 1293"/>
                <p:cNvGrpSpPr/>
                <p:nvPr/>
              </p:nvGrpSpPr>
              <p:grpSpPr>
                <a:xfrm>
                  <a:off x="3748216" y="3239858"/>
                  <a:ext cx="1037678" cy="1037678"/>
                  <a:chOff x="-1781726" y="512424"/>
                  <a:chExt cx="1037678" cy="1037678"/>
                </a:xfrm>
              </p:grpSpPr>
              <p:sp>
                <p:nvSpPr>
                  <p:cNvPr id="1296" name="矩形 129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7" name="矩形 129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5" name="任意多边形 1294"/>
                <p:cNvSpPr/>
                <p:nvPr/>
              </p:nvSpPr>
              <p:spPr>
                <a:xfrm>
                  <a:off x="3957895" y="3431179"/>
                  <a:ext cx="655670" cy="655668"/>
                </a:xfrm>
                <a:custGeom>
                  <a:avLst/>
                  <a:gdLst>
                    <a:gd name="connsiteX0" fmla="*/ 406400 w 812801"/>
                    <a:gd name="connsiteY0" fmla="*/ 219864 h 812801"/>
                    <a:gd name="connsiteX1" fmla="*/ 271069 w 812801"/>
                    <a:gd name="connsiteY1" fmla="*/ 355195 h 812801"/>
                    <a:gd name="connsiteX2" fmla="*/ 281704 w 812801"/>
                    <a:gd name="connsiteY2" fmla="*/ 407872 h 812801"/>
                    <a:gd name="connsiteX3" fmla="*/ 300924 w 812801"/>
                    <a:gd name="connsiteY3" fmla="*/ 436379 h 812801"/>
                    <a:gd name="connsiteX4" fmla="*/ 257056 w 812801"/>
                    <a:gd name="connsiteY4" fmla="*/ 495600 h 812801"/>
                    <a:gd name="connsiteX5" fmla="*/ 198672 w 812801"/>
                    <a:gd name="connsiteY5" fmla="*/ 719157 h 812801"/>
                    <a:gd name="connsiteX6" fmla="*/ 283741 w 812801"/>
                    <a:gd name="connsiteY6" fmla="*/ 719157 h 812801"/>
                    <a:gd name="connsiteX7" fmla="*/ 314603 w 812801"/>
                    <a:gd name="connsiteY7" fmla="*/ 513068 h 812801"/>
                    <a:gd name="connsiteX8" fmla="*/ 337783 w 812801"/>
                    <a:gd name="connsiteY8" fmla="*/ 469144 h 812801"/>
                    <a:gd name="connsiteX9" fmla="*/ 353723 w 812801"/>
                    <a:gd name="connsiteY9" fmla="*/ 479891 h 812801"/>
                    <a:gd name="connsiteX10" fmla="*/ 406400 w 812801"/>
                    <a:gd name="connsiteY10" fmla="*/ 490526 h 812801"/>
                    <a:gd name="connsiteX11" fmla="*/ 541731 w 812801"/>
                    <a:gd name="connsiteY11" fmla="*/ 355195 h 812801"/>
                    <a:gd name="connsiteX12" fmla="*/ 406400 w 812801"/>
                    <a:gd name="connsiteY12" fmla="*/ 219864 h 812801"/>
                    <a:gd name="connsiteX13" fmla="*/ 395077 w 812801"/>
                    <a:gd name="connsiteY13" fmla="*/ 112995 h 812801"/>
                    <a:gd name="connsiteX14" fmla="*/ 257451 w 812801"/>
                    <a:gd name="connsiteY14" fmla="*/ 163876 h 812801"/>
                    <a:gd name="connsiteX15" fmla="*/ 176269 w 812801"/>
                    <a:gd name="connsiteY15" fmla="*/ 431539 h 812801"/>
                    <a:gd name="connsiteX16" fmla="*/ 222719 w 812801"/>
                    <a:gd name="connsiteY16" fmla="*/ 416129 h 812801"/>
                    <a:gd name="connsiteX17" fmla="*/ 287515 w 812801"/>
                    <a:gd name="connsiteY17" fmla="*/ 202491 h 812801"/>
                    <a:gd name="connsiteX18" fmla="*/ 510520 w 812801"/>
                    <a:gd name="connsiteY18" fmla="*/ 192066 h 812801"/>
                    <a:gd name="connsiteX19" fmla="*/ 594965 w 812801"/>
                    <a:gd name="connsiteY19" fmla="*/ 398728 h 812801"/>
                    <a:gd name="connsiteX20" fmla="*/ 428473 w 812801"/>
                    <a:gd name="connsiteY20" fmla="*/ 547457 h 812801"/>
                    <a:gd name="connsiteX21" fmla="*/ 434053 w 812801"/>
                    <a:gd name="connsiteY21" fmla="*/ 596077 h 812801"/>
                    <a:gd name="connsiteX22" fmla="*/ 642648 w 812801"/>
                    <a:gd name="connsiteY22" fmla="*/ 409737 h 812801"/>
                    <a:gd name="connsiteX23" fmla="*/ 536850 w 812801"/>
                    <a:gd name="connsiteY23" fmla="*/ 150814 h 812801"/>
                    <a:gd name="connsiteX24" fmla="*/ 395077 w 812801"/>
                    <a:gd name="connsiteY24" fmla="*/ 112995 h 812801"/>
                    <a:gd name="connsiteX25" fmla="*/ 135470 w 812801"/>
                    <a:gd name="connsiteY25" fmla="*/ 0 h 812801"/>
                    <a:gd name="connsiteX26" fmla="*/ 677331 w 812801"/>
                    <a:gd name="connsiteY26" fmla="*/ 0 h 812801"/>
                    <a:gd name="connsiteX27" fmla="*/ 812801 w 812801"/>
                    <a:gd name="connsiteY27" fmla="*/ 135470 h 812801"/>
                    <a:gd name="connsiteX28" fmla="*/ 812801 w 812801"/>
                    <a:gd name="connsiteY28" fmla="*/ 677331 h 812801"/>
                    <a:gd name="connsiteX29" fmla="*/ 677331 w 812801"/>
                    <a:gd name="connsiteY29" fmla="*/ 812801 h 812801"/>
                    <a:gd name="connsiteX30" fmla="*/ 135470 w 812801"/>
                    <a:gd name="connsiteY30" fmla="*/ 812801 h 812801"/>
                    <a:gd name="connsiteX31" fmla="*/ 0 w 812801"/>
                    <a:gd name="connsiteY31" fmla="*/ 677331 h 812801"/>
                    <a:gd name="connsiteX32" fmla="*/ 0 w 812801"/>
                    <a:gd name="connsiteY32" fmla="*/ 135470 h 812801"/>
                    <a:gd name="connsiteX33" fmla="*/ 135470 w 812801"/>
                    <a:gd name="connsiteY33"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2801" h="812801">
                      <a:moveTo>
                        <a:pt x="406400" y="219864"/>
                      </a:moveTo>
                      <a:cubicBezTo>
                        <a:pt x="331659" y="219864"/>
                        <a:pt x="271069" y="280454"/>
                        <a:pt x="271069" y="355195"/>
                      </a:cubicBezTo>
                      <a:cubicBezTo>
                        <a:pt x="271069" y="373880"/>
                        <a:pt x="274856" y="391681"/>
                        <a:pt x="281704" y="407872"/>
                      </a:cubicBezTo>
                      <a:lnTo>
                        <a:pt x="300924" y="436379"/>
                      </a:lnTo>
                      <a:lnTo>
                        <a:pt x="257056" y="495600"/>
                      </a:lnTo>
                      <a:cubicBezTo>
                        <a:pt x="219376" y="562820"/>
                        <a:pt x="198672" y="639556"/>
                        <a:pt x="198672" y="719157"/>
                      </a:cubicBezTo>
                      <a:lnTo>
                        <a:pt x="283741" y="719157"/>
                      </a:lnTo>
                      <a:cubicBezTo>
                        <a:pt x="283741" y="648985"/>
                        <a:pt x="291690" y="576832"/>
                        <a:pt x="314603" y="513068"/>
                      </a:cubicBezTo>
                      <a:lnTo>
                        <a:pt x="337783" y="469144"/>
                      </a:lnTo>
                      <a:lnTo>
                        <a:pt x="353723" y="479891"/>
                      </a:lnTo>
                      <a:cubicBezTo>
                        <a:pt x="369914" y="486739"/>
                        <a:pt x="387715" y="490526"/>
                        <a:pt x="406400" y="490526"/>
                      </a:cubicBezTo>
                      <a:cubicBezTo>
                        <a:pt x="481141" y="490526"/>
                        <a:pt x="541731" y="429936"/>
                        <a:pt x="541731" y="355195"/>
                      </a:cubicBezTo>
                      <a:cubicBezTo>
                        <a:pt x="541731" y="280454"/>
                        <a:pt x="481141" y="219864"/>
                        <a:pt x="406400" y="219864"/>
                      </a:cubicBezTo>
                      <a:close/>
                      <a:moveTo>
                        <a:pt x="395077" y="112995"/>
                      </a:moveTo>
                      <a:cubicBezTo>
                        <a:pt x="346164" y="115282"/>
                        <a:pt x="297942" y="132352"/>
                        <a:pt x="257451" y="163876"/>
                      </a:cubicBezTo>
                      <a:cubicBezTo>
                        <a:pt x="176469" y="226923"/>
                        <a:pt x="143954" y="334128"/>
                        <a:pt x="176269" y="431539"/>
                      </a:cubicBezTo>
                      <a:lnTo>
                        <a:pt x="222719" y="416129"/>
                      </a:lnTo>
                      <a:cubicBezTo>
                        <a:pt x="196926" y="338380"/>
                        <a:pt x="222878" y="252813"/>
                        <a:pt x="287515" y="202491"/>
                      </a:cubicBezTo>
                      <a:cubicBezTo>
                        <a:pt x="352152" y="152170"/>
                        <a:pt x="441471" y="147994"/>
                        <a:pt x="510520" y="192066"/>
                      </a:cubicBezTo>
                      <a:cubicBezTo>
                        <a:pt x="579570" y="236140"/>
                        <a:pt x="613392" y="318911"/>
                        <a:pt x="594965" y="398728"/>
                      </a:cubicBezTo>
                      <a:cubicBezTo>
                        <a:pt x="576538" y="478545"/>
                        <a:pt x="509854" y="538114"/>
                        <a:pt x="428473" y="547457"/>
                      </a:cubicBezTo>
                      <a:lnTo>
                        <a:pt x="434053" y="596077"/>
                      </a:lnTo>
                      <a:cubicBezTo>
                        <a:pt x="536015" y="584371"/>
                        <a:pt x="619562" y="509738"/>
                        <a:pt x="642648" y="409737"/>
                      </a:cubicBezTo>
                      <a:cubicBezTo>
                        <a:pt x="665736" y="309736"/>
                        <a:pt x="623361" y="206032"/>
                        <a:pt x="536850" y="150814"/>
                      </a:cubicBezTo>
                      <a:cubicBezTo>
                        <a:pt x="493594" y="123205"/>
                        <a:pt x="443990" y="110709"/>
                        <a:pt x="395077" y="112995"/>
                      </a:cubicBezTo>
                      <a:close/>
                      <a:moveTo>
                        <a:pt x="135470" y="0"/>
                      </a:moveTo>
                      <a:lnTo>
                        <a:pt x="677331" y="0"/>
                      </a:lnTo>
                      <a:cubicBezTo>
                        <a:pt x="752149" y="0"/>
                        <a:pt x="812801" y="60652"/>
                        <a:pt x="812801" y="135470"/>
                      </a:cubicBezTo>
                      <a:lnTo>
                        <a:pt x="812801" y="677331"/>
                      </a:lnTo>
                      <a:cubicBezTo>
                        <a:pt x="812801" y="752149"/>
                        <a:pt x="752149" y="812801"/>
                        <a:pt x="677331" y="812801"/>
                      </a:cubicBezTo>
                      <a:lnTo>
                        <a:pt x="135470" y="812801"/>
                      </a:lnTo>
                      <a:cubicBezTo>
                        <a:pt x="60652" y="812801"/>
                        <a:pt x="0" y="752149"/>
                        <a:pt x="0" y="677331"/>
                      </a:cubicBezTo>
                      <a:lnTo>
                        <a:pt x="0" y="135470"/>
                      </a:lnTo>
                      <a:cubicBezTo>
                        <a:pt x="0" y="60652"/>
                        <a:pt x="60652" y="0"/>
                        <a:pt x="13547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7" name="组合 1276"/>
              <p:cNvGrpSpPr/>
              <p:nvPr/>
            </p:nvGrpSpPr>
            <p:grpSpPr>
              <a:xfrm flipV="1">
                <a:off x="3042803" y="1474882"/>
                <a:ext cx="1037678" cy="1037678"/>
                <a:chOff x="2718953" y="4269121"/>
                <a:chExt cx="1037678" cy="1037678"/>
              </a:xfrm>
            </p:grpSpPr>
            <p:grpSp>
              <p:nvGrpSpPr>
                <p:cNvPr id="1290" name="组合 1289"/>
                <p:cNvGrpSpPr/>
                <p:nvPr/>
              </p:nvGrpSpPr>
              <p:grpSpPr>
                <a:xfrm>
                  <a:off x="2718953" y="4269121"/>
                  <a:ext cx="1037678" cy="1037678"/>
                  <a:chOff x="-1781726" y="512424"/>
                  <a:chExt cx="1037678" cy="1037678"/>
                </a:xfrm>
              </p:grpSpPr>
              <p:sp>
                <p:nvSpPr>
                  <p:cNvPr id="1292" name="矩形 129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3" name="矩形 129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1" name="任意多边形 1290"/>
                <p:cNvSpPr/>
                <p:nvPr/>
              </p:nvSpPr>
              <p:spPr>
                <a:xfrm>
                  <a:off x="3039075" y="4512624"/>
                  <a:ext cx="464147" cy="532608"/>
                </a:xfrm>
                <a:custGeom>
                  <a:avLst/>
                  <a:gdLst>
                    <a:gd name="connsiteX0" fmla="*/ 308757 w 712519"/>
                    <a:gd name="connsiteY0" fmla="*/ 0 h 817615"/>
                    <a:gd name="connsiteX1" fmla="*/ 403760 w 712519"/>
                    <a:gd name="connsiteY1" fmla="*/ 0 h 817615"/>
                    <a:gd name="connsiteX2" fmla="*/ 403760 w 712519"/>
                    <a:gd name="connsiteY2" fmla="*/ 83127 h 817615"/>
                    <a:gd name="connsiteX3" fmla="*/ 558140 w 712519"/>
                    <a:gd name="connsiteY3" fmla="*/ 83127 h 817615"/>
                    <a:gd name="connsiteX4" fmla="*/ 712519 w 712519"/>
                    <a:gd name="connsiteY4" fmla="*/ 237506 h 817615"/>
                    <a:gd name="connsiteX5" fmla="*/ 558140 w 712519"/>
                    <a:gd name="connsiteY5" fmla="*/ 391885 h 817615"/>
                    <a:gd name="connsiteX6" fmla="*/ 403760 w 712519"/>
                    <a:gd name="connsiteY6" fmla="*/ 391885 h 817615"/>
                    <a:gd name="connsiteX7" fmla="*/ 403760 w 712519"/>
                    <a:gd name="connsiteY7" fmla="*/ 771896 h 817615"/>
                    <a:gd name="connsiteX8" fmla="*/ 546263 w 712519"/>
                    <a:gd name="connsiteY8" fmla="*/ 771896 h 817615"/>
                    <a:gd name="connsiteX9" fmla="*/ 546263 w 712519"/>
                    <a:gd name="connsiteY9" fmla="*/ 817615 h 817615"/>
                    <a:gd name="connsiteX10" fmla="*/ 178128 w 712519"/>
                    <a:gd name="connsiteY10" fmla="*/ 817615 h 817615"/>
                    <a:gd name="connsiteX11" fmla="*/ 178128 w 712519"/>
                    <a:gd name="connsiteY11" fmla="*/ 771896 h 817615"/>
                    <a:gd name="connsiteX12" fmla="*/ 308757 w 712519"/>
                    <a:gd name="connsiteY12" fmla="*/ 771896 h 817615"/>
                    <a:gd name="connsiteX13" fmla="*/ 308757 w 712519"/>
                    <a:gd name="connsiteY13" fmla="*/ 391885 h 817615"/>
                    <a:gd name="connsiteX14" fmla="*/ 0 w 712519"/>
                    <a:gd name="connsiteY14" fmla="*/ 391885 h 817615"/>
                    <a:gd name="connsiteX15" fmla="*/ 0 w 712519"/>
                    <a:gd name="connsiteY15" fmla="*/ 83127 h 817615"/>
                    <a:gd name="connsiteX16" fmla="*/ 308757 w 712519"/>
                    <a:gd name="connsiteY16" fmla="*/ 83127 h 81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2519" h="817615">
                      <a:moveTo>
                        <a:pt x="308757" y="0"/>
                      </a:moveTo>
                      <a:lnTo>
                        <a:pt x="403760" y="0"/>
                      </a:lnTo>
                      <a:lnTo>
                        <a:pt x="403760" y="83127"/>
                      </a:lnTo>
                      <a:lnTo>
                        <a:pt x="558140" y="83127"/>
                      </a:lnTo>
                      <a:lnTo>
                        <a:pt x="712519" y="237506"/>
                      </a:lnTo>
                      <a:lnTo>
                        <a:pt x="558140" y="391885"/>
                      </a:lnTo>
                      <a:lnTo>
                        <a:pt x="403760" y="391885"/>
                      </a:lnTo>
                      <a:lnTo>
                        <a:pt x="403760" y="771896"/>
                      </a:lnTo>
                      <a:lnTo>
                        <a:pt x="546263" y="771896"/>
                      </a:lnTo>
                      <a:lnTo>
                        <a:pt x="546263" y="817615"/>
                      </a:lnTo>
                      <a:lnTo>
                        <a:pt x="178128" y="817615"/>
                      </a:lnTo>
                      <a:lnTo>
                        <a:pt x="178128" y="771896"/>
                      </a:lnTo>
                      <a:lnTo>
                        <a:pt x="308757" y="771896"/>
                      </a:lnTo>
                      <a:lnTo>
                        <a:pt x="308757" y="391885"/>
                      </a:lnTo>
                      <a:lnTo>
                        <a:pt x="0" y="391885"/>
                      </a:lnTo>
                      <a:lnTo>
                        <a:pt x="0" y="83127"/>
                      </a:lnTo>
                      <a:lnTo>
                        <a:pt x="308757" y="8312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8" name="组合 1277"/>
              <p:cNvGrpSpPr/>
              <p:nvPr/>
            </p:nvGrpSpPr>
            <p:grpSpPr>
              <a:xfrm flipV="1">
                <a:off x="3042803" y="2504145"/>
                <a:ext cx="1037678" cy="1037678"/>
                <a:chOff x="2718953" y="3239858"/>
                <a:chExt cx="1037678" cy="1037678"/>
              </a:xfrm>
            </p:grpSpPr>
            <p:grpSp>
              <p:nvGrpSpPr>
                <p:cNvPr id="1286" name="组合 1285"/>
                <p:cNvGrpSpPr/>
                <p:nvPr/>
              </p:nvGrpSpPr>
              <p:grpSpPr>
                <a:xfrm>
                  <a:off x="2718953" y="3239858"/>
                  <a:ext cx="1037678" cy="1037678"/>
                  <a:chOff x="-1781726" y="512424"/>
                  <a:chExt cx="1037678" cy="1037678"/>
                </a:xfrm>
              </p:grpSpPr>
              <p:sp>
                <p:nvSpPr>
                  <p:cNvPr id="1288" name="矩形 128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9" name="矩形 128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87" name="任意多边形 1286"/>
                <p:cNvSpPr/>
                <p:nvPr/>
              </p:nvSpPr>
              <p:spPr>
                <a:xfrm>
                  <a:off x="2959563" y="3538847"/>
                  <a:ext cx="506296" cy="451262"/>
                </a:xfrm>
                <a:custGeom>
                  <a:avLst/>
                  <a:gdLst>
                    <a:gd name="connsiteX0" fmla="*/ 190005 w 546265"/>
                    <a:gd name="connsiteY0" fmla="*/ 201880 h 486888"/>
                    <a:gd name="connsiteX1" fmla="*/ 190005 w 546265"/>
                    <a:gd name="connsiteY1" fmla="*/ 320633 h 486888"/>
                    <a:gd name="connsiteX2" fmla="*/ 344384 w 546265"/>
                    <a:gd name="connsiteY2" fmla="*/ 320633 h 486888"/>
                    <a:gd name="connsiteX3" fmla="*/ 344384 w 546265"/>
                    <a:gd name="connsiteY3" fmla="*/ 201880 h 486888"/>
                    <a:gd name="connsiteX4" fmla="*/ 118753 w 546265"/>
                    <a:gd name="connsiteY4" fmla="*/ 0 h 486888"/>
                    <a:gd name="connsiteX5" fmla="*/ 190005 w 546265"/>
                    <a:gd name="connsiteY5" fmla="*/ 0 h 486888"/>
                    <a:gd name="connsiteX6" fmla="*/ 190005 w 546265"/>
                    <a:gd name="connsiteY6" fmla="*/ 142504 h 486888"/>
                    <a:gd name="connsiteX7" fmla="*/ 344384 w 546265"/>
                    <a:gd name="connsiteY7" fmla="*/ 142504 h 486888"/>
                    <a:gd name="connsiteX8" fmla="*/ 344384 w 546265"/>
                    <a:gd name="connsiteY8" fmla="*/ 0 h 486888"/>
                    <a:gd name="connsiteX9" fmla="*/ 415636 w 546265"/>
                    <a:gd name="connsiteY9" fmla="*/ 0 h 486888"/>
                    <a:gd name="connsiteX10" fmla="*/ 415636 w 546265"/>
                    <a:gd name="connsiteY10" fmla="*/ 142504 h 486888"/>
                    <a:gd name="connsiteX11" fmla="*/ 546265 w 546265"/>
                    <a:gd name="connsiteY11" fmla="*/ 142504 h 486888"/>
                    <a:gd name="connsiteX12" fmla="*/ 546265 w 546265"/>
                    <a:gd name="connsiteY12" fmla="*/ 201880 h 486888"/>
                    <a:gd name="connsiteX13" fmla="*/ 415636 w 546265"/>
                    <a:gd name="connsiteY13" fmla="*/ 201880 h 486888"/>
                    <a:gd name="connsiteX14" fmla="*/ 415636 w 546265"/>
                    <a:gd name="connsiteY14" fmla="*/ 320633 h 486888"/>
                    <a:gd name="connsiteX15" fmla="*/ 546265 w 546265"/>
                    <a:gd name="connsiteY15" fmla="*/ 320633 h 486888"/>
                    <a:gd name="connsiteX16" fmla="*/ 546265 w 546265"/>
                    <a:gd name="connsiteY16" fmla="*/ 380009 h 486888"/>
                    <a:gd name="connsiteX17" fmla="*/ 415636 w 546265"/>
                    <a:gd name="connsiteY17" fmla="*/ 380009 h 486888"/>
                    <a:gd name="connsiteX18" fmla="*/ 415636 w 546265"/>
                    <a:gd name="connsiteY18" fmla="*/ 486888 h 486888"/>
                    <a:gd name="connsiteX19" fmla="*/ 344384 w 546265"/>
                    <a:gd name="connsiteY19" fmla="*/ 486888 h 486888"/>
                    <a:gd name="connsiteX20" fmla="*/ 344384 w 546265"/>
                    <a:gd name="connsiteY20" fmla="*/ 380009 h 486888"/>
                    <a:gd name="connsiteX21" fmla="*/ 190005 w 546265"/>
                    <a:gd name="connsiteY21" fmla="*/ 380009 h 486888"/>
                    <a:gd name="connsiteX22" fmla="*/ 190005 w 546265"/>
                    <a:gd name="connsiteY22" fmla="*/ 486888 h 486888"/>
                    <a:gd name="connsiteX23" fmla="*/ 118753 w 546265"/>
                    <a:gd name="connsiteY23" fmla="*/ 486888 h 486888"/>
                    <a:gd name="connsiteX24" fmla="*/ 118753 w 546265"/>
                    <a:gd name="connsiteY24" fmla="*/ 380009 h 486888"/>
                    <a:gd name="connsiteX25" fmla="*/ 0 w 546265"/>
                    <a:gd name="connsiteY25" fmla="*/ 380009 h 486888"/>
                    <a:gd name="connsiteX26" fmla="*/ 0 w 546265"/>
                    <a:gd name="connsiteY26" fmla="*/ 320633 h 486888"/>
                    <a:gd name="connsiteX27" fmla="*/ 118753 w 546265"/>
                    <a:gd name="connsiteY27" fmla="*/ 320633 h 486888"/>
                    <a:gd name="connsiteX28" fmla="*/ 118753 w 546265"/>
                    <a:gd name="connsiteY28" fmla="*/ 201880 h 486888"/>
                    <a:gd name="connsiteX29" fmla="*/ 0 w 546265"/>
                    <a:gd name="connsiteY29" fmla="*/ 201880 h 486888"/>
                    <a:gd name="connsiteX30" fmla="*/ 0 w 546265"/>
                    <a:gd name="connsiteY30" fmla="*/ 142504 h 486888"/>
                    <a:gd name="connsiteX31" fmla="*/ 118753 w 546265"/>
                    <a:gd name="connsiteY31" fmla="*/ 142504 h 48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265" h="486888">
                      <a:moveTo>
                        <a:pt x="190005" y="201880"/>
                      </a:moveTo>
                      <a:lnTo>
                        <a:pt x="190005" y="320633"/>
                      </a:lnTo>
                      <a:lnTo>
                        <a:pt x="344384" y="320633"/>
                      </a:lnTo>
                      <a:lnTo>
                        <a:pt x="344384" y="201880"/>
                      </a:lnTo>
                      <a:close/>
                      <a:moveTo>
                        <a:pt x="118753" y="0"/>
                      </a:moveTo>
                      <a:lnTo>
                        <a:pt x="190005" y="0"/>
                      </a:lnTo>
                      <a:lnTo>
                        <a:pt x="190005" y="142504"/>
                      </a:lnTo>
                      <a:lnTo>
                        <a:pt x="344384" y="142504"/>
                      </a:lnTo>
                      <a:lnTo>
                        <a:pt x="344384" y="0"/>
                      </a:lnTo>
                      <a:lnTo>
                        <a:pt x="415636" y="0"/>
                      </a:lnTo>
                      <a:lnTo>
                        <a:pt x="415636" y="142504"/>
                      </a:lnTo>
                      <a:lnTo>
                        <a:pt x="546265" y="142504"/>
                      </a:lnTo>
                      <a:lnTo>
                        <a:pt x="546265" y="201880"/>
                      </a:lnTo>
                      <a:lnTo>
                        <a:pt x="415636" y="201880"/>
                      </a:lnTo>
                      <a:lnTo>
                        <a:pt x="415636" y="320633"/>
                      </a:lnTo>
                      <a:lnTo>
                        <a:pt x="546265" y="320633"/>
                      </a:lnTo>
                      <a:lnTo>
                        <a:pt x="546265" y="380009"/>
                      </a:lnTo>
                      <a:lnTo>
                        <a:pt x="415636" y="380009"/>
                      </a:lnTo>
                      <a:lnTo>
                        <a:pt x="415636" y="486888"/>
                      </a:lnTo>
                      <a:lnTo>
                        <a:pt x="344384" y="486888"/>
                      </a:lnTo>
                      <a:lnTo>
                        <a:pt x="344384" y="380009"/>
                      </a:lnTo>
                      <a:lnTo>
                        <a:pt x="190005" y="380009"/>
                      </a:lnTo>
                      <a:lnTo>
                        <a:pt x="190005" y="486888"/>
                      </a:lnTo>
                      <a:lnTo>
                        <a:pt x="118753" y="486888"/>
                      </a:lnTo>
                      <a:lnTo>
                        <a:pt x="118753" y="380009"/>
                      </a:lnTo>
                      <a:lnTo>
                        <a:pt x="0" y="380009"/>
                      </a:lnTo>
                      <a:lnTo>
                        <a:pt x="0" y="320633"/>
                      </a:lnTo>
                      <a:lnTo>
                        <a:pt x="118753" y="320633"/>
                      </a:lnTo>
                      <a:lnTo>
                        <a:pt x="118753" y="201880"/>
                      </a:lnTo>
                      <a:lnTo>
                        <a:pt x="0" y="201880"/>
                      </a:lnTo>
                      <a:lnTo>
                        <a:pt x="0" y="142504"/>
                      </a:lnTo>
                      <a:lnTo>
                        <a:pt x="118753" y="14250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9" name="组合 1278"/>
              <p:cNvGrpSpPr/>
              <p:nvPr/>
            </p:nvGrpSpPr>
            <p:grpSpPr>
              <a:xfrm flipV="1">
                <a:off x="4072066" y="1474882"/>
                <a:ext cx="1037678" cy="1037678"/>
                <a:chOff x="3748216" y="4269121"/>
                <a:chExt cx="1037678" cy="1037678"/>
              </a:xfrm>
            </p:grpSpPr>
            <p:grpSp>
              <p:nvGrpSpPr>
                <p:cNvPr id="1282" name="组合 1281"/>
                <p:cNvGrpSpPr/>
                <p:nvPr/>
              </p:nvGrpSpPr>
              <p:grpSpPr>
                <a:xfrm>
                  <a:off x="3748216" y="4269121"/>
                  <a:ext cx="1037678" cy="1037678"/>
                  <a:chOff x="-1781726" y="512424"/>
                  <a:chExt cx="1037678" cy="1037678"/>
                </a:xfrm>
              </p:grpSpPr>
              <p:sp>
                <p:nvSpPr>
                  <p:cNvPr id="1284" name="矩形 128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5" name="矩形 128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83" name="任意多边形 1282"/>
                <p:cNvSpPr/>
                <p:nvPr/>
              </p:nvSpPr>
              <p:spPr>
                <a:xfrm>
                  <a:off x="3946359" y="4556725"/>
                  <a:ext cx="659362" cy="560460"/>
                </a:xfrm>
                <a:custGeom>
                  <a:avLst/>
                  <a:gdLst>
                    <a:gd name="connsiteX0" fmla="*/ 203806 w 903111"/>
                    <a:gd name="connsiteY0" fmla="*/ 371709 h 767647"/>
                    <a:gd name="connsiteX1" fmla="*/ 694460 w 903111"/>
                    <a:gd name="connsiteY1" fmla="*/ 371709 h 767647"/>
                    <a:gd name="connsiteX2" fmla="*/ 694460 w 903111"/>
                    <a:gd name="connsiteY2" fmla="*/ 429696 h 767647"/>
                    <a:gd name="connsiteX3" fmla="*/ 203806 w 903111"/>
                    <a:gd name="connsiteY3" fmla="*/ 429696 h 767647"/>
                    <a:gd name="connsiteX4" fmla="*/ 203806 w 903111"/>
                    <a:gd name="connsiteY4" fmla="*/ 193289 h 767647"/>
                    <a:gd name="connsiteX5" fmla="*/ 694460 w 903111"/>
                    <a:gd name="connsiteY5" fmla="*/ 193289 h 767647"/>
                    <a:gd name="connsiteX6" fmla="*/ 694460 w 903111"/>
                    <a:gd name="connsiteY6" fmla="*/ 251276 h 767647"/>
                    <a:gd name="connsiteX7" fmla="*/ 203806 w 903111"/>
                    <a:gd name="connsiteY7" fmla="*/ 251276 h 767647"/>
                    <a:gd name="connsiteX8" fmla="*/ 131964 w 903111"/>
                    <a:gd name="connsiteY8" fmla="*/ 38158 h 767647"/>
                    <a:gd name="connsiteX9" fmla="*/ 38767 w 903111"/>
                    <a:gd name="connsiteY9" fmla="*/ 131355 h 767647"/>
                    <a:gd name="connsiteX10" fmla="*/ 38767 w 903111"/>
                    <a:gd name="connsiteY10" fmla="*/ 364341 h 767647"/>
                    <a:gd name="connsiteX11" fmla="*/ 38767 w 903111"/>
                    <a:gd name="connsiteY11" fmla="*/ 504131 h 767647"/>
                    <a:gd name="connsiteX12" fmla="*/ 131964 w 903111"/>
                    <a:gd name="connsiteY12" fmla="*/ 597328 h 767647"/>
                    <a:gd name="connsiteX13" fmla="*/ 176299 w 903111"/>
                    <a:gd name="connsiteY13" fmla="*/ 597328 h 767647"/>
                    <a:gd name="connsiteX14" fmla="*/ 359173 w 903111"/>
                    <a:gd name="connsiteY14" fmla="*/ 726070 h 767647"/>
                    <a:gd name="connsiteX15" fmla="*/ 337993 w 903111"/>
                    <a:gd name="connsiteY15" fmla="*/ 606249 h 767647"/>
                    <a:gd name="connsiteX16" fmla="*/ 770761 w 903111"/>
                    <a:gd name="connsiteY16" fmla="*/ 597328 h 767647"/>
                    <a:gd name="connsiteX17" fmla="*/ 863958 w 903111"/>
                    <a:gd name="connsiteY17" fmla="*/ 504131 h 767647"/>
                    <a:gd name="connsiteX18" fmla="*/ 863958 w 903111"/>
                    <a:gd name="connsiteY18" fmla="*/ 364341 h 767647"/>
                    <a:gd name="connsiteX19" fmla="*/ 863958 w 903111"/>
                    <a:gd name="connsiteY19" fmla="*/ 131355 h 767647"/>
                    <a:gd name="connsiteX20" fmla="*/ 770761 w 903111"/>
                    <a:gd name="connsiteY20" fmla="*/ 38158 h 767647"/>
                    <a:gd name="connsiteX21" fmla="*/ 382597 w 903111"/>
                    <a:gd name="connsiteY21" fmla="*/ 38158 h 767647"/>
                    <a:gd name="connsiteX22" fmla="*/ 176299 w 903111"/>
                    <a:gd name="connsiteY22" fmla="*/ 38158 h 767647"/>
                    <a:gd name="connsiteX23" fmla="*/ 105365 w 903111"/>
                    <a:gd name="connsiteY23" fmla="*/ 0 h 767647"/>
                    <a:gd name="connsiteX24" fmla="*/ 150519 w 903111"/>
                    <a:gd name="connsiteY24" fmla="*/ 0 h 767647"/>
                    <a:gd name="connsiteX25" fmla="*/ 376296 w 903111"/>
                    <a:gd name="connsiteY25" fmla="*/ 0 h 767647"/>
                    <a:gd name="connsiteX26" fmla="*/ 797746 w 903111"/>
                    <a:gd name="connsiteY26" fmla="*/ 0 h 767647"/>
                    <a:gd name="connsiteX27" fmla="*/ 903111 w 903111"/>
                    <a:gd name="connsiteY27" fmla="*/ 105365 h 767647"/>
                    <a:gd name="connsiteX28" fmla="*/ 903111 w 903111"/>
                    <a:gd name="connsiteY28" fmla="*/ 368771 h 767647"/>
                    <a:gd name="connsiteX29" fmla="*/ 903111 w 903111"/>
                    <a:gd name="connsiteY29" fmla="*/ 526813 h 767647"/>
                    <a:gd name="connsiteX30" fmla="*/ 797746 w 903111"/>
                    <a:gd name="connsiteY30" fmla="*/ 632178 h 767647"/>
                    <a:gd name="connsiteX31" fmla="*/ 376296 w 903111"/>
                    <a:gd name="connsiteY31" fmla="*/ 632178 h 767647"/>
                    <a:gd name="connsiteX32" fmla="*/ 387588 w 903111"/>
                    <a:gd name="connsiteY32" fmla="*/ 767647 h 767647"/>
                    <a:gd name="connsiteX33" fmla="*/ 150519 w 903111"/>
                    <a:gd name="connsiteY33" fmla="*/ 632178 h 767647"/>
                    <a:gd name="connsiteX34" fmla="*/ 105365 w 903111"/>
                    <a:gd name="connsiteY34" fmla="*/ 632178 h 767647"/>
                    <a:gd name="connsiteX35" fmla="*/ 0 w 903111"/>
                    <a:gd name="connsiteY35" fmla="*/ 526813 h 767647"/>
                    <a:gd name="connsiteX36" fmla="*/ 0 w 903111"/>
                    <a:gd name="connsiteY36" fmla="*/ 368771 h 767647"/>
                    <a:gd name="connsiteX37" fmla="*/ 0 w 903111"/>
                    <a:gd name="connsiteY37" fmla="*/ 105365 h 767647"/>
                    <a:gd name="connsiteX38" fmla="*/ 105365 w 903111"/>
                    <a:gd name="connsiteY38" fmla="*/ 0 h 7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03111" h="767647">
                      <a:moveTo>
                        <a:pt x="203806" y="371709"/>
                      </a:moveTo>
                      <a:lnTo>
                        <a:pt x="694460" y="371709"/>
                      </a:lnTo>
                      <a:lnTo>
                        <a:pt x="694460" y="429696"/>
                      </a:lnTo>
                      <a:lnTo>
                        <a:pt x="203806" y="429696"/>
                      </a:lnTo>
                      <a:close/>
                      <a:moveTo>
                        <a:pt x="203806" y="193289"/>
                      </a:moveTo>
                      <a:lnTo>
                        <a:pt x="694460" y="193289"/>
                      </a:lnTo>
                      <a:lnTo>
                        <a:pt x="694460" y="251276"/>
                      </a:lnTo>
                      <a:lnTo>
                        <a:pt x="203806" y="251276"/>
                      </a:lnTo>
                      <a:close/>
                      <a:moveTo>
                        <a:pt x="131964" y="38158"/>
                      </a:moveTo>
                      <a:cubicBezTo>
                        <a:pt x="80493" y="38158"/>
                        <a:pt x="38767" y="79884"/>
                        <a:pt x="38767" y="131355"/>
                      </a:cubicBezTo>
                      <a:lnTo>
                        <a:pt x="38767" y="364341"/>
                      </a:lnTo>
                      <a:lnTo>
                        <a:pt x="38767" y="504131"/>
                      </a:lnTo>
                      <a:cubicBezTo>
                        <a:pt x="38767" y="555602"/>
                        <a:pt x="80493" y="597328"/>
                        <a:pt x="131964" y="597328"/>
                      </a:cubicBezTo>
                      <a:lnTo>
                        <a:pt x="176299" y="597328"/>
                      </a:lnTo>
                      <a:lnTo>
                        <a:pt x="359173" y="726070"/>
                      </a:lnTo>
                      <a:lnTo>
                        <a:pt x="337993" y="606249"/>
                      </a:lnTo>
                      <a:lnTo>
                        <a:pt x="770761" y="597328"/>
                      </a:lnTo>
                      <a:cubicBezTo>
                        <a:pt x="822232" y="597328"/>
                        <a:pt x="863958" y="555602"/>
                        <a:pt x="863958" y="504131"/>
                      </a:cubicBezTo>
                      <a:lnTo>
                        <a:pt x="863958" y="364341"/>
                      </a:lnTo>
                      <a:lnTo>
                        <a:pt x="863958" y="131355"/>
                      </a:lnTo>
                      <a:cubicBezTo>
                        <a:pt x="863958" y="79884"/>
                        <a:pt x="822232" y="38158"/>
                        <a:pt x="770761" y="38158"/>
                      </a:cubicBezTo>
                      <a:lnTo>
                        <a:pt x="382597" y="38158"/>
                      </a:lnTo>
                      <a:lnTo>
                        <a:pt x="176299" y="38158"/>
                      </a:lnTo>
                      <a:close/>
                      <a:moveTo>
                        <a:pt x="105365" y="0"/>
                      </a:moveTo>
                      <a:lnTo>
                        <a:pt x="150519" y="0"/>
                      </a:lnTo>
                      <a:lnTo>
                        <a:pt x="376296" y="0"/>
                      </a:lnTo>
                      <a:lnTo>
                        <a:pt x="797746" y="0"/>
                      </a:lnTo>
                      <a:cubicBezTo>
                        <a:pt x="855937" y="0"/>
                        <a:pt x="903111" y="47174"/>
                        <a:pt x="903111" y="105365"/>
                      </a:cubicBezTo>
                      <a:lnTo>
                        <a:pt x="903111" y="368771"/>
                      </a:lnTo>
                      <a:lnTo>
                        <a:pt x="903111" y="526813"/>
                      </a:lnTo>
                      <a:cubicBezTo>
                        <a:pt x="903111" y="585004"/>
                        <a:pt x="855937" y="632178"/>
                        <a:pt x="797746" y="632178"/>
                      </a:cubicBezTo>
                      <a:lnTo>
                        <a:pt x="376296" y="632178"/>
                      </a:lnTo>
                      <a:lnTo>
                        <a:pt x="387588" y="767647"/>
                      </a:lnTo>
                      <a:lnTo>
                        <a:pt x="150519" y="632178"/>
                      </a:lnTo>
                      <a:lnTo>
                        <a:pt x="105365" y="632178"/>
                      </a:lnTo>
                      <a:cubicBezTo>
                        <a:pt x="47174" y="632178"/>
                        <a:pt x="0" y="585004"/>
                        <a:pt x="0" y="526813"/>
                      </a:cubicBezTo>
                      <a:lnTo>
                        <a:pt x="0" y="368771"/>
                      </a:lnTo>
                      <a:lnTo>
                        <a:pt x="0" y="105365"/>
                      </a:lnTo>
                      <a:cubicBezTo>
                        <a:pt x="0" y="47174"/>
                        <a:pt x="47174" y="0"/>
                        <a:pt x="105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80" name="直角三角形 1279"/>
              <p:cNvSpPr/>
              <p:nvPr/>
            </p:nvSpPr>
            <p:spPr>
              <a:xfrm rot="10800000" flipH="1" flipV="1">
                <a:off x="5110998" y="1468419"/>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1" name="等腰三角形 4"/>
              <p:cNvSpPr/>
              <p:nvPr/>
            </p:nvSpPr>
            <p:spPr>
              <a:xfrm rot="16200000" flipV="1">
                <a:off x="5103309" y="3468360"/>
                <a:ext cx="71037" cy="64316"/>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 name="connsiteX0" fmla="*/ 0 w 3158994"/>
                  <a:gd name="connsiteY0" fmla="*/ 2082306 h 2082306"/>
                  <a:gd name="connsiteX1" fmla="*/ 2092294 w 3158994"/>
                  <a:gd name="connsiteY1" fmla="*/ 0 h 2082306"/>
                  <a:gd name="connsiteX2" fmla="*/ 3158994 w 3158994"/>
                  <a:gd name="connsiteY2" fmla="*/ 1072656 h 2082306"/>
                  <a:gd name="connsiteX3" fmla="*/ 0 w 3158994"/>
                  <a:gd name="connsiteY3" fmla="*/ 2082306 h 2082306"/>
                  <a:gd name="connsiteX0" fmla="*/ 0 w 2039617"/>
                  <a:gd name="connsiteY0" fmla="*/ 977405 h 1072656"/>
                  <a:gd name="connsiteX1" fmla="*/ 972917 w 2039617"/>
                  <a:gd name="connsiteY1" fmla="*/ 0 h 1072656"/>
                  <a:gd name="connsiteX2" fmla="*/ 2039617 w 2039617"/>
                  <a:gd name="connsiteY2" fmla="*/ 1072656 h 1072656"/>
                  <a:gd name="connsiteX3" fmla="*/ 0 w 2039617"/>
                  <a:gd name="connsiteY3"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2039617 w 2039617"/>
                  <a:gd name="connsiteY3" fmla="*/ 1072656 h 1072656"/>
                  <a:gd name="connsiteX4" fmla="*/ 0 w 2039617"/>
                  <a:gd name="connsiteY4"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1042864 w 2039617"/>
                  <a:gd name="connsiteY3" fmla="*/ 64316 h 1072656"/>
                  <a:gd name="connsiteX4" fmla="*/ 2039617 w 2039617"/>
                  <a:gd name="connsiteY4" fmla="*/ 1072656 h 1072656"/>
                  <a:gd name="connsiteX5" fmla="*/ 0 w 2039617"/>
                  <a:gd name="connsiteY5" fmla="*/ 977405 h 1072656"/>
                  <a:gd name="connsiteX0" fmla="*/ 1133038 w 1133038"/>
                  <a:gd name="connsiteY0" fmla="*/ 1072656 h 1072656"/>
                  <a:gd name="connsiteX1" fmla="*/ 0 w 1133038"/>
                  <a:gd name="connsiteY1" fmla="*/ 61562 h 1072656"/>
                  <a:gd name="connsiteX2" fmla="*/ 66338 w 1133038"/>
                  <a:gd name="connsiteY2" fmla="*/ 0 h 1072656"/>
                  <a:gd name="connsiteX3" fmla="*/ 136285 w 1133038"/>
                  <a:gd name="connsiteY3" fmla="*/ 64316 h 1072656"/>
                  <a:gd name="connsiteX4" fmla="*/ 1133038 w 1133038"/>
                  <a:gd name="connsiteY4" fmla="*/ 1072656 h 1072656"/>
                  <a:gd name="connsiteX0" fmla="*/ 136285 w 136285"/>
                  <a:gd name="connsiteY0" fmla="*/ 64316 h 64316"/>
                  <a:gd name="connsiteX1" fmla="*/ 0 w 136285"/>
                  <a:gd name="connsiteY1" fmla="*/ 61562 h 64316"/>
                  <a:gd name="connsiteX2" fmla="*/ 66338 w 136285"/>
                  <a:gd name="connsiteY2" fmla="*/ 0 h 64316"/>
                  <a:gd name="connsiteX3" fmla="*/ 136285 w 136285"/>
                  <a:gd name="connsiteY3" fmla="*/ 64316 h 64316"/>
                  <a:gd name="connsiteX0" fmla="*/ 136285 w 136285"/>
                  <a:gd name="connsiteY0" fmla="*/ 64316 h 64316"/>
                  <a:gd name="connsiteX1" fmla="*/ 63055 w 136285"/>
                  <a:gd name="connsiteY1" fmla="*/ 63205 h 64316"/>
                  <a:gd name="connsiteX2" fmla="*/ 0 w 136285"/>
                  <a:gd name="connsiteY2" fmla="*/ 61562 h 64316"/>
                  <a:gd name="connsiteX3" fmla="*/ 66338 w 136285"/>
                  <a:gd name="connsiteY3" fmla="*/ 0 h 64316"/>
                  <a:gd name="connsiteX4" fmla="*/ 136285 w 136285"/>
                  <a:gd name="connsiteY4" fmla="*/ 64316 h 64316"/>
                  <a:gd name="connsiteX0" fmla="*/ 73230 w 73230"/>
                  <a:gd name="connsiteY0" fmla="*/ 64316 h 64316"/>
                  <a:gd name="connsiteX1" fmla="*/ 0 w 73230"/>
                  <a:gd name="connsiteY1" fmla="*/ 63205 h 64316"/>
                  <a:gd name="connsiteX2" fmla="*/ 3283 w 73230"/>
                  <a:gd name="connsiteY2" fmla="*/ 0 h 64316"/>
                  <a:gd name="connsiteX3" fmla="*/ 73230 w 73230"/>
                  <a:gd name="connsiteY3" fmla="*/ 64316 h 64316"/>
                </a:gdLst>
                <a:ahLst/>
                <a:cxnLst>
                  <a:cxn ang="0">
                    <a:pos x="connsiteX0" y="connsiteY0"/>
                  </a:cxn>
                  <a:cxn ang="0">
                    <a:pos x="connsiteX1" y="connsiteY1"/>
                  </a:cxn>
                  <a:cxn ang="0">
                    <a:pos x="connsiteX2" y="connsiteY2"/>
                  </a:cxn>
                  <a:cxn ang="0">
                    <a:pos x="connsiteX3" y="connsiteY3"/>
                  </a:cxn>
                </a:cxnLst>
                <a:rect l="l" t="t" r="r" b="b"/>
                <a:pathLst>
                  <a:path w="73230" h="64316">
                    <a:moveTo>
                      <a:pt x="73230" y="64316"/>
                    </a:moveTo>
                    <a:lnTo>
                      <a:pt x="0" y="63205"/>
                    </a:lnTo>
                    <a:lnTo>
                      <a:pt x="3283" y="0"/>
                    </a:lnTo>
                    <a:lnTo>
                      <a:pt x="73230" y="64316"/>
                    </a:lnTo>
                    <a:close/>
                  </a:path>
                </a:pathLst>
              </a:custGeom>
              <a:solidFill>
                <a:srgbClr val="68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75" name="任意多边形 1274"/>
            <p:cNvSpPr/>
            <p:nvPr/>
          </p:nvSpPr>
          <p:spPr>
            <a:xfrm rot="20285560">
              <a:off x="3057832" y="1364904"/>
              <a:ext cx="4148923" cy="2167837"/>
            </a:xfrm>
            <a:custGeom>
              <a:avLst/>
              <a:gdLst>
                <a:gd name="connsiteX0" fmla="*/ 0 w 4141694"/>
                <a:gd name="connsiteY0" fmla="*/ 1559859 h 2043953"/>
                <a:gd name="connsiteX1" fmla="*/ 4141694 w 4141694"/>
                <a:gd name="connsiteY1" fmla="*/ 2043953 h 2043953"/>
                <a:gd name="connsiteX2" fmla="*/ 4141694 w 4141694"/>
                <a:gd name="connsiteY2" fmla="*/ 0 h 2043953"/>
                <a:gd name="connsiteX3" fmla="*/ 0 w 4141694"/>
                <a:gd name="connsiteY3" fmla="*/ 0 h 2043953"/>
                <a:gd name="connsiteX4" fmla="*/ 0 w 4141694"/>
                <a:gd name="connsiteY4" fmla="*/ 1559859 h 2043953"/>
                <a:gd name="connsiteX0" fmla="*/ 0 w 4141694"/>
                <a:gd name="connsiteY0" fmla="*/ 1247888 h 2043953"/>
                <a:gd name="connsiteX1" fmla="*/ 4141694 w 4141694"/>
                <a:gd name="connsiteY1" fmla="*/ 2043953 h 2043953"/>
                <a:gd name="connsiteX2" fmla="*/ 4141694 w 4141694"/>
                <a:gd name="connsiteY2" fmla="*/ 0 h 2043953"/>
                <a:gd name="connsiteX3" fmla="*/ 0 w 4141694"/>
                <a:gd name="connsiteY3" fmla="*/ 0 h 2043953"/>
                <a:gd name="connsiteX4" fmla="*/ 0 w 4141694"/>
                <a:gd name="connsiteY4" fmla="*/ 1247888 h 2043953"/>
                <a:gd name="connsiteX0" fmla="*/ 0 w 4141694"/>
                <a:gd name="connsiteY0" fmla="*/ 1247889 h 2043954"/>
                <a:gd name="connsiteX1" fmla="*/ 4141694 w 4141694"/>
                <a:gd name="connsiteY1" fmla="*/ 2043954 h 2043954"/>
                <a:gd name="connsiteX2" fmla="*/ 4141694 w 4141694"/>
                <a:gd name="connsiteY2" fmla="*/ 1 h 2043954"/>
                <a:gd name="connsiteX3" fmla="*/ 2086985 w 4141694"/>
                <a:gd name="connsiteY3" fmla="*/ 0 h 2043954"/>
                <a:gd name="connsiteX4" fmla="*/ 0 w 4141694"/>
                <a:gd name="connsiteY4" fmla="*/ 1 h 2043954"/>
                <a:gd name="connsiteX5" fmla="*/ 0 w 4141694"/>
                <a:gd name="connsiteY5" fmla="*/ 1247889 h 2043954"/>
                <a:gd name="connsiteX0" fmla="*/ 0 w 4141694"/>
                <a:gd name="connsiteY0" fmla="*/ 1247889 h 2043954"/>
                <a:gd name="connsiteX1" fmla="*/ 4141694 w 4141694"/>
                <a:gd name="connsiteY1" fmla="*/ 2043954 h 2043954"/>
                <a:gd name="connsiteX2" fmla="*/ 2086985 w 4141694"/>
                <a:gd name="connsiteY2" fmla="*/ 0 h 2043954"/>
                <a:gd name="connsiteX3" fmla="*/ 0 w 4141694"/>
                <a:gd name="connsiteY3" fmla="*/ 1 h 2043954"/>
                <a:gd name="connsiteX4" fmla="*/ 0 w 4141694"/>
                <a:gd name="connsiteY4" fmla="*/ 1247889 h 2043954"/>
                <a:gd name="connsiteX0" fmla="*/ 0 w 4142252"/>
                <a:gd name="connsiteY0" fmla="*/ 699250 h 2043954"/>
                <a:gd name="connsiteX1" fmla="*/ 4142252 w 4142252"/>
                <a:gd name="connsiteY1" fmla="*/ 2043954 h 2043954"/>
                <a:gd name="connsiteX2" fmla="*/ 2087543 w 4142252"/>
                <a:gd name="connsiteY2" fmla="*/ 0 h 2043954"/>
                <a:gd name="connsiteX3" fmla="*/ 558 w 4142252"/>
                <a:gd name="connsiteY3" fmla="*/ 1 h 2043954"/>
                <a:gd name="connsiteX4" fmla="*/ 0 w 4142252"/>
                <a:gd name="connsiteY4" fmla="*/ 699250 h 2043954"/>
                <a:gd name="connsiteX0" fmla="*/ 15956 w 4141694"/>
                <a:gd name="connsiteY0" fmla="*/ 377368 h 2043954"/>
                <a:gd name="connsiteX1" fmla="*/ 4141694 w 4141694"/>
                <a:gd name="connsiteY1" fmla="*/ 2043954 h 2043954"/>
                <a:gd name="connsiteX2" fmla="*/ 2086985 w 4141694"/>
                <a:gd name="connsiteY2" fmla="*/ 0 h 2043954"/>
                <a:gd name="connsiteX3" fmla="*/ 0 w 4141694"/>
                <a:gd name="connsiteY3" fmla="*/ 1 h 2043954"/>
                <a:gd name="connsiteX4" fmla="*/ 15956 w 4141694"/>
                <a:gd name="connsiteY4" fmla="*/ 377368 h 2043954"/>
                <a:gd name="connsiteX0" fmla="*/ 15956 w 4127573"/>
                <a:gd name="connsiteY0" fmla="*/ 377368 h 2028009"/>
                <a:gd name="connsiteX1" fmla="*/ 4127573 w 4127573"/>
                <a:gd name="connsiteY1" fmla="*/ 2028009 h 2028009"/>
                <a:gd name="connsiteX2" fmla="*/ 2086985 w 4127573"/>
                <a:gd name="connsiteY2" fmla="*/ 0 h 2028009"/>
                <a:gd name="connsiteX3" fmla="*/ 0 w 4127573"/>
                <a:gd name="connsiteY3" fmla="*/ 1 h 2028009"/>
                <a:gd name="connsiteX4" fmla="*/ 15956 w 4127573"/>
                <a:gd name="connsiteY4" fmla="*/ 377368 h 2028009"/>
                <a:gd name="connsiteX0" fmla="*/ 0 w 4111617"/>
                <a:gd name="connsiteY0" fmla="*/ 377368 h 2028009"/>
                <a:gd name="connsiteX1" fmla="*/ 4111617 w 4111617"/>
                <a:gd name="connsiteY1" fmla="*/ 2028009 h 2028009"/>
                <a:gd name="connsiteX2" fmla="*/ 2071029 w 4111617"/>
                <a:gd name="connsiteY2" fmla="*/ 0 h 2028009"/>
                <a:gd name="connsiteX3" fmla="*/ 212658 w 4111617"/>
                <a:gd name="connsiteY3" fmla="*/ 76447 h 2028009"/>
                <a:gd name="connsiteX4" fmla="*/ 0 w 4111617"/>
                <a:gd name="connsiteY4" fmla="*/ 377368 h 2028009"/>
                <a:gd name="connsiteX0" fmla="*/ 0 w 4111617"/>
                <a:gd name="connsiteY0" fmla="*/ 377368 h 2028009"/>
                <a:gd name="connsiteX1" fmla="*/ 4111617 w 4111617"/>
                <a:gd name="connsiteY1" fmla="*/ 2028009 h 2028009"/>
                <a:gd name="connsiteX2" fmla="*/ 2071029 w 4111617"/>
                <a:gd name="connsiteY2" fmla="*/ 0 h 2028009"/>
                <a:gd name="connsiteX3" fmla="*/ 35787 w 4111617"/>
                <a:gd name="connsiteY3" fmla="*/ 73824 h 2028009"/>
                <a:gd name="connsiteX4" fmla="*/ 0 w 4111617"/>
                <a:gd name="connsiteY4" fmla="*/ 377368 h 2028009"/>
                <a:gd name="connsiteX0" fmla="*/ 282478 w 4075830"/>
                <a:gd name="connsiteY0" fmla="*/ 435544 h 2028009"/>
                <a:gd name="connsiteX1" fmla="*/ 4075830 w 4075830"/>
                <a:gd name="connsiteY1" fmla="*/ 2028009 h 2028009"/>
                <a:gd name="connsiteX2" fmla="*/ 2035242 w 4075830"/>
                <a:gd name="connsiteY2" fmla="*/ 0 h 2028009"/>
                <a:gd name="connsiteX3" fmla="*/ 0 w 4075830"/>
                <a:gd name="connsiteY3" fmla="*/ 73824 h 2028009"/>
                <a:gd name="connsiteX4" fmla="*/ 282478 w 4075830"/>
                <a:gd name="connsiteY4" fmla="*/ 435544 h 2028009"/>
                <a:gd name="connsiteX0" fmla="*/ 0 w 4085746"/>
                <a:gd name="connsiteY0" fmla="*/ 414280 h 2028009"/>
                <a:gd name="connsiteX1" fmla="*/ 4085746 w 4085746"/>
                <a:gd name="connsiteY1" fmla="*/ 2028009 h 2028009"/>
                <a:gd name="connsiteX2" fmla="*/ 2045158 w 4085746"/>
                <a:gd name="connsiteY2" fmla="*/ 0 h 2028009"/>
                <a:gd name="connsiteX3" fmla="*/ 9916 w 4085746"/>
                <a:gd name="connsiteY3" fmla="*/ 73824 h 2028009"/>
                <a:gd name="connsiteX4" fmla="*/ 0 w 4085746"/>
                <a:gd name="connsiteY4" fmla="*/ 414280 h 2028009"/>
                <a:gd name="connsiteX0" fmla="*/ 0 w 4085746"/>
                <a:gd name="connsiteY0" fmla="*/ 340456 h 1954185"/>
                <a:gd name="connsiteX1" fmla="*/ 4085746 w 4085746"/>
                <a:gd name="connsiteY1" fmla="*/ 1954185 h 1954185"/>
                <a:gd name="connsiteX2" fmla="*/ 2010289 w 4085746"/>
                <a:gd name="connsiteY2" fmla="*/ 27749 h 1954185"/>
                <a:gd name="connsiteX3" fmla="*/ 9916 w 4085746"/>
                <a:gd name="connsiteY3" fmla="*/ 0 h 1954185"/>
                <a:gd name="connsiteX4" fmla="*/ 0 w 4085746"/>
                <a:gd name="connsiteY4" fmla="*/ 340456 h 1954185"/>
                <a:gd name="connsiteX0" fmla="*/ 0 w 4085746"/>
                <a:gd name="connsiteY0" fmla="*/ 345318 h 1959047"/>
                <a:gd name="connsiteX1" fmla="*/ 4085746 w 4085746"/>
                <a:gd name="connsiteY1" fmla="*/ 1959047 h 1959047"/>
                <a:gd name="connsiteX2" fmla="*/ 2065355 w 4085746"/>
                <a:gd name="connsiteY2" fmla="*/ 0 h 1959047"/>
                <a:gd name="connsiteX3" fmla="*/ 9916 w 4085746"/>
                <a:gd name="connsiteY3" fmla="*/ 4862 h 1959047"/>
                <a:gd name="connsiteX4" fmla="*/ 0 w 4085746"/>
                <a:gd name="connsiteY4" fmla="*/ 345318 h 1959047"/>
                <a:gd name="connsiteX0" fmla="*/ 0 w 4085746"/>
                <a:gd name="connsiteY0" fmla="*/ 384198 h 1997927"/>
                <a:gd name="connsiteX1" fmla="*/ 4085746 w 4085746"/>
                <a:gd name="connsiteY1" fmla="*/ 1997927 h 1997927"/>
                <a:gd name="connsiteX2" fmla="*/ 2023723 w 4085746"/>
                <a:gd name="connsiteY2" fmla="*/ 0 h 1997927"/>
                <a:gd name="connsiteX3" fmla="*/ 9916 w 4085746"/>
                <a:gd name="connsiteY3" fmla="*/ 43742 h 1997927"/>
                <a:gd name="connsiteX4" fmla="*/ 0 w 4085746"/>
                <a:gd name="connsiteY4" fmla="*/ 384198 h 1997927"/>
                <a:gd name="connsiteX0" fmla="*/ 0 w 4085746"/>
                <a:gd name="connsiteY0" fmla="*/ 479369 h 2093098"/>
                <a:gd name="connsiteX1" fmla="*/ 4085746 w 4085746"/>
                <a:gd name="connsiteY1" fmla="*/ 2093098 h 2093098"/>
                <a:gd name="connsiteX2" fmla="*/ 2094352 w 4085746"/>
                <a:gd name="connsiteY2" fmla="*/ 0 h 2093098"/>
                <a:gd name="connsiteX3" fmla="*/ 9916 w 4085746"/>
                <a:gd name="connsiteY3" fmla="*/ 138913 h 2093098"/>
                <a:gd name="connsiteX4" fmla="*/ 0 w 4085746"/>
                <a:gd name="connsiteY4" fmla="*/ 479369 h 2093098"/>
                <a:gd name="connsiteX0" fmla="*/ 0 w 4148923"/>
                <a:gd name="connsiteY0" fmla="*/ 479369 h 2117919"/>
                <a:gd name="connsiteX1" fmla="*/ 4148923 w 4148923"/>
                <a:gd name="connsiteY1" fmla="*/ 2117919 h 2117919"/>
                <a:gd name="connsiteX2" fmla="*/ 2094352 w 4148923"/>
                <a:gd name="connsiteY2" fmla="*/ 0 h 2117919"/>
                <a:gd name="connsiteX3" fmla="*/ 9916 w 4148923"/>
                <a:gd name="connsiteY3" fmla="*/ 138913 h 2117919"/>
                <a:gd name="connsiteX4" fmla="*/ 0 w 4148923"/>
                <a:gd name="connsiteY4" fmla="*/ 479369 h 211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8923" h="2117919">
                  <a:moveTo>
                    <a:pt x="0" y="479369"/>
                  </a:moveTo>
                  <a:lnTo>
                    <a:pt x="4148923" y="2117919"/>
                  </a:lnTo>
                  <a:lnTo>
                    <a:pt x="2094352" y="0"/>
                  </a:lnTo>
                  <a:lnTo>
                    <a:pt x="9916" y="138913"/>
                  </a:lnTo>
                  <a:lnTo>
                    <a:pt x="0" y="4793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8" name="任意多边形 129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877111" y="1537620"/>
            <a:ext cx="4517361" cy="1122312"/>
          </a:xfrm>
          <a:custGeom>
            <a:avLst/>
            <a:gdLst>
              <a:gd name="connsiteX0" fmla="*/ 4519448 w 4519448"/>
              <a:gd name="connsiteY0" fmla="*/ 1135117 h 1135117"/>
              <a:gd name="connsiteX1" fmla="*/ 157655 w 4519448"/>
              <a:gd name="connsiteY1" fmla="*/ 1135117 h 1135117"/>
              <a:gd name="connsiteX2" fmla="*/ 0 w 4519448"/>
              <a:gd name="connsiteY2" fmla="*/ 767255 h 1135117"/>
              <a:gd name="connsiteX3" fmla="*/ 1870841 w 4519448"/>
              <a:gd name="connsiteY3" fmla="*/ 0 h 1135117"/>
              <a:gd name="connsiteX4" fmla="*/ 4519448 w 4519448"/>
              <a:gd name="connsiteY4" fmla="*/ 1135117 h 1135117"/>
              <a:gd name="connsiteX0" fmla="*/ 4519448 w 4519448"/>
              <a:gd name="connsiteY0" fmla="*/ 1141767 h 1141767"/>
              <a:gd name="connsiteX1" fmla="*/ 157655 w 4519448"/>
              <a:gd name="connsiteY1" fmla="*/ 1141767 h 1141767"/>
              <a:gd name="connsiteX2" fmla="*/ 0 w 4519448"/>
              <a:gd name="connsiteY2" fmla="*/ 773905 h 1141767"/>
              <a:gd name="connsiteX3" fmla="*/ 1877491 w 4519448"/>
              <a:gd name="connsiteY3" fmla="*/ 0 h 1141767"/>
              <a:gd name="connsiteX4" fmla="*/ 4519448 w 4519448"/>
              <a:gd name="connsiteY4" fmla="*/ 1141767 h 1141767"/>
              <a:gd name="connsiteX0" fmla="*/ 4556024 w 4556024"/>
              <a:gd name="connsiteY0" fmla="*/ 1138441 h 1141767"/>
              <a:gd name="connsiteX1" fmla="*/ 157655 w 4556024"/>
              <a:gd name="connsiteY1" fmla="*/ 1141767 h 1141767"/>
              <a:gd name="connsiteX2" fmla="*/ 0 w 4556024"/>
              <a:gd name="connsiteY2" fmla="*/ 773905 h 1141767"/>
              <a:gd name="connsiteX3" fmla="*/ 1877491 w 4556024"/>
              <a:gd name="connsiteY3" fmla="*/ 0 h 1141767"/>
              <a:gd name="connsiteX4" fmla="*/ 4556024 w 4556024"/>
              <a:gd name="connsiteY4" fmla="*/ 1138441 h 1141767"/>
              <a:gd name="connsiteX0" fmla="*/ 4559349 w 4559349"/>
              <a:gd name="connsiteY0" fmla="*/ 1138441 h 1141767"/>
              <a:gd name="connsiteX1" fmla="*/ 160980 w 4559349"/>
              <a:gd name="connsiteY1" fmla="*/ 1141767 h 1141767"/>
              <a:gd name="connsiteX2" fmla="*/ 0 w 4559349"/>
              <a:gd name="connsiteY2" fmla="*/ 750629 h 1141767"/>
              <a:gd name="connsiteX3" fmla="*/ 1880816 w 4559349"/>
              <a:gd name="connsiteY3" fmla="*/ 0 h 1141767"/>
              <a:gd name="connsiteX4" fmla="*/ 4559349 w 4559349"/>
              <a:gd name="connsiteY4" fmla="*/ 1138441 h 1141767"/>
              <a:gd name="connsiteX0" fmla="*/ 4565999 w 4565999"/>
              <a:gd name="connsiteY0" fmla="*/ 1138441 h 1141767"/>
              <a:gd name="connsiteX1" fmla="*/ 167630 w 4565999"/>
              <a:gd name="connsiteY1" fmla="*/ 1141767 h 1141767"/>
              <a:gd name="connsiteX2" fmla="*/ 0 w 4565999"/>
              <a:gd name="connsiteY2" fmla="*/ 753954 h 1141767"/>
              <a:gd name="connsiteX3" fmla="*/ 1887466 w 4565999"/>
              <a:gd name="connsiteY3" fmla="*/ 0 h 1141767"/>
              <a:gd name="connsiteX4" fmla="*/ 4565999 w 4565999"/>
              <a:gd name="connsiteY4" fmla="*/ 1138441 h 1141767"/>
              <a:gd name="connsiteX0" fmla="*/ 4517361 w 4517361"/>
              <a:gd name="connsiteY0" fmla="*/ 1138441 h 1141767"/>
              <a:gd name="connsiteX1" fmla="*/ 118992 w 4517361"/>
              <a:gd name="connsiteY1" fmla="*/ 1141767 h 1141767"/>
              <a:gd name="connsiteX2" fmla="*/ 0 w 4517361"/>
              <a:gd name="connsiteY2" fmla="*/ 822048 h 1141767"/>
              <a:gd name="connsiteX3" fmla="*/ 1838828 w 4517361"/>
              <a:gd name="connsiteY3" fmla="*/ 0 h 1141767"/>
              <a:gd name="connsiteX4" fmla="*/ 4517361 w 4517361"/>
              <a:gd name="connsiteY4" fmla="*/ 1138441 h 1141767"/>
              <a:gd name="connsiteX0" fmla="*/ 4517361 w 4517361"/>
              <a:gd name="connsiteY0" fmla="*/ 1118986 h 1122312"/>
              <a:gd name="connsiteX1" fmla="*/ 118992 w 4517361"/>
              <a:gd name="connsiteY1" fmla="*/ 1122312 h 1122312"/>
              <a:gd name="connsiteX2" fmla="*/ 0 w 4517361"/>
              <a:gd name="connsiteY2" fmla="*/ 802593 h 1122312"/>
              <a:gd name="connsiteX3" fmla="*/ 1848556 w 4517361"/>
              <a:gd name="connsiteY3" fmla="*/ 0 h 1122312"/>
              <a:gd name="connsiteX4" fmla="*/ 4517361 w 4517361"/>
              <a:gd name="connsiteY4" fmla="*/ 1118986 h 112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7361" h="1122312">
                <a:moveTo>
                  <a:pt x="4517361" y="1118986"/>
                </a:moveTo>
                <a:lnTo>
                  <a:pt x="118992" y="1122312"/>
                </a:lnTo>
                <a:lnTo>
                  <a:pt x="0" y="802593"/>
                </a:lnTo>
                <a:lnTo>
                  <a:pt x="1848556" y="0"/>
                </a:lnTo>
                <a:lnTo>
                  <a:pt x="4517361" y="1118986"/>
                </a:lnTo>
                <a:close/>
              </a:path>
            </a:pathLst>
          </a:custGeom>
          <a:solidFill>
            <a:srgbClr val="680000"/>
          </a:solidFill>
          <a:ln>
            <a:solidFill>
              <a:srgbClr val="6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9" name="任意多边形 129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861937" y="1551906"/>
            <a:ext cx="4565999" cy="1141767"/>
          </a:xfrm>
          <a:custGeom>
            <a:avLst/>
            <a:gdLst>
              <a:gd name="connsiteX0" fmla="*/ 4519448 w 4519448"/>
              <a:gd name="connsiteY0" fmla="*/ 1135117 h 1135117"/>
              <a:gd name="connsiteX1" fmla="*/ 157655 w 4519448"/>
              <a:gd name="connsiteY1" fmla="*/ 1135117 h 1135117"/>
              <a:gd name="connsiteX2" fmla="*/ 0 w 4519448"/>
              <a:gd name="connsiteY2" fmla="*/ 767255 h 1135117"/>
              <a:gd name="connsiteX3" fmla="*/ 1870841 w 4519448"/>
              <a:gd name="connsiteY3" fmla="*/ 0 h 1135117"/>
              <a:gd name="connsiteX4" fmla="*/ 4519448 w 4519448"/>
              <a:gd name="connsiteY4" fmla="*/ 1135117 h 1135117"/>
              <a:gd name="connsiteX0" fmla="*/ 4519448 w 4519448"/>
              <a:gd name="connsiteY0" fmla="*/ 1141767 h 1141767"/>
              <a:gd name="connsiteX1" fmla="*/ 157655 w 4519448"/>
              <a:gd name="connsiteY1" fmla="*/ 1141767 h 1141767"/>
              <a:gd name="connsiteX2" fmla="*/ 0 w 4519448"/>
              <a:gd name="connsiteY2" fmla="*/ 773905 h 1141767"/>
              <a:gd name="connsiteX3" fmla="*/ 1877491 w 4519448"/>
              <a:gd name="connsiteY3" fmla="*/ 0 h 1141767"/>
              <a:gd name="connsiteX4" fmla="*/ 4519448 w 4519448"/>
              <a:gd name="connsiteY4" fmla="*/ 1141767 h 1141767"/>
              <a:gd name="connsiteX0" fmla="*/ 4556024 w 4556024"/>
              <a:gd name="connsiteY0" fmla="*/ 1138441 h 1141767"/>
              <a:gd name="connsiteX1" fmla="*/ 157655 w 4556024"/>
              <a:gd name="connsiteY1" fmla="*/ 1141767 h 1141767"/>
              <a:gd name="connsiteX2" fmla="*/ 0 w 4556024"/>
              <a:gd name="connsiteY2" fmla="*/ 773905 h 1141767"/>
              <a:gd name="connsiteX3" fmla="*/ 1877491 w 4556024"/>
              <a:gd name="connsiteY3" fmla="*/ 0 h 1141767"/>
              <a:gd name="connsiteX4" fmla="*/ 4556024 w 4556024"/>
              <a:gd name="connsiteY4" fmla="*/ 1138441 h 1141767"/>
              <a:gd name="connsiteX0" fmla="*/ 4559349 w 4559349"/>
              <a:gd name="connsiteY0" fmla="*/ 1138441 h 1141767"/>
              <a:gd name="connsiteX1" fmla="*/ 160980 w 4559349"/>
              <a:gd name="connsiteY1" fmla="*/ 1141767 h 1141767"/>
              <a:gd name="connsiteX2" fmla="*/ 0 w 4559349"/>
              <a:gd name="connsiteY2" fmla="*/ 750629 h 1141767"/>
              <a:gd name="connsiteX3" fmla="*/ 1880816 w 4559349"/>
              <a:gd name="connsiteY3" fmla="*/ 0 h 1141767"/>
              <a:gd name="connsiteX4" fmla="*/ 4559349 w 4559349"/>
              <a:gd name="connsiteY4" fmla="*/ 1138441 h 1141767"/>
              <a:gd name="connsiteX0" fmla="*/ 4565999 w 4565999"/>
              <a:gd name="connsiteY0" fmla="*/ 1138441 h 1141767"/>
              <a:gd name="connsiteX1" fmla="*/ 167630 w 4565999"/>
              <a:gd name="connsiteY1" fmla="*/ 1141767 h 1141767"/>
              <a:gd name="connsiteX2" fmla="*/ 0 w 4565999"/>
              <a:gd name="connsiteY2" fmla="*/ 753954 h 1141767"/>
              <a:gd name="connsiteX3" fmla="*/ 1887466 w 4565999"/>
              <a:gd name="connsiteY3" fmla="*/ 0 h 1141767"/>
              <a:gd name="connsiteX4" fmla="*/ 4565999 w 4565999"/>
              <a:gd name="connsiteY4" fmla="*/ 1138441 h 1141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5999" h="1141767">
                <a:moveTo>
                  <a:pt x="4565999" y="1138441"/>
                </a:moveTo>
                <a:lnTo>
                  <a:pt x="167630" y="1141767"/>
                </a:lnTo>
                <a:lnTo>
                  <a:pt x="0" y="753954"/>
                </a:lnTo>
                <a:lnTo>
                  <a:pt x="1887466" y="0"/>
                </a:lnTo>
                <a:lnTo>
                  <a:pt x="4565999" y="1138441"/>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00" name="组合 129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2831809" y="2058996"/>
            <a:ext cx="4593596" cy="1229317"/>
            <a:chOff x="2507718" y="3864647"/>
            <a:chExt cx="4593596" cy="1229317"/>
          </a:xfrm>
        </p:grpSpPr>
        <p:sp>
          <p:nvSpPr>
            <p:cNvPr id="1301" name="任意多边形 1300"/>
            <p:cNvSpPr/>
            <p:nvPr/>
          </p:nvSpPr>
          <p:spPr>
            <a:xfrm>
              <a:off x="2507718" y="4466530"/>
              <a:ext cx="4593596" cy="627434"/>
            </a:xfrm>
            <a:custGeom>
              <a:avLst/>
              <a:gdLst>
                <a:gd name="connsiteX0" fmla="*/ 179962 w 4854102"/>
                <a:gd name="connsiteY0" fmla="*/ 0 h 627434"/>
                <a:gd name="connsiteX1" fmla="*/ 0 w 4854102"/>
                <a:gd name="connsiteY1" fmla="*/ 218872 h 627434"/>
                <a:gd name="connsiteX2" fmla="*/ 2013625 w 4854102"/>
                <a:gd name="connsiteY2" fmla="*/ 627434 h 627434"/>
                <a:gd name="connsiteX3" fmla="*/ 4854102 w 4854102"/>
                <a:gd name="connsiteY3" fmla="*/ 4864 h 627434"/>
                <a:gd name="connsiteX4" fmla="*/ 179962 w 4854102"/>
                <a:gd name="connsiteY4" fmla="*/ 0 h 62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4102" h="627434">
                  <a:moveTo>
                    <a:pt x="179962" y="0"/>
                  </a:moveTo>
                  <a:lnTo>
                    <a:pt x="0" y="218872"/>
                  </a:lnTo>
                  <a:lnTo>
                    <a:pt x="2013625" y="627434"/>
                  </a:lnTo>
                  <a:lnTo>
                    <a:pt x="4854102" y="4864"/>
                  </a:lnTo>
                  <a:lnTo>
                    <a:pt x="179962" y="0"/>
                  </a:lnTo>
                  <a:close/>
                </a:path>
              </a:pathLst>
            </a:custGeom>
            <a:solidFill>
              <a:srgbClr val="6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2" name="任意多边形 1301"/>
            <p:cNvSpPr/>
            <p:nvPr/>
          </p:nvSpPr>
          <p:spPr>
            <a:xfrm flipV="1">
              <a:off x="2507718" y="3864647"/>
              <a:ext cx="4593596" cy="627434"/>
            </a:xfrm>
            <a:custGeom>
              <a:avLst/>
              <a:gdLst>
                <a:gd name="connsiteX0" fmla="*/ 179962 w 4854102"/>
                <a:gd name="connsiteY0" fmla="*/ 0 h 627434"/>
                <a:gd name="connsiteX1" fmla="*/ 0 w 4854102"/>
                <a:gd name="connsiteY1" fmla="*/ 218872 h 627434"/>
                <a:gd name="connsiteX2" fmla="*/ 2013625 w 4854102"/>
                <a:gd name="connsiteY2" fmla="*/ 627434 h 627434"/>
                <a:gd name="connsiteX3" fmla="*/ 4854102 w 4854102"/>
                <a:gd name="connsiteY3" fmla="*/ 4864 h 627434"/>
                <a:gd name="connsiteX4" fmla="*/ 179962 w 4854102"/>
                <a:gd name="connsiteY4" fmla="*/ 0 h 62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4102" h="627434">
                  <a:moveTo>
                    <a:pt x="179962" y="0"/>
                  </a:moveTo>
                  <a:lnTo>
                    <a:pt x="0" y="218872"/>
                  </a:lnTo>
                  <a:lnTo>
                    <a:pt x="2013625" y="627434"/>
                  </a:lnTo>
                  <a:lnTo>
                    <a:pt x="4854102" y="4864"/>
                  </a:lnTo>
                  <a:lnTo>
                    <a:pt x="179962"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03" name="任意多边形 130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820235" y="2684030"/>
            <a:ext cx="4593596" cy="627434"/>
          </a:xfrm>
          <a:custGeom>
            <a:avLst/>
            <a:gdLst>
              <a:gd name="connsiteX0" fmla="*/ 179962 w 4854102"/>
              <a:gd name="connsiteY0" fmla="*/ 0 h 627434"/>
              <a:gd name="connsiteX1" fmla="*/ 0 w 4854102"/>
              <a:gd name="connsiteY1" fmla="*/ 218872 h 627434"/>
              <a:gd name="connsiteX2" fmla="*/ 2013625 w 4854102"/>
              <a:gd name="connsiteY2" fmla="*/ 627434 h 627434"/>
              <a:gd name="connsiteX3" fmla="*/ 4854102 w 4854102"/>
              <a:gd name="connsiteY3" fmla="*/ 4864 h 627434"/>
              <a:gd name="connsiteX4" fmla="*/ 179962 w 4854102"/>
              <a:gd name="connsiteY4" fmla="*/ 0 h 62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4102" h="627434">
                <a:moveTo>
                  <a:pt x="179962" y="0"/>
                </a:moveTo>
                <a:lnTo>
                  <a:pt x="0" y="218872"/>
                </a:lnTo>
                <a:lnTo>
                  <a:pt x="2013625" y="627434"/>
                </a:lnTo>
                <a:lnTo>
                  <a:pt x="4854102" y="4864"/>
                </a:lnTo>
                <a:lnTo>
                  <a:pt x="179962" y="0"/>
                </a:lnTo>
                <a:close/>
              </a:path>
            </a:pathLst>
          </a:custGeom>
          <a:solidFill>
            <a:srgbClr val="6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6" name="任意多边形 13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458686" y="2138291"/>
            <a:ext cx="18730843" cy="2220814"/>
          </a:xfrm>
          <a:custGeom>
            <a:avLst/>
            <a:gdLst>
              <a:gd name="connsiteX0" fmla="*/ 0 w 10733315"/>
              <a:gd name="connsiteY0" fmla="*/ 1930021 h 1930021"/>
              <a:gd name="connsiteX1" fmla="*/ 2634343 w 10733315"/>
              <a:gd name="connsiteY1" fmla="*/ 253621 h 1930021"/>
              <a:gd name="connsiteX2" fmla="*/ 10733315 w 10733315"/>
              <a:gd name="connsiteY2" fmla="*/ 35907 h 1930021"/>
              <a:gd name="connsiteX0" fmla="*/ 0 w 10733315"/>
              <a:gd name="connsiteY0" fmla="*/ 1937940 h 1937940"/>
              <a:gd name="connsiteX1" fmla="*/ 2658094 w 10733315"/>
              <a:gd name="connsiteY1" fmla="*/ 237790 h 1937940"/>
              <a:gd name="connsiteX2" fmla="*/ 10733315 w 10733315"/>
              <a:gd name="connsiteY2" fmla="*/ 43826 h 1937940"/>
              <a:gd name="connsiteX0" fmla="*/ 0 w 10733315"/>
              <a:gd name="connsiteY0" fmla="*/ 1963573 h 1963573"/>
              <a:gd name="connsiteX1" fmla="*/ 3144983 w 10733315"/>
              <a:gd name="connsiteY1" fmla="*/ 204047 h 1963573"/>
              <a:gd name="connsiteX2" fmla="*/ 10733315 w 10733315"/>
              <a:gd name="connsiteY2" fmla="*/ 69459 h 1963573"/>
              <a:gd name="connsiteX0" fmla="*/ 0 w 10951976"/>
              <a:gd name="connsiteY0" fmla="*/ 2165347 h 2165347"/>
              <a:gd name="connsiteX1" fmla="*/ 3144983 w 10951976"/>
              <a:gd name="connsiteY1" fmla="*/ 405821 h 2165347"/>
              <a:gd name="connsiteX2" fmla="*/ 10951976 w 10951976"/>
              <a:gd name="connsiteY2" fmla="*/ 12815 h 2165347"/>
              <a:gd name="connsiteX0" fmla="*/ 0 w 10951976"/>
              <a:gd name="connsiteY0" fmla="*/ 2165347 h 2165347"/>
              <a:gd name="connsiteX1" fmla="*/ 3144983 w 10951976"/>
              <a:gd name="connsiteY1" fmla="*/ 405821 h 2165347"/>
              <a:gd name="connsiteX2" fmla="*/ 10951976 w 10951976"/>
              <a:gd name="connsiteY2" fmla="*/ 12815 h 2165347"/>
              <a:gd name="connsiteX0" fmla="*/ 0 w 14260442"/>
              <a:gd name="connsiteY0" fmla="*/ 2180797 h 2180797"/>
              <a:gd name="connsiteX1" fmla="*/ 3144983 w 14260442"/>
              <a:gd name="connsiteY1" fmla="*/ 421271 h 2180797"/>
              <a:gd name="connsiteX2" fmla="*/ 14260442 w 14260442"/>
              <a:gd name="connsiteY2" fmla="*/ 11640 h 2180797"/>
              <a:gd name="connsiteX0" fmla="*/ 0 w 14260442"/>
              <a:gd name="connsiteY0" fmla="*/ 2183879 h 2183879"/>
              <a:gd name="connsiteX1" fmla="*/ 3144983 w 14260442"/>
              <a:gd name="connsiteY1" fmla="*/ 424353 h 2183879"/>
              <a:gd name="connsiteX2" fmla="*/ 10761023 w 14260442"/>
              <a:gd name="connsiteY2" fmla="*/ 35961 h 2183879"/>
              <a:gd name="connsiteX3" fmla="*/ 14260442 w 14260442"/>
              <a:gd name="connsiteY3" fmla="*/ 14722 h 2183879"/>
              <a:gd name="connsiteX0" fmla="*/ 0 w 18730842"/>
              <a:gd name="connsiteY0" fmla="*/ 2219957 h 2219957"/>
              <a:gd name="connsiteX1" fmla="*/ 3144983 w 18730842"/>
              <a:gd name="connsiteY1" fmla="*/ 460431 h 2219957"/>
              <a:gd name="connsiteX2" fmla="*/ 10761023 w 18730842"/>
              <a:gd name="connsiteY2" fmla="*/ 72039 h 2219957"/>
              <a:gd name="connsiteX3" fmla="*/ 18730842 w 18730842"/>
              <a:gd name="connsiteY3" fmla="*/ 0 h 2219957"/>
              <a:gd name="connsiteX0" fmla="*/ 0 w 18730842"/>
              <a:gd name="connsiteY0" fmla="*/ 2219957 h 2219957"/>
              <a:gd name="connsiteX1" fmla="*/ 3144983 w 18730842"/>
              <a:gd name="connsiteY1" fmla="*/ 460431 h 2219957"/>
              <a:gd name="connsiteX2" fmla="*/ 10761023 w 18730842"/>
              <a:gd name="connsiteY2" fmla="*/ 72039 h 2219957"/>
              <a:gd name="connsiteX3" fmla="*/ 18730842 w 18730842"/>
              <a:gd name="connsiteY3" fmla="*/ 0 h 2219957"/>
              <a:gd name="connsiteX0" fmla="*/ 0 w 18730842"/>
              <a:gd name="connsiteY0" fmla="*/ 2219957 h 2219957"/>
              <a:gd name="connsiteX1" fmla="*/ 3196354 w 18730842"/>
              <a:gd name="connsiteY1" fmla="*/ 605267 h 2219957"/>
              <a:gd name="connsiteX2" fmla="*/ 10761023 w 18730842"/>
              <a:gd name="connsiteY2" fmla="*/ 72039 h 2219957"/>
              <a:gd name="connsiteX3" fmla="*/ 18730842 w 18730842"/>
              <a:gd name="connsiteY3" fmla="*/ 0 h 2219957"/>
              <a:gd name="connsiteX0" fmla="*/ 0 w 18730842"/>
              <a:gd name="connsiteY0" fmla="*/ 2219957 h 2219957"/>
              <a:gd name="connsiteX1" fmla="*/ 3196354 w 18730842"/>
              <a:gd name="connsiteY1" fmla="*/ 605267 h 2219957"/>
              <a:gd name="connsiteX2" fmla="*/ 10761023 w 18730842"/>
              <a:gd name="connsiteY2" fmla="*/ 72039 h 2219957"/>
              <a:gd name="connsiteX3" fmla="*/ 18730842 w 18730842"/>
              <a:gd name="connsiteY3" fmla="*/ 0 h 2219957"/>
              <a:gd name="connsiteX0" fmla="*/ 0 w 18730842"/>
              <a:gd name="connsiteY0" fmla="*/ 2219957 h 2219957"/>
              <a:gd name="connsiteX1" fmla="*/ 3196354 w 18730842"/>
              <a:gd name="connsiteY1" fmla="*/ 605267 h 2219957"/>
              <a:gd name="connsiteX2" fmla="*/ 10761023 w 18730842"/>
              <a:gd name="connsiteY2" fmla="*/ 72039 h 2219957"/>
              <a:gd name="connsiteX3" fmla="*/ 18730842 w 18730842"/>
              <a:gd name="connsiteY3" fmla="*/ 0 h 2219957"/>
              <a:gd name="connsiteX0" fmla="*/ 0 w 18730842"/>
              <a:gd name="connsiteY0" fmla="*/ 2219957 h 2219957"/>
              <a:gd name="connsiteX1" fmla="*/ 3196354 w 18730842"/>
              <a:gd name="connsiteY1" fmla="*/ 605267 h 2219957"/>
              <a:gd name="connsiteX2" fmla="*/ 10761023 w 18730842"/>
              <a:gd name="connsiteY2" fmla="*/ 72039 h 2219957"/>
              <a:gd name="connsiteX3" fmla="*/ 18730842 w 18730842"/>
              <a:gd name="connsiteY3" fmla="*/ 0 h 2219957"/>
              <a:gd name="connsiteX0" fmla="*/ 0 w 18730842"/>
              <a:gd name="connsiteY0" fmla="*/ 2219957 h 2219957"/>
              <a:gd name="connsiteX1" fmla="*/ 3196354 w 18730842"/>
              <a:gd name="connsiteY1" fmla="*/ 605267 h 2219957"/>
              <a:gd name="connsiteX2" fmla="*/ 10761023 w 18730842"/>
              <a:gd name="connsiteY2" fmla="*/ 72039 h 2219957"/>
              <a:gd name="connsiteX3" fmla="*/ 18730842 w 18730842"/>
              <a:gd name="connsiteY3" fmla="*/ 0 h 2219957"/>
              <a:gd name="connsiteX0" fmla="*/ 0 w 18730842"/>
              <a:gd name="connsiteY0" fmla="*/ 2219957 h 2219957"/>
              <a:gd name="connsiteX1" fmla="*/ 3196354 w 18730842"/>
              <a:gd name="connsiteY1" fmla="*/ 605267 h 2219957"/>
              <a:gd name="connsiteX2" fmla="*/ 10761023 w 18730842"/>
              <a:gd name="connsiteY2" fmla="*/ 72039 h 2219957"/>
              <a:gd name="connsiteX3" fmla="*/ 18730842 w 18730842"/>
              <a:gd name="connsiteY3" fmla="*/ 0 h 2219957"/>
              <a:gd name="connsiteX0" fmla="*/ 0 w 18730842"/>
              <a:gd name="connsiteY0" fmla="*/ 2219957 h 2219957"/>
              <a:gd name="connsiteX1" fmla="*/ 3196354 w 18730842"/>
              <a:gd name="connsiteY1" fmla="*/ 605267 h 2219957"/>
              <a:gd name="connsiteX2" fmla="*/ 10761023 w 18730842"/>
              <a:gd name="connsiteY2" fmla="*/ 72039 h 2219957"/>
              <a:gd name="connsiteX3" fmla="*/ 18730842 w 18730842"/>
              <a:gd name="connsiteY3" fmla="*/ 0 h 2219957"/>
              <a:gd name="connsiteX0" fmla="*/ 0 w 18730842"/>
              <a:gd name="connsiteY0" fmla="*/ 2219957 h 2219957"/>
              <a:gd name="connsiteX1" fmla="*/ 3196354 w 18730842"/>
              <a:gd name="connsiteY1" fmla="*/ 605267 h 2219957"/>
              <a:gd name="connsiteX2" fmla="*/ 10761023 w 18730842"/>
              <a:gd name="connsiteY2" fmla="*/ 72039 h 2219957"/>
              <a:gd name="connsiteX3" fmla="*/ 18730842 w 18730842"/>
              <a:gd name="connsiteY3" fmla="*/ 0 h 2219957"/>
              <a:gd name="connsiteX0" fmla="*/ 0 w 18730842"/>
              <a:gd name="connsiteY0" fmla="*/ 2257600 h 2257600"/>
              <a:gd name="connsiteX1" fmla="*/ 3196354 w 18730842"/>
              <a:gd name="connsiteY1" fmla="*/ 642910 h 2257600"/>
              <a:gd name="connsiteX2" fmla="*/ 10761023 w 18730842"/>
              <a:gd name="connsiteY2" fmla="*/ 8462 h 2257600"/>
              <a:gd name="connsiteX3" fmla="*/ 18730842 w 18730842"/>
              <a:gd name="connsiteY3" fmla="*/ 37643 h 2257600"/>
              <a:gd name="connsiteX0" fmla="*/ 0 w 18730842"/>
              <a:gd name="connsiteY0" fmla="*/ 2256092 h 2256092"/>
              <a:gd name="connsiteX1" fmla="*/ 3308322 w 18730842"/>
              <a:gd name="connsiteY1" fmla="*/ 693265 h 2256092"/>
              <a:gd name="connsiteX2" fmla="*/ 10761023 w 18730842"/>
              <a:gd name="connsiteY2" fmla="*/ 6954 h 2256092"/>
              <a:gd name="connsiteX3" fmla="*/ 18730842 w 18730842"/>
              <a:gd name="connsiteY3" fmla="*/ 36135 h 2256092"/>
              <a:gd name="connsiteX0" fmla="*/ 0 w 18730842"/>
              <a:gd name="connsiteY0" fmla="*/ 2256092 h 2256092"/>
              <a:gd name="connsiteX1" fmla="*/ 3308322 w 18730842"/>
              <a:gd name="connsiteY1" fmla="*/ 693265 h 2256092"/>
              <a:gd name="connsiteX2" fmla="*/ 10761023 w 18730842"/>
              <a:gd name="connsiteY2" fmla="*/ 6954 h 2256092"/>
              <a:gd name="connsiteX3" fmla="*/ 18730842 w 18730842"/>
              <a:gd name="connsiteY3" fmla="*/ 36135 h 2256092"/>
              <a:gd name="connsiteX0" fmla="*/ 0 w 18730842"/>
              <a:gd name="connsiteY0" fmla="*/ 2256092 h 2256092"/>
              <a:gd name="connsiteX1" fmla="*/ 3308322 w 18730842"/>
              <a:gd name="connsiteY1" fmla="*/ 693265 h 2256092"/>
              <a:gd name="connsiteX2" fmla="*/ 10761023 w 18730842"/>
              <a:gd name="connsiteY2" fmla="*/ 6954 h 2256092"/>
              <a:gd name="connsiteX3" fmla="*/ 18730842 w 18730842"/>
              <a:gd name="connsiteY3" fmla="*/ 36135 h 2256092"/>
              <a:gd name="connsiteX0" fmla="*/ 0 w 18730842"/>
              <a:gd name="connsiteY0" fmla="*/ 2249138 h 2249138"/>
              <a:gd name="connsiteX1" fmla="*/ 3308322 w 18730842"/>
              <a:gd name="connsiteY1" fmla="*/ 686311 h 2249138"/>
              <a:gd name="connsiteX2" fmla="*/ 6334816 w 18730842"/>
              <a:gd name="connsiteY2" fmla="*/ 191807 h 2249138"/>
              <a:gd name="connsiteX3" fmla="*/ 10761023 w 18730842"/>
              <a:gd name="connsiteY3" fmla="*/ 0 h 2249138"/>
              <a:gd name="connsiteX4" fmla="*/ 18730842 w 18730842"/>
              <a:gd name="connsiteY4" fmla="*/ 29181 h 2249138"/>
              <a:gd name="connsiteX0" fmla="*/ 0 w 18730842"/>
              <a:gd name="connsiteY0" fmla="*/ 2219957 h 2219957"/>
              <a:gd name="connsiteX1" fmla="*/ 3308322 w 18730842"/>
              <a:gd name="connsiteY1" fmla="*/ 657130 h 2219957"/>
              <a:gd name="connsiteX2" fmla="*/ 6334816 w 18730842"/>
              <a:gd name="connsiteY2" fmla="*/ 162626 h 2219957"/>
              <a:gd name="connsiteX3" fmla="*/ 18730842 w 18730842"/>
              <a:gd name="connsiteY3" fmla="*/ 0 h 2219957"/>
              <a:gd name="connsiteX0" fmla="*/ 0 w 18730842"/>
              <a:gd name="connsiteY0" fmla="*/ 2219957 h 2219957"/>
              <a:gd name="connsiteX1" fmla="*/ 3308322 w 18730842"/>
              <a:gd name="connsiteY1" fmla="*/ 657130 h 2219957"/>
              <a:gd name="connsiteX2" fmla="*/ 6334816 w 18730842"/>
              <a:gd name="connsiteY2" fmla="*/ 162626 h 2219957"/>
              <a:gd name="connsiteX3" fmla="*/ 18730842 w 18730842"/>
              <a:gd name="connsiteY3" fmla="*/ 0 h 2219957"/>
              <a:gd name="connsiteX0" fmla="*/ 0 w 18759871"/>
              <a:gd name="connsiteY0" fmla="*/ 2092767 h 2092767"/>
              <a:gd name="connsiteX1" fmla="*/ 3308322 w 18759871"/>
              <a:gd name="connsiteY1" fmla="*/ 529940 h 2092767"/>
              <a:gd name="connsiteX2" fmla="*/ 6334816 w 18759871"/>
              <a:gd name="connsiteY2" fmla="*/ 35436 h 2092767"/>
              <a:gd name="connsiteX3" fmla="*/ 18759871 w 18759871"/>
              <a:gd name="connsiteY3" fmla="*/ 74498 h 2092767"/>
              <a:gd name="connsiteX0" fmla="*/ 0 w 18759871"/>
              <a:gd name="connsiteY0" fmla="*/ 2057331 h 2057331"/>
              <a:gd name="connsiteX1" fmla="*/ 3308322 w 18759871"/>
              <a:gd name="connsiteY1" fmla="*/ 494504 h 2057331"/>
              <a:gd name="connsiteX2" fmla="*/ 6334816 w 18759871"/>
              <a:gd name="connsiteY2" fmla="*/ 0 h 2057331"/>
              <a:gd name="connsiteX3" fmla="*/ 18759871 w 18759871"/>
              <a:gd name="connsiteY3" fmla="*/ 39062 h 2057331"/>
              <a:gd name="connsiteX0" fmla="*/ 0 w 18730843"/>
              <a:gd name="connsiteY0" fmla="*/ 2057331 h 2057331"/>
              <a:gd name="connsiteX1" fmla="*/ 3308322 w 18730843"/>
              <a:gd name="connsiteY1" fmla="*/ 494504 h 2057331"/>
              <a:gd name="connsiteX2" fmla="*/ 6334816 w 18730843"/>
              <a:gd name="connsiteY2" fmla="*/ 0 h 2057331"/>
              <a:gd name="connsiteX3" fmla="*/ 18730843 w 18730843"/>
              <a:gd name="connsiteY3" fmla="*/ 12170 h 2057331"/>
              <a:gd name="connsiteX0" fmla="*/ 0 w 18730843"/>
              <a:gd name="connsiteY0" fmla="*/ 2057331 h 2057331"/>
              <a:gd name="connsiteX1" fmla="*/ 3308322 w 18730843"/>
              <a:gd name="connsiteY1" fmla="*/ 494504 h 2057331"/>
              <a:gd name="connsiteX2" fmla="*/ 6334816 w 18730843"/>
              <a:gd name="connsiteY2" fmla="*/ 0 h 2057331"/>
              <a:gd name="connsiteX3" fmla="*/ 18730843 w 18730843"/>
              <a:gd name="connsiteY3" fmla="*/ 12170 h 2057331"/>
              <a:gd name="connsiteX0" fmla="*/ 0 w 18730843"/>
              <a:gd name="connsiteY0" fmla="*/ 2057331 h 2057331"/>
              <a:gd name="connsiteX1" fmla="*/ 3308322 w 18730843"/>
              <a:gd name="connsiteY1" fmla="*/ 494504 h 2057331"/>
              <a:gd name="connsiteX2" fmla="*/ 6334816 w 18730843"/>
              <a:gd name="connsiteY2" fmla="*/ 0 h 2057331"/>
              <a:gd name="connsiteX3" fmla="*/ 18730843 w 18730843"/>
              <a:gd name="connsiteY3" fmla="*/ 12170 h 2057331"/>
              <a:gd name="connsiteX0" fmla="*/ 0 w 18730843"/>
              <a:gd name="connsiteY0" fmla="*/ 2057331 h 2057331"/>
              <a:gd name="connsiteX1" fmla="*/ 3308322 w 18730843"/>
              <a:gd name="connsiteY1" fmla="*/ 494504 h 2057331"/>
              <a:gd name="connsiteX2" fmla="*/ 6334816 w 18730843"/>
              <a:gd name="connsiteY2" fmla="*/ 0 h 2057331"/>
              <a:gd name="connsiteX3" fmla="*/ 18730843 w 18730843"/>
              <a:gd name="connsiteY3" fmla="*/ 12170 h 2057331"/>
              <a:gd name="connsiteX0" fmla="*/ 0 w 18730843"/>
              <a:gd name="connsiteY0" fmla="*/ 2057331 h 2057331"/>
              <a:gd name="connsiteX1" fmla="*/ 3308322 w 18730843"/>
              <a:gd name="connsiteY1" fmla="*/ 494504 h 2057331"/>
              <a:gd name="connsiteX2" fmla="*/ 6334816 w 18730843"/>
              <a:gd name="connsiteY2" fmla="*/ 0 h 2057331"/>
              <a:gd name="connsiteX3" fmla="*/ 18730843 w 18730843"/>
              <a:gd name="connsiteY3" fmla="*/ 12170 h 2057331"/>
              <a:gd name="connsiteX0" fmla="*/ 0 w 18730843"/>
              <a:gd name="connsiteY0" fmla="*/ 2057331 h 2057331"/>
              <a:gd name="connsiteX1" fmla="*/ 3308322 w 18730843"/>
              <a:gd name="connsiteY1" fmla="*/ 494504 h 2057331"/>
              <a:gd name="connsiteX2" fmla="*/ 6334816 w 18730843"/>
              <a:gd name="connsiteY2" fmla="*/ 0 h 2057331"/>
              <a:gd name="connsiteX3" fmla="*/ 18730843 w 18730843"/>
              <a:gd name="connsiteY3" fmla="*/ 12170 h 2057331"/>
              <a:gd name="connsiteX0" fmla="*/ 0 w 18730843"/>
              <a:gd name="connsiteY0" fmla="*/ 2057331 h 2057331"/>
              <a:gd name="connsiteX1" fmla="*/ 3308322 w 18730843"/>
              <a:gd name="connsiteY1" fmla="*/ 494504 h 2057331"/>
              <a:gd name="connsiteX2" fmla="*/ 6334816 w 18730843"/>
              <a:gd name="connsiteY2" fmla="*/ 0 h 2057331"/>
              <a:gd name="connsiteX3" fmla="*/ 18730843 w 18730843"/>
              <a:gd name="connsiteY3" fmla="*/ 12170 h 2057331"/>
              <a:gd name="connsiteX0" fmla="*/ 0 w 18730843"/>
              <a:gd name="connsiteY0" fmla="*/ 2057331 h 2057331"/>
              <a:gd name="connsiteX1" fmla="*/ 3308322 w 18730843"/>
              <a:gd name="connsiteY1" fmla="*/ 494504 h 2057331"/>
              <a:gd name="connsiteX2" fmla="*/ 6334816 w 18730843"/>
              <a:gd name="connsiteY2" fmla="*/ 0 h 2057331"/>
              <a:gd name="connsiteX3" fmla="*/ 18730843 w 18730843"/>
              <a:gd name="connsiteY3" fmla="*/ 12170 h 2057331"/>
            </a:gdLst>
            <a:ahLst/>
            <a:cxnLst>
              <a:cxn ang="0">
                <a:pos x="connsiteX0" y="connsiteY0"/>
              </a:cxn>
              <a:cxn ang="0">
                <a:pos x="connsiteX1" y="connsiteY1"/>
              </a:cxn>
              <a:cxn ang="0">
                <a:pos x="connsiteX2" y="connsiteY2"/>
              </a:cxn>
              <a:cxn ang="0">
                <a:pos x="connsiteX3" y="connsiteY3"/>
              </a:cxn>
            </a:cxnLst>
            <a:rect l="l" t="t" r="r" b="b"/>
            <a:pathLst>
              <a:path w="18730843" h="2057331">
                <a:moveTo>
                  <a:pt x="0" y="2057331"/>
                </a:moveTo>
                <a:cubicBezTo>
                  <a:pt x="1134394" y="1336834"/>
                  <a:pt x="2208978" y="823945"/>
                  <a:pt x="3308322" y="494504"/>
                </a:cubicBezTo>
                <a:cubicBezTo>
                  <a:pt x="4407666" y="165063"/>
                  <a:pt x="5165136" y="110763"/>
                  <a:pt x="6334816" y="0"/>
                </a:cubicBezTo>
                <a:lnTo>
                  <a:pt x="18730843" y="12170"/>
                </a:lnTo>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7" name="矩形 13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447800" y="1526592"/>
            <a:ext cx="10744200" cy="2946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8" name="矩形 13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772400" y="-228600"/>
            <a:ext cx="4699000" cy="510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39" name="组合 13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2831809" y="1364904"/>
            <a:ext cx="4593596" cy="2176919"/>
            <a:chOff x="2831809" y="1364904"/>
            <a:chExt cx="4593596" cy="2176919"/>
          </a:xfrm>
        </p:grpSpPr>
        <p:sp>
          <p:nvSpPr>
            <p:cNvPr id="1340" name="任意多边形 1339"/>
            <p:cNvSpPr/>
            <p:nvPr/>
          </p:nvSpPr>
          <p:spPr>
            <a:xfrm rot="60000">
              <a:off x="2956422" y="2628002"/>
              <a:ext cx="4447681" cy="627434"/>
            </a:xfrm>
            <a:custGeom>
              <a:avLst/>
              <a:gdLst>
                <a:gd name="connsiteX0" fmla="*/ 179962 w 4854102"/>
                <a:gd name="connsiteY0" fmla="*/ 0 h 627434"/>
                <a:gd name="connsiteX1" fmla="*/ 0 w 4854102"/>
                <a:gd name="connsiteY1" fmla="*/ 218872 h 627434"/>
                <a:gd name="connsiteX2" fmla="*/ 2013625 w 4854102"/>
                <a:gd name="connsiteY2" fmla="*/ 627434 h 627434"/>
                <a:gd name="connsiteX3" fmla="*/ 4854102 w 4854102"/>
                <a:gd name="connsiteY3" fmla="*/ 4864 h 627434"/>
                <a:gd name="connsiteX4" fmla="*/ 179962 w 4854102"/>
                <a:gd name="connsiteY4" fmla="*/ 0 h 627434"/>
                <a:gd name="connsiteX0" fmla="*/ 25772 w 4699912"/>
                <a:gd name="connsiteY0" fmla="*/ 0 h 627434"/>
                <a:gd name="connsiteX1" fmla="*/ 0 w 4699912"/>
                <a:gd name="connsiteY1" fmla="*/ 355059 h 627434"/>
                <a:gd name="connsiteX2" fmla="*/ 1859435 w 4699912"/>
                <a:gd name="connsiteY2" fmla="*/ 627434 h 627434"/>
                <a:gd name="connsiteX3" fmla="*/ 4699912 w 4699912"/>
                <a:gd name="connsiteY3" fmla="*/ 4864 h 627434"/>
                <a:gd name="connsiteX4" fmla="*/ 25772 w 4699912"/>
                <a:gd name="connsiteY4" fmla="*/ 0 h 62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912" h="627434">
                  <a:moveTo>
                    <a:pt x="25772" y="0"/>
                  </a:moveTo>
                  <a:lnTo>
                    <a:pt x="0" y="355059"/>
                  </a:lnTo>
                  <a:lnTo>
                    <a:pt x="1859435" y="627434"/>
                  </a:lnTo>
                  <a:lnTo>
                    <a:pt x="4699912" y="4864"/>
                  </a:lnTo>
                  <a:lnTo>
                    <a:pt x="25772" y="0"/>
                  </a:lnTo>
                  <a:close/>
                </a:path>
              </a:pathLst>
            </a:custGeom>
            <a:gradFill flip="none" rotWithShape="1">
              <a:gsLst>
                <a:gs pos="0">
                  <a:srgbClr val="680000">
                    <a:shade val="30000"/>
                    <a:satMod val="115000"/>
                  </a:srgbClr>
                </a:gs>
                <a:gs pos="50000">
                  <a:srgbClr val="680000">
                    <a:shade val="67500"/>
                    <a:satMod val="115000"/>
                  </a:srgbClr>
                </a:gs>
                <a:gs pos="100000">
                  <a:srgbClr val="68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41" name="组合 1340"/>
            <p:cNvGrpSpPr/>
            <p:nvPr/>
          </p:nvGrpSpPr>
          <p:grpSpPr>
            <a:xfrm rot="-1320000">
              <a:off x="3042803" y="1468419"/>
              <a:ext cx="4120195" cy="2073404"/>
              <a:chOff x="3042803" y="1468419"/>
              <a:chExt cx="4120195" cy="2073404"/>
            </a:xfrm>
          </p:grpSpPr>
          <p:grpSp>
            <p:nvGrpSpPr>
              <p:cNvPr id="1346" name="组合 1345"/>
              <p:cNvGrpSpPr/>
              <p:nvPr/>
            </p:nvGrpSpPr>
            <p:grpSpPr>
              <a:xfrm flipV="1">
                <a:off x="4072066" y="2504145"/>
                <a:ext cx="1037678" cy="1037678"/>
                <a:chOff x="3748216" y="3239858"/>
                <a:chExt cx="1037678" cy="1037678"/>
              </a:xfrm>
            </p:grpSpPr>
            <p:grpSp>
              <p:nvGrpSpPr>
                <p:cNvPr id="1364" name="组合 1363"/>
                <p:cNvGrpSpPr/>
                <p:nvPr/>
              </p:nvGrpSpPr>
              <p:grpSpPr>
                <a:xfrm>
                  <a:off x="3748216" y="3239858"/>
                  <a:ext cx="1037678" cy="1037678"/>
                  <a:chOff x="-1781726" y="512424"/>
                  <a:chExt cx="1037678" cy="1037678"/>
                </a:xfrm>
              </p:grpSpPr>
              <p:sp>
                <p:nvSpPr>
                  <p:cNvPr id="1366" name="矩形 1365"/>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7" name="矩形 1366"/>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65" name="任意多边形 1364"/>
                <p:cNvSpPr/>
                <p:nvPr/>
              </p:nvSpPr>
              <p:spPr>
                <a:xfrm>
                  <a:off x="3957895" y="3431179"/>
                  <a:ext cx="655670" cy="655668"/>
                </a:xfrm>
                <a:custGeom>
                  <a:avLst/>
                  <a:gdLst>
                    <a:gd name="connsiteX0" fmla="*/ 406400 w 812801"/>
                    <a:gd name="connsiteY0" fmla="*/ 219864 h 812801"/>
                    <a:gd name="connsiteX1" fmla="*/ 271069 w 812801"/>
                    <a:gd name="connsiteY1" fmla="*/ 355195 h 812801"/>
                    <a:gd name="connsiteX2" fmla="*/ 281704 w 812801"/>
                    <a:gd name="connsiteY2" fmla="*/ 407872 h 812801"/>
                    <a:gd name="connsiteX3" fmla="*/ 300924 w 812801"/>
                    <a:gd name="connsiteY3" fmla="*/ 436379 h 812801"/>
                    <a:gd name="connsiteX4" fmla="*/ 257056 w 812801"/>
                    <a:gd name="connsiteY4" fmla="*/ 495600 h 812801"/>
                    <a:gd name="connsiteX5" fmla="*/ 198672 w 812801"/>
                    <a:gd name="connsiteY5" fmla="*/ 719157 h 812801"/>
                    <a:gd name="connsiteX6" fmla="*/ 283741 w 812801"/>
                    <a:gd name="connsiteY6" fmla="*/ 719157 h 812801"/>
                    <a:gd name="connsiteX7" fmla="*/ 314603 w 812801"/>
                    <a:gd name="connsiteY7" fmla="*/ 513068 h 812801"/>
                    <a:gd name="connsiteX8" fmla="*/ 337783 w 812801"/>
                    <a:gd name="connsiteY8" fmla="*/ 469144 h 812801"/>
                    <a:gd name="connsiteX9" fmla="*/ 353723 w 812801"/>
                    <a:gd name="connsiteY9" fmla="*/ 479891 h 812801"/>
                    <a:gd name="connsiteX10" fmla="*/ 406400 w 812801"/>
                    <a:gd name="connsiteY10" fmla="*/ 490526 h 812801"/>
                    <a:gd name="connsiteX11" fmla="*/ 541731 w 812801"/>
                    <a:gd name="connsiteY11" fmla="*/ 355195 h 812801"/>
                    <a:gd name="connsiteX12" fmla="*/ 406400 w 812801"/>
                    <a:gd name="connsiteY12" fmla="*/ 219864 h 812801"/>
                    <a:gd name="connsiteX13" fmla="*/ 395077 w 812801"/>
                    <a:gd name="connsiteY13" fmla="*/ 112995 h 812801"/>
                    <a:gd name="connsiteX14" fmla="*/ 257451 w 812801"/>
                    <a:gd name="connsiteY14" fmla="*/ 163876 h 812801"/>
                    <a:gd name="connsiteX15" fmla="*/ 176269 w 812801"/>
                    <a:gd name="connsiteY15" fmla="*/ 431539 h 812801"/>
                    <a:gd name="connsiteX16" fmla="*/ 222719 w 812801"/>
                    <a:gd name="connsiteY16" fmla="*/ 416129 h 812801"/>
                    <a:gd name="connsiteX17" fmla="*/ 287515 w 812801"/>
                    <a:gd name="connsiteY17" fmla="*/ 202491 h 812801"/>
                    <a:gd name="connsiteX18" fmla="*/ 510520 w 812801"/>
                    <a:gd name="connsiteY18" fmla="*/ 192066 h 812801"/>
                    <a:gd name="connsiteX19" fmla="*/ 594965 w 812801"/>
                    <a:gd name="connsiteY19" fmla="*/ 398728 h 812801"/>
                    <a:gd name="connsiteX20" fmla="*/ 428473 w 812801"/>
                    <a:gd name="connsiteY20" fmla="*/ 547457 h 812801"/>
                    <a:gd name="connsiteX21" fmla="*/ 434053 w 812801"/>
                    <a:gd name="connsiteY21" fmla="*/ 596077 h 812801"/>
                    <a:gd name="connsiteX22" fmla="*/ 642648 w 812801"/>
                    <a:gd name="connsiteY22" fmla="*/ 409737 h 812801"/>
                    <a:gd name="connsiteX23" fmla="*/ 536850 w 812801"/>
                    <a:gd name="connsiteY23" fmla="*/ 150814 h 812801"/>
                    <a:gd name="connsiteX24" fmla="*/ 395077 w 812801"/>
                    <a:gd name="connsiteY24" fmla="*/ 112995 h 812801"/>
                    <a:gd name="connsiteX25" fmla="*/ 135470 w 812801"/>
                    <a:gd name="connsiteY25" fmla="*/ 0 h 812801"/>
                    <a:gd name="connsiteX26" fmla="*/ 677331 w 812801"/>
                    <a:gd name="connsiteY26" fmla="*/ 0 h 812801"/>
                    <a:gd name="connsiteX27" fmla="*/ 812801 w 812801"/>
                    <a:gd name="connsiteY27" fmla="*/ 135470 h 812801"/>
                    <a:gd name="connsiteX28" fmla="*/ 812801 w 812801"/>
                    <a:gd name="connsiteY28" fmla="*/ 677331 h 812801"/>
                    <a:gd name="connsiteX29" fmla="*/ 677331 w 812801"/>
                    <a:gd name="connsiteY29" fmla="*/ 812801 h 812801"/>
                    <a:gd name="connsiteX30" fmla="*/ 135470 w 812801"/>
                    <a:gd name="connsiteY30" fmla="*/ 812801 h 812801"/>
                    <a:gd name="connsiteX31" fmla="*/ 0 w 812801"/>
                    <a:gd name="connsiteY31" fmla="*/ 677331 h 812801"/>
                    <a:gd name="connsiteX32" fmla="*/ 0 w 812801"/>
                    <a:gd name="connsiteY32" fmla="*/ 135470 h 812801"/>
                    <a:gd name="connsiteX33" fmla="*/ 135470 w 812801"/>
                    <a:gd name="connsiteY33"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12801" h="812801">
                      <a:moveTo>
                        <a:pt x="406400" y="219864"/>
                      </a:moveTo>
                      <a:cubicBezTo>
                        <a:pt x="331659" y="219864"/>
                        <a:pt x="271069" y="280454"/>
                        <a:pt x="271069" y="355195"/>
                      </a:cubicBezTo>
                      <a:cubicBezTo>
                        <a:pt x="271069" y="373880"/>
                        <a:pt x="274856" y="391681"/>
                        <a:pt x="281704" y="407872"/>
                      </a:cubicBezTo>
                      <a:lnTo>
                        <a:pt x="300924" y="436379"/>
                      </a:lnTo>
                      <a:lnTo>
                        <a:pt x="257056" y="495600"/>
                      </a:lnTo>
                      <a:cubicBezTo>
                        <a:pt x="219376" y="562820"/>
                        <a:pt x="198672" y="639556"/>
                        <a:pt x="198672" y="719157"/>
                      </a:cubicBezTo>
                      <a:lnTo>
                        <a:pt x="283741" y="719157"/>
                      </a:lnTo>
                      <a:cubicBezTo>
                        <a:pt x="283741" y="648985"/>
                        <a:pt x="291690" y="576832"/>
                        <a:pt x="314603" y="513068"/>
                      </a:cubicBezTo>
                      <a:lnTo>
                        <a:pt x="337783" y="469144"/>
                      </a:lnTo>
                      <a:lnTo>
                        <a:pt x="353723" y="479891"/>
                      </a:lnTo>
                      <a:cubicBezTo>
                        <a:pt x="369914" y="486739"/>
                        <a:pt x="387715" y="490526"/>
                        <a:pt x="406400" y="490526"/>
                      </a:cubicBezTo>
                      <a:cubicBezTo>
                        <a:pt x="481141" y="490526"/>
                        <a:pt x="541731" y="429936"/>
                        <a:pt x="541731" y="355195"/>
                      </a:cubicBezTo>
                      <a:cubicBezTo>
                        <a:pt x="541731" y="280454"/>
                        <a:pt x="481141" y="219864"/>
                        <a:pt x="406400" y="219864"/>
                      </a:cubicBezTo>
                      <a:close/>
                      <a:moveTo>
                        <a:pt x="395077" y="112995"/>
                      </a:moveTo>
                      <a:cubicBezTo>
                        <a:pt x="346164" y="115282"/>
                        <a:pt x="297942" y="132352"/>
                        <a:pt x="257451" y="163876"/>
                      </a:cubicBezTo>
                      <a:cubicBezTo>
                        <a:pt x="176469" y="226923"/>
                        <a:pt x="143954" y="334128"/>
                        <a:pt x="176269" y="431539"/>
                      </a:cubicBezTo>
                      <a:lnTo>
                        <a:pt x="222719" y="416129"/>
                      </a:lnTo>
                      <a:cubicBezTo>
                        <a:pt x="196926" y="338380"/>
                        <a:pt x="222878" y="252813"/>
                        <a:pt x="287515" y="202491"/>
                      </a:cubicBezTo>
                      <a:cubicBezTo>
                        <a:pt x="352152" y="152170"/>
                        <a:pt x="441471" y="147994"/>
                        <a:pt x="510520" y="192066"/>
                      </a:cubicBezTo>
                      <a:cubicBezTo>
                        <a:pt x="579570" y="236140"/>
                        <a:pt x="613392" y="318911"/>
                        <a:pt x="594965" y="398728"/>
                      </a:cubicBezTo>
                      <a:cubicBezTo>
                        <a:pt x="576538" y="478545"/>
                        <a:pt x="509854" y="538114"/>
                        <a:pt x="428473" y="547457"/>
                      </a:cubicBezTo>
                      <a:lnTo>
                        <a:pt x="434053" y="596077"/>
                      </a:lnTo>
                      <a:cubicBezTo>
                        <a:pt x="536015" y="584371"/>
                        <a:pt x="619562" y="509738"/>
                        <a:pt x="642648" y="409737"/>
                      </a:cubicBezTo>
                      <a:cubicBezTo>
                        <a:pt x="665736" y="309736"/>
                        <a:pt x="623361" y="206032"/>
                        <a:pt x="536850" y="150814"/>
                      </a:cubicBezTo>
                      <a:cubicBezTo>
                        <a:pt x="493594" y="123205"/>
                        <a:pt x="443990" y="110709"/>
                        <a:pt x="395077" y="112995"/>
                      </a:cubicBezTo>
                      <a:close/>
                      <a:moveTo>
                        <a:pt x="135470" y="0"/>
                      </a:moveTo>
                      <a:lnTo>
                        <a:pt x="677331" y="0"/>
                      </a:lnTo>
                      <a:cubicBezTo>
                        <a:pt x="752149" y="0"/>
                        <a:pt x="812801" y="60652"/>
                        <a:pt x="812801" y="135470"/>
                      </a:cubicBezTo>
                      <a:lnTo>
                        <a:pt x="812801" y="677331"/>
                      </a:lnTo>
                      <a:cubicBezTo>
                        <a:pt x="812801" y="752149"/>
                        <a:pt x="752149" y="812801"/>
                        <a:pt x="677331" y="812801"/>
                      </a:cubicBezTo>
                      <a:lnTo>
                        <a:pt x="135470" y="812801"/>
                      </a:lnTo>
                      <a:cubicBezTo>
                        <a:pt x="60652" y="812801"/>
                        <a:pt x="0" y="752149"/>
                        <a:pt x="0" y="677331"/>
                      </a:cubicBezTo>
                      <a:lnTo>
                        <a:pt x="0" y="135470"/>
                      </a:lnTo>
                      <a:cubicBezTo>
                        <a:pt x="0" y="60652"/>
                        <a:pt x="60652" y="0"/>
                        <a:pt x="13547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47" name="组合 1346"/>
              <p:cNvGrpSpPr/>
              <p:nvPr/>
            </p:nvGrpSpPr>
            <p:grpSpPr>
              <a:xfrm flipV="1">
                <a:off x="3042803" y="1474882"/>
                <a:ext cx="1037678" cy="1037678"/>
                <a:chOff x="2718953" y="4269121"/>
                <a:chExt cx="1037678" cy="1037678"/>
              </a:xfrm>
            </p:grpSpPr>
            <p:grpSp>
              <p:nvGrpSpPr>
                <p:cNvPr id="1360" name="组合 1359"/>
                <p:cNvGrpSpPr/>
                <p:nvPr/>
              </p:nvGrpSpPr>
              <p:grpSpPr>
                <a:xfrm>
                  <a:off x="2718953" y="4269121"/>
                  <a:ext cx="1037678" cy="1037678"/>
                  <a:chOff x="-1781726" y="512424"/>
                  <a:chExt cx="1037678" cy="1037678"/>
                </a:xfrm>
              </p:grpSpPr>
              <p:sp>
                <p:nvSpPr>
                  <p:cNvPr id="1362" name="矩形 1361"/>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3" name="矩形 1362"/>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61" name="任意多边形 1360"/>
                <p:cNvSpPr/>
                <p:nvPr/>
              </p:nvSpPr>
              <p:spPr>
                <a:xfrm>
                  <a:off x="3039075" y="4512624"/>
                  <a:ext cx="464147" cy="532608"/>
                </a:xfrm>
                <a:custGeom>
                  <a:avLst/>
                  <a:gdLst>
                    <a:gd name="connsiteX0" fmla="*/ 308757 w 712519"/>
                    <a:gd name="connsiteY0" fmla="*/ 0 h 817615"/>
                    <a:gd name="connsiteX1" fmla="*/ 403760 w 712519"/>
                    <a:gd name="connsiteY1" fmla="*/ 0 h 817615"/>
                    <a:gd name="connsiteX2" fmla="*/ 403760 w 712519"/>
                    <a:gd name="connsiteY2" fmla="*/ 83127 h 817615"/>
                    <a:gd name="connsiteX3" fmla="*/ 558140 w 712519"/>
                    <a:gd name="connsiteY3" fmla="*/ 83127 h 817615"/>
                    <a:gd name="connsiteX4" fmla="*/ 712519 w 712519"/>
                    <a:gd name="connsiteY4" fmla="*/ 237506 h 817615"/>
                    <a:gd name="connsiteX5" fmla="*/ 558140 w 712519"/>
                    <a:gd name="connsiteY5" fmla="*/ 391885 h 817615"/>
                    <a:gd name="connsiteX6" fmla="*/ 403760 w 712519"/>
                    <a:gd name="connsiteY6" fmla="*/ 391885 h 817615"/>
                    <a:gd name="connsiteX7" fmla="*/ 403760 w 712519"/>
                    <a:gd name="connsiteY7" fmla="*/ 771896 h 817615"/>
                    <a:gd name="connsiteX8" fmla="*/ 546263 w 712519"/>
                    <a:gd name="connsiteY8" fmla="*/ 771896 h 817615"/>
                    <a:gd name="connsiteX9" fmla="*/ 546263 w 712519"/>
                    <a:gd name="connsiteY9" fmla="*/ 817615 h 817615"/>
                    <a:gd name="connsiteX10" fmla="*/ 178128 w 712519"/>
                    <a:gd name="connsiteY10" fmla="*/ 817615 h 817615"/>
                    <a:gd name="connsiteX11" fmla="*/ 178128 w 712519"/>
                    <a:gd name="connsiteY11" fmla="*/ 771896 h 817615"/>
                    <a:gd name="connsiteX12" fmla="*/ 308757 w 712519"/>
                    <a:gd name="connsiteY12" fmla="*/ 771896 h 817615"/>
                    <a:gd name="connsiteX13" fmla="*/ 308757 w 712519"/>
                    <a:gd name="connsiteY13" fmla="*/ 391885 h 817615"/>
                    <a:gd name="connsiteX14" fmla="*/ 0 w 712519"/>
                    <a:gd name="connsiteY14" fmla="*/ 391885 h 817615"/>
                    <a:gd name="connsiteX15" fmla="*/ 0 w 712519"/>
                    <a:gd name="connsiteY15" fmla="*/ 83127 h 817615"/>
                    <a:gd name="connsiteX16" fmla="*/ 308757 w 712519"/>
                    <a:gd name="connsiteY16" fmla="*/ 83127 h 81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2519" h="817615">
                      <a:moveTo>
                        <a:pt x="308757" y="0"/>
                      </a:moveTo>
                      <a:lnTo>
                        <a:pt x="403760" y="0"/>
                      </a:lnTo>
                      <a:lnTo>
                        <a:pt x="403760" y="83127"/>
                      </a:lnTo>
                      <a:lnTo>
                        <a:pt x="558140" y="83127"/>
                      </a:lnTo>
                      <a:lnTo>
                        <a:pt x="712519" y="237506"/>
                      </a:lnTo>
                      <a:lnTo>
                        <a:pt x="558140" y="391885"/>
                      </a:lnTo>
                      <a:lnTo>
                        <a:pt x="403760" y="391885"/>
                      </a:lnTo>
                      <a:lnTo>
                        <a:pt x="403760" y="771896"/>
                      </a:lnTo>
                      <a:lnTo>
                        <a:pt x="546263" y="771896"/>
                      </a:lnTo>
                      <a:lnTo>
                        <a:pt x="546263" y="817615"/>
                      </a:lnTo>
                      <a:lnTo>
                        <a:pt x="178128" y="817615"/>
                      </a:lnTo>
                      <a:lnTo>
                        <a:pt x="178128" y="771896"/>
                      </a:lnTo>
                      <a:lnTo>
                        <a:pt x="308757" y="771896"/>
                      </a:lnTo>
                      <a:lnTo>
                        <a:pt x="308757" y="391885"/>
                      </a:lnTo>
                      <a:lnTo>
                        <a:pt x="0" y="391885"/>
                      </a:lnTo>
                      <a:lnTo>
                        <a:pt x="0" y="83127"/>
                      </a:lnTo>
                      <a:lnTo>
                        <a:pt x="308757" y="8312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48" name="组合 1347"/>
              <p:cNvGrpSpPr/>
              <p:nvPr/>
            </p:nvGrpSpPr>
            <p:grpSpPr>
              <a:xfrm flipV="1">
                <a:off x="3042803" y="2504145"/>
                <a:ext cx="1037678" cy="1037678"/>
                <a:chOff x="2718953" y="3239858"/>
                <a:chExt cx="1037678" cy="1037678"/>
              </a:xfrm>
            </p:grpSpPr>
            <p:grpSp>
              <p:nvGrpSpPr>
                <p:cNvPr id="1356" name="组合 1355"/>
                <p:cNvGrpSpPr/>
                <p:nvPr/>
              </p:nvGrpSpPr>
              <p:grpSpPr>
                <a:xfrm>
                  <a:off x="2718953" y="3239858"/>
                  <a:ext cx="1037678" cy="1037678"/>
                  <a:chOff x="-1781726" y="512424"/>
                  <a:chExt cx="1037678" cy="1037678"/>
                </a:xfrm>
              </p:grpSpPr>
              <p:sp>
                <p:nvSpPr>
                  <p:cNvPr id="1358" name="矩形 1357"/>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9" name="矩形 1358"/>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57" name="任意多边形 1356"/>
                <p:cNvSpPr/>
                <p:nvPr/>
              </p:nvSpPr>
              <p:spPr>
                <a:xfrm>
                  <a:off x="2959563" y="3538847"/>
                  <a:ext cx="506296" cy="451262"/>
                </a:xfrm>
                <a:custGeom>
                  <a:avLst/>
                  <a:gdLst>
                    <a:gd name="connsiteX0" fmla="*/ 190005 w 546265"/>
                    <a:gd name="connsiteY0" fmla="*/ 201880 h 486888"/>
                    <a:gd name="connsiteX1" fmla="*/ 190005 w 546265"/>
                    <a:gd name="connsiteY1" fmla="*/ 320633 h 486888"/>
                    <a:gd name="connsiteX2" fmla="*/ 344384 w 546265"/>
                    <a:gd name="connsiteY2" fmla="*/ 320633 h 486888"/>
                    <a:gd name="connsiteX3" fmla="*/ 344384 w 546265"/>
                    <a:gd name="connsiteY3" fmla="*/ 201880 h 486888"/>
                    <a:gd name="connsiteX4" fmla="*/ 118753 w 546265"/>
                    <a:gd name="connsiteY4" fmla="*/ 0 h 486888"/>
                    <a:gd name="connsiteX5" fmla="*/ 190005 w 546265"/>
                    <a:gd name="connsiteY5" fmla="*/ 0 h 486888"/>
                    <a:gd name="connsiteX6" fmla="*/ 190005 w 546265"/>
                    <a:gd name="connsiteY6" fmla="*/ 142504 h 486888"/>
                    <a:gd name="connsiteX7" fmla="*/ 344384 w 546265"/>
                    <a:gd name="connsiteY7" fmla="*/ 142504 h 486888"/>
                    <a:gd name="connsiteX8" fmla="*/ 344384 w 546265"/>
                    <a:gd name="connsiteY8" fmla="*/ 0 h 486888"/>
                    <a:gd name="connsiteX9" fmla="*/ 415636 w 546265"/>
                    <a:gd name="connsiteY9" fmla="*/ 0 h 486888"/>
                    <a:gd name="connsiteX10" fmla="*/ 415636 w 546265"/>
                    <a:gd name="connsiteY10" fmla="*/ 142504 h 486888"/>
                    <a:gd name="connsiteX11" fmla="*/ 546265 w 546265"/>
                    <a:gd name="connsiteY11" fmla="*/ 142504 h 486888"/>
                    <a:gd name="connsiteX12" fmla="*/ 546265 w 546265"/>
                    <a:gd name="connsiteY12" fmla="*/ 201880 h 486888"/>
                    <a:gd name="connsiteX13" fmla="*/ 415636 w 546265"/>
                    <a:gd name="connsiteY13" fmla="*/ 201880 h 486888"/>
                    <a:gd name="connsiteX14" fmla="*/ 415636 w 546265"/>
                    <a:gd name="connsiteY14" fmla="*/ 320633 h 486888"/>
                    <a:gd name="connsiteX15" fmla="*/ 546265 w 546265"/>
                    <a:gd name="connsiteY15" fmla="*/ 320633 h 486888"/>
                    <a:gd name="connsiteX16" fmla="*/ 546265 w 546265"/>
                    <a:gd name="connsiteY16" fmla="*/ 380009 h 486888"/>
                    <a:gd name="connsiteX17" fmla="*/ 415636 w 546265"/>
                    <a:gd name="connsiteY17" fmla="*/ 380009 h 486888"/>
                    <a:gd name="connsiteX18" fmla="*/ 415636 w 546265"/>
                    <a:gd name="connsiteY18" fmla="*/ 486888 h 486888"/>
                    <a:gd name="connsiteX19" fmla="*/ 344384 w 546265"/>
                    <a:gd name="connsiteY19" fmla="*/ 486888 h 486888"/>
                    <a:gd name="connsiteX20" fmla="*/ 344384 w 546265"/>
                    <a:gd name="connsiteY20" fmla="*/ 380009 h 486888"/>
                    <a:gd name="connsiteX21" fmla="*/ 190005 w 546265"/>
                    <a:gd name="connsiteY21" fmla="*/ 380009 h 486888"/>
                    <a:gd name="connsiteX22" fmla="*/ 190005 w 546265"/>
                    <a:gd name="connsiteY22" fmla="*/ 486888 h 486888"/>
                    <a:gd name="connsiteX23" fmla="*/ 118753 w 546265"/>
                    <a:gd name="connsiteY23" fmla="*/ 486888 h 486888"/>
                    <a:gd name="connsiteX24" fmla="*/ 118753 w 546265"/>
                    <a:gd name="connsiteY24" fmla="*/ 380009 h 486888"/>
                    <a:gd name="connsiteX25" fmla="*/ 0 w 546265"/>
                    <a:gd name="connsiteY25" fmla="*/ 380009 h 486888"/>
                    <a:gd name="connsiteX26" fmla="*/ 0 w 546265"/>
                    <a:gd name="connsiteY26" fmla="*/ 320633 h 486888"/>
                    <a:gd name="connsiteX27" fmla="*/ 118753 w 546265"/>
                    <a:gd name="connsiteY27" fmla="*/ 320633 h 486888"/>
                    <a:gd name="connsiteX28" fmla="*/ 118753 w 546265"/>
                    <a:gd name="connsiteY28" fmla="*/ 201880 h 486888"/>
                    <a:gd name="connsiteX29" fmla="*/ 0 w 546265"/>
                    <a:gd name="connsiteY29" fmla="*/ 201880 h 486888"/>
                    <a:gd name="connsiteX30" fmla="*/ 0 w 546265"/>
                    <a:gd name="connsiteY30" fmla="*/ 142504 h 486888"/>
                    <a:gd name="connsiteX31" fmla="*/ 118753 w 546265"/>
                    <a:gd name="connsiteY31" fmla="*/ 142504 h 48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265" h="486888">
                      <a:moveTo>
                        <a:pt x="190005" y="201880"/>
                      </a:moveTo>
                      <a:lnTo>
                        <a:pt x="190005" y="320633"/>
                      </a:lnTo>
                      <a:lnTo>
                        <a:pt x="344384" y="320633"/>
                      </a:lnTo>
                      <a:lnTo>
                        <a:pt x="344384" y="201880"/>
                      </a:lnTo>
                      <a:close/>
                      <a:moveTo>
                        <a:pt x="118753" y="0"/>
                      </a:moveTo>
                      <a:lnTo>
                        <a:pt x="190005" y="0"/>
                      </a:lnTo>
                      <a:lnTo>
                        <a:pt x="190005" y="142504"/>
                      </a:lnTo>
                      <a:lnTo>
                        <a:pt x="344384" y="142504"/>
                      </a:lnTo>
                      <a:lnTo>
                        <a:pt x="344384" y="0"/>
                      </a:lnTo>
                      <a:lnTo>
                        <a:pt x="415636" y="0"/>
                      </a:lnTo>
                      <a:lnTo>
                        <a:pt x="415636" y="142504"/>
                      </a:lnTo>
                      <a:lnTo>
                        <a:pt x="546265" y="142504"/>
                      </a:lnTo>
                      <a:lnTo>
                        <a:pt x="546265" y="201880"/>
                      </a:lnTo>
                      <a:lnTo>
                        <a:pt x="415636" y="201880"/>
                      </a:lnTo>
                      <a:lnTo>
                        <a:pt x="415636" y="320633"/>
                      </a:lnTo>
                      <a:lnTo>
                        <a:pt x="546265" y="320633"/>
                      </a:lnTo>
                      <a:lnTo>
                        <a:pt x="546265" y="380009"/>
                      </a:lnTo>
                      <a:lnTo>
                        <a:pt x="415636" y="380009"/>
                      </a:lnTo>
                      <a:lnTo>
                        <a:pt x="415636" y="486888"/>
                      </a:lnTo>
                      <a:lnTo>
                        <a:pt x="344384" y="486888"/>
                      </a:lnTo>
                      <a:lnTo>
                        <a:pt x="344384" y="380009"/>
                      </a:lnTo>
                      <a:lnTo>
                        <a:pt x="190005" y="380009"/>
                      </a:lnTo>
                      <a:lnTo>
                        <a:pt x="190005" y="486888"/>
                      </a:lnTo>
                      <a:lnTo>
                        <a:pt x="118753" y="486888"/>
                      </a:lnTo>
                      <a:lnTo>
                        <a:pt x="118753" y="380009"/>
                      </a:lnTo>
                      <a:lnTo>
                        <a:pt x="0" y="380009"/>
                      </a:lnTo>
                      <a:lnTo>
                        <a:pt x="0" y="320633"/>
                      </a:lnTo>
                      <a:lnTo>
                        <a:pt x="118753" y="320633"/>
                      </a:lnTo>
                      <a:lnTo>
                        <a:pt x="118753" y="201880"/>
                      </a:lnTo>
                      <a:lnTo>
                        <a:pt x="0" y="201880"/>
                      </a:lnTo>
                      <a:lnTo>
                        <a:pt x="0" y="142504"/>
                      </a:lnTo>
                      <a:lnTo>
                        <a:pt x="118753" y="14250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49" name="组合 1348"/>
              <p:cNvGrpSpPr/>
              <p:nvPr/>
            </p:nvGrpSpPr>
            <p:grpSpPr>
              <a:xfrm flipV="1">
                <a:off x="4072066" y="1474882"/>
                <a:ext cx="1037678" cy="1037678"/>
                <a:chOff x="3748216" y="4269121"/>
                <a:chExt cx="1037678" cy="1037678"/>
              </a:xfrm>
            </p:grpSpPr>
            <p:grpSp>
              <p:nvGrpSpPr>
                <p:cNvPr id="1352" name="组合 1351"/>
                <p:cNvGrpSpPr/>
                <p:nvPr/>
              </p:nvGrpSpPr>
              <p:grpSpPr>
                <a:xfrm>
                  <a:off x="3748216" y="4269121"/>
                  <a:ext cx="1037678" cy="1037678"/>
                  <a:chOff x="-1781726" y="512424"/>
                  <a:chExt cx="1037678" cy="1037678"/>
                </a:xfrm>
              </p:grpSpPr>
              <p:sp>
                <p:nvSpPr>
                  <p:cNvPr id="1354" name="矩形 1353"/>
                  <p:cNvSpPr/>
                  <p:nvPr/>
                </p:nvSpPr>
                <p:spPr>
                  <a:xfrm>
                    <a:off x="-1781726" y="512424"/>
                    <a:ext cx="1037678" cy="1037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5" name="矩形 1354"/>
                  <p:cNvSpPr/>
                  <p:nvPr/>
                </p:nvSpPr>
                <p:spPr>
                  <a:xfrm>
                    <a:off x="-1725851" y="568299"/>
                    <a:ext cx="925929" cy="92592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53" name="任意多边形 1352"/>
                <p:cNvSpPr/>
                <p:nvPr/>
              </p:nvSpPr>
              <p:spPr>
                <a:xfrm>
                  <a:off x="3946359" y="4556725"/>
                  <a:ext cx="659362" cy="560460"/>
                </a:xfrm>
                <a:custGeom>
                  <a:avLst/>
                  <a:gdLst>
                    <a:gd name="connsiteX0" fmla="*/ 203806 w 903111"/>
                    <a:gd name="connsiteY0" fmla="*/ 371709 h 767647"/>
                    <a:gd name="connsiteX1" fmla="*/ 694460 w 903111"/>
                    <a:gd name="connsiteY1" fmla="*/ 371709 h 767647"/>
                    <a:gd name="connsiteX2" fmla="*/ 694460 w 903111"/>
                    <a:gd name="connsiteY2" fmla="*/ 429696 h 767647"/>
                    <a:gd name="connsiteX3" fmla="*/ 203806 w 903111"/>
                    <a:gd name="connsiteY3" fmla="*/ 429696 h 767647"/>
                    <a:gd name="connsiteX4" fmla="*/ 203806 w 903111"/>
                    <a:gd name="connsiteY4" fmla="*/ 193289 h 767647"/>
                    <a:gd name="connsiteX5" fmla="*/ 694460 w 903111"/>
                    <a:gd name="connsiteY5" fmla="*/ 193289 h 767647"/>
                    <a:gd name="connsiteX6" fmla="*/ 694460 w 903111"/>
                    <a:gd name="connsiteY6" fmla="*/ 251276 h 767647"/>
                    <a:gd name="connsiteX7" fmla="*/ 203806 w 903111"/>
                    <a:gd name="connsiteY7" fmla="*/ 251276 h 767647"/>
                    <a:gd name="connsiteX8" fmla="*/ 131964 w 903111"/>
                    <a:gd name="connsiteY8" fmla="*/ 38158 h 767647"/>
                    <a:gd name="connsiteX9" fmla="*/ 38767 w 903111"/>
                    <a:gd name="connsiteY9" fmla="*/ 131355 h 767647"/>
                    <a:gd name="connsiteX10" fmla="*/ 38767 w 903111"/>
                    <a:gd name="connsiteY10" fmla="*/ 364341 h 767647"/>
                    <a:gd name="connsiteX11" fmla="*/ 38767 w 903111"/>
                    <a:gd name="connsiteY11" fmla="*/ 504131 h 767647"/>
                    <a:gd name="connsiteX12" fmla="*/ 131964 w 903111"/>
                    <a:gd name="connsiteY12" fmla="*/ 597328 h 767647"/>
                    <a:gd name="connsiteX13" fmla="*/ 176299 w 903111"/>
                    <a:gd name="connsiteY13" fmla="*/ 597328 h 767647"/>
                    <a:gd name="connsiteX14" fmla="*/ 359173 w 903111"/>
                    <a:gd name="connsiteY14" fmla="*/ 726070 h 767647"/>
                    <a:gd name="connsiteX15" fmla="*/ 337993 w 903111"/>
                    <a:gd name="connsiteY15" fmla="*/ 606249 h 767647"/>
                    <a:gd name="connsiteX16" fmla="*/ 770761 w 903111"/>
                    <a:gd name="connsiteY16" fmla="*/ 597328 h 767647"/>
                    <a:gd name="connsiteX17" fmla="*/ 863958 w 903111"/>
                    <a:gd name="connsiteY17" fmla="*/ 504131 h 767647"/>
                    <a:gd name="connsiteX18" fmla="*/ 863958 w 903111"/>
                    <a:gd name="connsiteY18" fmla="*/ 364341 h 767647"/>
                    <a:gd name="connsiteX19" fmla="*/ 863958 w 903111"/>
                    <a:gd name="connsiteY19" fmla="*/ 131355 h 767647"/>
                    <a:gd name="connsiteX20" fmla="*/ 770761 w 903111"/>
                    <a:gd name="connsiteY20" fmla="*/ 38158 h 767647"/>
                    <a:gd name="connsiteX21" fmla="*/ 382597 w 903111"/>
                    <a:gd name="connsiteY21" fmla="*/ 38158 h 767647"/>
                    <a:gd name="connsiteX22" fmla="*/ 176299 w 903111"/>
                    <a:gd name="connsiteY22" fmla="*/ 38158 h 767647"/>
                    <a:gd name="connsiteX23" fmla="*/ 105365 w 903111"/>
                    <a:gd name="connsiteY23" fmla="*/ 0 h 767647"/>
                    <a:gd name="connsiteX24" fmla="*/ 150519 w 903111"/>
                    <a:gd name="connsiteY24" fmla="*/ 0 h 767647"/>
                    <a:gd name="connsiteX25" fmla="*/ 376296 w 903111"/>
                    <a:gd name="connsiteY25" fmla="*/ 0 h 767647"/>
                    <a:gd name="connsiteX26" fmla="*/ 797746 w 903111"/>
                    <a:gd name="connsiteY26" fmla="*/ 0 h 767647"/>
                    <a:gd name="connsiteX27" fmla="*/ 903111 w 903111"/>
                    <a:gd name="connsiteY27" fmla="*/ 105365 h 767647"/>
                    <a:gd name="connsiteX28" fmla="*/ 903111 w 903111"/>
                    <a:gd name="connsiteY28" fmla="*/ 368771 h 767647"/>
                    <a:gd name="connsiteX29" fmla="*/ 903111 w 903111"/>
                    <a:gd name="connsiteY29" fmla="*/ 526813 h 767647"/>
                    <a:gd name="connsiteX30" fmla="*/ 797746 w 903111"/>
                    <a:gd name="connsiteY30" fmla="*/ 632178 h 767647"/>
                    <a:gd name="connsiteX31" fmla="*/ 376296 w 903111"/>
                    <a:gd name="connsiteY31" fmla="*/ 632178 h 767647"/>
                    <a:gd name="connsiteX32" fmla="*/ 387588 w 903111"/>
                    <a:gd name="connsiteY32" fmla="*/ 767647 h 767647"/>
                    <a:gd name="connsiteX33" fmla="*/ 150519 w 903111"/>
                    <a:gd name="connsiteY33" fmla="*/ 632178 h 767647"/>
                    <a:gd name="connsiteX34" fmla="*/ 105365 w 903111"/>
                    <a:gd name="connsiteY34" fmla="*/ 632178 h 767647"/>
                    <a:gd name="connsiteX35" fmla="*/ 0 w 903111"/>
                    <a:gd name="connsiteY35" fmla="*/ 526813 h 767647"/>
                    <a:gd name="connsiteX36" fmla="*/ 0 w 903111"/>
                    <a:gd name="connsiteY36" fmla="*/ 368771 h 767647"/>
                    <a:gd name="connsiteX37" fmla="*/ 0 w 903111"/>
                    <a:gd name="connsiteY37" fmla="*/ 105365 h 767647"/>
                    <a:gd name="connsiteX38" fmla="*/ 105365 w 903111"/>
                    <a:gd name="connsiteY38" fmla="*/ 0 h 7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03111" h="767647">
                      <a:moveTo>
                        <a:pt x="203806" y="371709"/>
                      </a:moveTo>
                      <a:lnTo>
                        <a:pt x="694460" y="371709"/>
                      </a:lnTo>
                      <a:lnTo>
                        <a:pt x="694460" y="429696"/>
                      </a:lnTo>
                      <a:lnTo>
                        <a:pt x="203806" y="429696"/>
                      </a:lnTo>
                      <a:close/>
                      <a:moveTo>
                        <a:pt x="203806" y="193289"/>
                      </a:moveTo>
                      <a:lnTo>
                        <a:pt x="694460" y="193289"/>
                      </a:lnTo>
                      <a:lnTo>
                        <a:pt x="694460" y="251276"/>
                      </a:lnTo>
                      <a:lnTo>
                        <a:pt x="203806" y="251276"/>
                      </a:lnTo>
                      <a:close/>
                      <a:moveTo>
                        <a:pt x="131964" y="38158"/>
                      </a:moveTo>
                      <a:cubicBezTo>
                        <a:pt x="80493" y="38158"/>
                        <a:pt x="38767" y="79884"/>
                        <a:pt x="38767" y="131355"/>
                      </a:cubicBezTo>
                      <a:lnTo>
                        <a:pt x="38767" y="364341"/>
                      </a:lnTo>
                      <a:lnTo>
                        <a:pt x="38767" y="504131"/>
                      </a:lnTo>
                      <a:cubicBezTo>
                        <a:pt x="38767" y="555602"/>
                        <a:pt x="80493" y="597328"/>
                        <a:pt x="131964" y="597328"/>
                      </a:cubicBezTo>
                      <a:lnTo>
                        <a:pt x="176299" y="597328"/>
                      </a:lnTo>
                      <a:lnTo>
                        <a:pt x="359173" y="726070"/>
                      </a:lnTo>
                      <a:lnTo>
                        <a:pt x="337993" y="606249"/>
                      </a:lnTo>
                      <a:lnTo>
                        <a:pt x="770761" y="597328"/>
                      </a:lnTo>
                      <a:cubicBezTo>
                        <a:pt x="822232" y="597328"/>
                        <a:pt x="863958" y="555602"/>
                        <a:pt x="863958" y="504131"/>
                      </a:cubicBezTo>
                      <a:lnTo>
                        <a:pt x="863958" y="364341"/>
                      </a:lnTo>
                      <a:lnTo>
                        <a:pt x="863958" y="131355"/>
                      </a:lnTo>
                      <a:cubicBezTo>
                        <a:pt x="863958" y="79884"/>
                        <a:pt x="822232" y="38158"/>
                        <a:pt x="770761" y="38158"/>
                      </a:cubicBezTo>
                      <a:lnTo>
                        <a:pt x="382597" y="38158"/>
                      </a:lnTo>
                      <a:lnTo>
                        <a:pt x="176299" y="38158"/>
                      </a:lnTo>
                      <a:close/>
                      <a:moveTo>
                        <a:pt x="105365" y="0"/>
                      </a:moveTo>
                      <a:lnTo>
                        <a:pt x="150519" y="0"/>
                      </a:lnTo>
                      <a:lnTo>
                        <a:pt x="376296" y="0"/>
                      </a:lnTo>
                      <a:lnTo>
                        <a:pt x="797746" y="0"/>
                      </a:lnTo>
                      <a:cubicBezTo>
                        <a:pt x="855937" y="0"/>
                        <a:pt x="903111" y="47174"/>
                        <a:pt x="903111" y="105365"/>
                      </a:cubicBezTo>
                      <a:lnTo>
                        <a:pt x="903111" y="368771"/>
                      </a:lnTo>
                      <a:lnTo>
                        <a:pt x="903111" y="526813"/>
                      </a:lnTo>
                      <a:cubicBezTo>
                        <a:pt x="903111" y="585004"/>
                        <a:pt x="855937" y="632178"/>
                        <a:pt x="797746" y="632178"/>
                      </a:cubicBezTo>
                      <a:lnTo>
                        <a:pt x="376296" y="632178"/>
                      </a:lnTo>
                      <a:lnTo>
                        <a:pt x="387588" y="767647"/>
                      </a:lnTo>
                      <a:lnTo>
                        <a:pt x="150519" y="632178"/>
                      </a:lnTo>
                      <a:lnTo>
                        <a:pt x="105365" y="632178"/>
                      </a:lnTo>
                      <a:cubicBezTo>
                        <a:pt x="47174" y="632178"/>
                        <a:pt x="0" y="585004"/>
                        <a:pt x="0" y="526813"/>
                      </a:cubicBezTo>
                      <a:lnTo>
                        <a:pt x="0" y="368771"/>
                      </a:lnTo>
                      <a:lnTo>
                        <a:pt x="0" y="105365"/>
                      </a:lnTo>
                      <a:cubicBezTo>
                        <a:pt x="0" y="47174"/>
                        <a:pt x="47174" y="0"/>
                        <a:pt x="105365"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50" name="直角三角形 1349"/>
              <p:cNvSpPr/>
              <p:nvPr/>
            </p:nvSpPr>
            <p:spPr>
              <a:xfrm rot="10800000" flipH="1" flipV="1">
                <a:off x="5110998" y="1468419"/>
                <a:ext cx="2052000" cy="2052000"/>
              </a:xfrm>
              <a:prstGeom prst="rtTriangle">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1" name="等腰三角形 4"/>
              <p:cNvSpPr/>
              <p:nvPr/>
            </p:nvSpPr>
            <p:spPr>
              <a:xfrm rot="16200000" flipV="1">
                <a:off x="5103309" y="3468360"/>
                <a:ext cx="71037" cy="64316"/>
              </a:xfrm>
              <a:custGeom>
                <a:avLst/>
                <a:gdLst>
                  <a:gd name="connsiteX0" fmla="*/ 0 w 4170356"/>
                  <a:gd name="connsiteY0" fmla="*/ 2057400 h 2057400"/>
                  <a:gd name="connsiteX1" fmla="*/ 2085178 w 4170356"/>
                  <a:gd name="connsiteY1" fmla="*/ 0 h 2057400"/>
                  <a:gd name="connsiteX2" fmla="*/ 4170356 w 4170356"/>
                  <a:gd name="connsiteY2" fmla="*/ 2057400 h 2057400"/>
                  <a:gd name="connsiteX3" fmla="*/ 0 w 4170356"/>
                  <a:gd name="connsiteY3" fmla="*/ 2057400 h 2057400"/>
                  <a:gd name="connsiteX0" fmla="*/ 0 w 4170356"/>
                  <a:gd name="connsiteY0" fmla="*/ 2082306 h 2082306"/>
                  <a:gd name="connsiteX1" fmla="*/ 2092294 w 4170356"/>
                  <a:gd name="connsiteY1" fmla="*/ 0 h 2082306"/>
                  <a:gd name="connsiteX2" fmla="*/ 4170356 w 4170356"/>
                  <a:gd name="connsiteY2" fmla="*/ 2082306 h 2082306"/>
                  <a:gd name="connsiteX3" fmla="*/ 0 w 4170356"/>
                  <a:gd name="connsiteY3" fmla="*/ 2082306 h 2082306"/>
                  <a:gd name="connsiteX0" fmla="*/ 0 w 3158994"/>
                  <a:gd name="connsiteY0" fmla="*/ 2082306 h 2082306"/>
                  <a:gd name="connsiteX1" fmla="*/ 2092294 w 3158994"/>
                  <a:gd name="connsiteY1" fmla="*/ 0 h 2082306"/>
                  <a:gd name="connsiteX2" fmla="*/ 3158994 w 3158994"/>
                  <a:gd name="connsiteY2" fmla="*/ 1072656 h 2082306"/>
                  <a:gd name="connsiteX3" fmla="*/ 0 w 3158994"/>
                  <a:gd name="connsiteY3" fmla="*/ 2082306 h 2082306"/>
                  <a:gd name="connsiteX0" fmla="*/ 0 w 2039617"/>
                  <a:gd name="connsiteY0" fmla="*/ 977405 h 1072656"/>
                  <a:gd name="connsiteX1" fmla="*/ 972917 w 2039617"/>
                  <a:gd name="connsiteY1" fmla="*/ 0 h 1072656"/>
                  <a:gd name="connsiteX2" fmla="*/ 2039617 w 2039617"/>
                  <a:gd name="connsiteY2" fmla="*/ 1072656 h 1072656"/>
                  <a:gd name="connsiteX3" fmla="*/ 0 w 2039617"/>
                  <a:gd name="connsiteY3"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2039617 w 2039617"/>
                  <a:gd name="connsiteY3" fmla="*/ 1072656 h 1072656"/>
                  <a:gd name="connsiteX4" fmla="*/ 0 w 2039617"/>
                  <a:gd name="connsiteY4" fmla="*/ 977405 h 1072656"/>
                  <a:gd name="connsiteX0" fmla="*/ 0 w 2039617"/>
                  <a:gd name="connsiteY0" fmla="*/ 977405 h 1072656"/>
                  <a:gd name="connsiteX1" fmla="*/ 906579 w 2039617"/>
                  <a:gd name="connsiteY1" fmla="*/ 61562 h 1072656"/>
                  <a:gd name="connsiteX2" fmla="*/ 972917 w 2039617"/>
                  <a:gd name="connsiteY2" fmla="*/ 0 h 1072656"/>
                  <a:gd name="connsiteX3" fmla="*/ 1042864 w 2039617"/>
                  <a:gd name="connsiteY3" fmla="*/ 64316 h 1072656"/>
                  <a:gd name="connsiteX4" fmla="*/ 2039617 w 2039617"/>
                  <a:gd name="connsiteY4" fmla="*/ 1072656 h 1072656"/>
                  <a:gd name="connsiteX5" fmla="*/ 0 w 2039617"/>
                  <a:gd name="connsiteY5" fmla="*/ 977405 h 1072656"/>
                  <a:gd name="connsiteX0" fmla="*/ 1133038 w 1133038"/>
                  <a:gd name="connsiteY0" fmla="*/ 1072656 h 1072656"/>
                  <a:gd name="connsiteX1" fmla="*/ 0 w 1133038"/>
                  <a:gd name="connsiteY1" fmla="*/ 61562 h 1072656"/>
                  <a:gd name="connsiteX2" fmla="*/ 66338 w 1133038"/>
                  <a:gd name="connsiteY2" fmla="*/ 0 h 1072656"/>
                  <a:gd name="connsiteX3" fmla="*/ 136285 w 1133038"/>
                  <a:gd name="connsiteY3" fmla="*/ 64316 h 1072656"/>
                  <a:gd name="connsiteX4" fmla="*/ 1133038 w 1133038"/>
                  <a:gd name="connsiteY4" fmla="*/ 1072656 h 1072656"/>
                  <a:gd name="connsiteX0" fmla="*/ 136285 w 136285"/>
                  <a:gd name="connsiteY0" fmla="*/ 64316 h 64316"/>
                  <a:gd name="connsiteX1" fmla="*/ 0 w 136285"/>
                  <a:gd name="connsiteY1" fmla="*/ 61562 h 64316"/>
                  <a:gd name="connsiteX2" fmla="*/ 66338 w 136285"/>
                  <a:gd name="connsiteY2" fmla="*/ 0 h 64316"/>
                  <a:gd name="connsiteX3" fmla="*/ 136285 w 136285"/>
                  <a:gd name="connsiteY3" fmla="*/ 64316 h 64316"/>
                  <a:gd name="connsiteX0" fmla="*/ 136285 w 136285"/>
                  <a:gd name="connsiteY0" fmla="*/ 64316 h 64316"/>
                  <a:gd name="connsiteX1" fmla="*/ 63055 w 136285"/>
                  <a:gd name="connsiteY1" fmla="*/ 63205 h 64316"/>
                  <a:gd name="connsiteX2" fmla="*/ 0 w 136285"/>
                  <a:gd name="connsiteY2" fmla="*/ 61562 h 64316"/>
                  <a:gd name="connsiteX3" fmla="*/ 66338 w 136285"/>
                  <a:gd name="connsiteY3" fmla="*/ 0 h 64316"/>
                  <a:gd name="connsiteX4" fmla="*/ 136285 w 136285"/>
                  <a:gd name="connsiteY4" fmla="*/ 64316 h 64316"/>
                  <a:gd name="connsiteX0" fmla="*/ 73230 w 73230"/>
                  <a:gd name="connsiteY0" fmla="*/ 64316 h 64316"/>
                  <a:gd name="connsiteX1" fmla="*/ 0 w 73230"/>
                  <a:gd name="connsiteY1" fmla="*/ 63205 h 64316"/>
                  <a:gd name="connsiteX2" fmla="*/ 3283 w 73230"/>
                  <a:gd name="connsiteY2" fmla="*/ 0 h 64316"/>
                  <a:gd name="connsiteX3" fmla="*/ 73230 w 73230"/>
                  <a:gd name="connsiteY3" fmla="*/ 64316 h 64316"/>
                </a:gdLst>
                <a:ahLst/>
                <a:cxnLst>
                  <a:cxn ang="0">
                    <a:pos x="connsiteX0" y="connsiteY0"/>
                  </a:cxn>
                  <a:cxn ang="0">
                    <a:pos x="connsiteX1" y="connsiteY1"/>
                  </a:cxn>
                  <a:cxn ang="0">
                    <a:pos x="connsiteX2" y="connsiteY2"/>
                  </a:cxn>
                  <a:cxn ang="0">
                    <a:pos x="connsiteX3" y="connsiteY3"/>
                  </a:cxn>
                </a:cxnLst>
                <a:rect l="l" t="t" r="r" b="b"/>
                <a:pathLst>
                  <a:path w="73230" h="64316">
                    <a:moveTo>
                      <a:pt x="73230" y="64316"/>
                    </a:moveTo>
                    <a:lnTo>
                      <a:pt x="0" y="63205"/>
                    </a:lnTo>
                    <a:lnTo>
                      <a:pt x="3283" y="0"/>
                    </a:lnTo>
                    <a:lnTo>
                      <a:pt x="73230" y="64316"/>
                    </a:lnTo>
                    <a:close/>
                  </a:path>
                </a:pathLst>
              </a:custGeom>
              <a:solidFill>
                <a:srgbClr val="68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42" name="任意多边形 1341"/>
            <p:cNvSpPr/>
            <p:nvPr/>
          </p:nvSpPr>
          <p:spPr>
            <a:xfrm rot="20285560">
              <a:off x="3057832" y="1364904"/>
              <a:ext cx="4148923" cy="2167837"/>
            </a:xfrm>
            <a:custGeom>
              <a:avLst/>
              <a:gdLst>
                <a:gd name="connsiteX0" fmla="*/ 0 w 4141694"/>
                <a:gd name="connsiteY0" fmla="*/ 1559859 h 2043953"/>
                <a:gd name="connsiteX1" fmla="*/ 4141694 w 4141694"/>
                <a:gd name="connsiteY1" fmla="*/ 2043953 h 2043953"/>
                <a:gd name="connsiteX2" fmla="*/ 4141694 w 4141694"/>
                <a:gd name="connsiteY2" fmla="*/ 0 h 2043953"/>
                <a:gd name="connsiteX3" fmla="*/ 0 w 4141694"/>
                <a:gd name="connsiteY3" fmla="*/ 0 h 2043953"/>
                <a:gd name="connsiteX4" fmla="*/ 0 w 4141694"/>
                <a:gd name="connsiteY4" fmla="*/ 1559859 h 2043953"/>
                <a:gd name="connsiteX0" fmla="*/ 0 w 4141694"/>
                <a:gd name="connsiteY0" fmla="*/ 1247888 h 2043953"/>
                <a:gd name="connsiteX1" fmla="*/ 4141694 w 4141694"/>
                <a:gd name="connsiteY1" fmla="*/ 2043953 h 2043953"/>
                <a:gd name="connsiteX2" fmla="*/ 4141694 w 4141694"/>
                <a:gd name="connsiteY2" fmla="*/ 0 h 2043953"/>
                <a:gd name="connsiteX3" fmla="*/ 0 w 4141694"/>
                <a:gd name="connsiteY3" fmla="*/ 0 h 2043953"/>
                <a:gd name="connsiteX4" fmla="*/ 0 w 4141694"/>
                <a:gd name="connsiteY4" fmla="*/ 1247888 h 2043953"/>
                <a:gd name="connsiteX0" fmla="*/ 0 w 4141694"/>
                <a:gd name="connsiteY0" fmla="*/ 1247889 h 2043954"/>
                <a:gd name="connsiteX1" fmla="*/ 4141694 w 4141694"/>
                <a:gd name="connsiteY1" fmla="*/ 2043954 h 2043954"/>
                <a:gd name="connsiteX2" fmla="*/ 4141694 w 4141694"/>
                <a:gd name="connsiteY2" fmla="*/ 1 h 2043954"/>
                <a:gd name="connsiteX3" fmla="*/ 2086985 w 4141694"/>
                <a:gd name="connsiteY3" fmla="*/ 0 h 2043954"/>
                <a:gd name="connsiteX4" fmla="*/ 0 w 4141694"/>
                <a:gd name="connsiteY4" fmla="*/ 1 h 2043954"/>
                <a:gd name="connsiteX5" fmla="*/ 0 w 4141694"/>
                <a:gd name="connsiteY5" fmla="*/ 1247889 h 2043954"/>
                <a:gd name="connsiteX0" fmla="*/ 0 w 4141694"/>
                <a:gd name="connsiteY0" fmla="*/ 1247889 h 2043954"/>
                <a:gd name="connsiteX1" fmla="*/ 4141694 w 4141694"/>
                <a:gd name="connsiteY1" fmla="*/ 2043954 h 2043954"/>
                <a:gd name="connsiteX2" fmla="*/ 2086985 w 4141694"/>
                <a:gd name="connsiteY2" fmla="*/ 0 h 2043954"/>
                <a:gd name="connsiteX3" fmla="*/ 0 w 4141694"/>
                <a:gd name="connsiteY3" fmla="*/ 1 h 2043954"/>
                <a:gd name="connsiteX4" fmla="*/ 0 w 4141694"/>
                <a:gd name="connsiteY4" fmla="*/ 1247889 h 2043954"/>
                <a:gd name="connsiteX0" fmla="*/ 0 w 4142252"/>
                <a:gd name="connsiteY0" fmla="*/ 699250 h 2043954"/>
                <a:gd name="connsiteX1" fmla="*/ 4142252 w 4142252"/>
                <a:gd name="connsiteY1" fmla="*/ 2043954 h 2043954"/>
                <a:gd name="connsiteX2" fmla="*/ 2087543 w 4142252"/>
                <a:gd name="connsiteY2" fmla="*/ 0 h 2043954"/>
                <a:gd name="connsiteX3" fmla="*/ 558 w 4142252"/>
                <a:gd name="connsiteY3" fmla="*/ 1 h 2043954"/>
                <a:gd name="connsiteX4" fmla="*/ 0 w 4142252"/>
                <a:gd name="connsiteY4" fmla="*/ 699250 h 2043954"/>
                <a:gd name="connsiteX0" fmla="*/ 15956 w 4141694"/>
                <a:gd name="connsiteY0" fmla="*/ 377368 h 2043954"/>
                <a:gd name="connsiteX1" fmla="*/ 4141694 w 4141694"/>
                <a:gd name="connsiteY1" fmla="*/ 2043954 h 2043954"/>
                <a:gd name="connsiteX2" fmla="*/ 2086985 w 4141694"/>
                <a:gd name="connsiteY2" fmla="*/ 0 h 2043954"/>
                <a:gd name="connsiteX3" fmla="*/ 0 w 4141694"/>
                <a:gd name="connsiteY3" fmla="*/ 1 h 2043954"/>
                <a:gd name="connsiteX4" fmla="*/ 15956 w 4141694"/>
                <a:gd name="connsiteY4" fmla="*/ 377368 h 2043954"/>
                <a:gd name="connsiteX0" fmla="*/ 15956 w 4127573"/>
                <a:gd name="connsiteY0" fmla="*/ 377368 h 2028009"/>
                <a:gd name="connsiteX1" fmla="*/ 4127573 w 4127573"/>
                <a:gd name="connsiteY1" fmla="*/ 2028009 h 2028009"/>
                <a:gd name="connsiteX2" fmla="*/ 2086985 w 4127573"/>
                <a:gd name="connsiteY2" fmla="*/ 0 h 2028009"/>
                <a:gd name="connsiteX3" fmla="*/ 0 w 4127573"/>
                <a:gd name="connsiteY3" fmla="*/ 1 h 2028009"/>
                <a:gd name="connsiteX4" fmla="*/ 15956 w 4127573"/>
                <a:gd name="connsiteY4" fmla="*/ 377368 h 2028009"/>
                <a:gd name="connsiteX0" fmla="*/ 0 w 4111617"/>
                <a:gd name="connsiteY0" fmla="*/ 377368 h 2028009"/>
                <a:gd name="connsiteX1" fmla="*/ 4111617 w 4111617"/>
                <a:gd name="connsiteY1" fmla="*/ 2028009 h 2028009"/>
                <a:gd name="connsiteX2" fmla="*/ 2071029 w 4111617"/>
                <a:gd name="connsiteY2" fmla="*/ 0 h 2028009"/>
                <a:gd name="connsiteX3" fmla="*/ 212658 w 4111617"/>
                <a:gd name="connsiteY3" fmla="*/ 76447 h 2028009"/>
                <a:gd name="connsiteX4" fmla="*/ 0 w 4111617"/>
                <a:gd name="connsiteY4" fmla="*/ 377368 h 2028009"/>
                <a:gd name="connsiteX0" fmla="*/ 0 w 4111617"/>
                <a:gd name="connsiteY0" fmla="*/ 377368 h 2028009"/>
                <a:gd name="connsiteX1" fmla="*/ 4111617 w 4111617"/>
                <a:gd name="connsiteY1" fmla="*/ 2028009 h 2028009"/>
                <a:gd name="connsiteX2" fmla="*/ 2071029 w 4111617"/>
                <a:gd name="connsiteY2" fmla="*/ 0 h 2028009"/>
                <a:gd name="connsiteX3" fmla="*/ 35787 w 4111617"/>
                <a:gd name="connsiteY3" fmla="*/ 73824 h 2028009"/>
                <a:gd name="connsiteX4" fmla="*/ 0 w 4111617"/>
                <a:gd name="connsiteY4" fmla="*/ 377368 h 2028009"/>
                <a:gd name="connsiteX0" fmla="*/ 282478 w 4075830"/>
                <a:gd name="connsiteY0" fmla="*/ 435544 h 2028009"/>
                <a:gd name="connsiteX1" fmla="*/ 4075830 w 4075830"/>
                <a:gd name="connsiteY1" fmla="*/ 2028009 h 2028009"/>
                <a:gd name="connsiteX2" fmla="*/ 2035242 w 4075830"/>
                <a:gd name="connsiteY2" fmla="*/ 0 h 2028009"/>
                <a:gd name="connsiteX3" fmla="*/ 0 w 4075830"/>
                <a:gd name="connsiteY3" fmla="*/ 73824 h 2028009"/>
                <a:gd name="connsiteX4" fmla="*/ 282478 w 4075830"/>
                <a:gd name="connsiteY4" fmla="*/ 435544 h 2028009"/>
                <a:gd name="connsiteX0" fmla="*/ 0 w 4085746"/>
                <a:gd name="connsiteY0" fmla="*/ 414280 h 2028009"/>
                <a:gd name="connsiteX1" fmla="*/ 4085746 w 4085746"/>
                <a:gd name="connsiteY1" fmla="*/ 2028009 h 2028009"/>
                <a:gd name="connsiteX2" fmla="*/ 2045158 w 4085746"/>
                <a:gd name="connsiteY2" fmla="*/ 0 h 2028009"/>
                <a:gd name="connsiteX3" fmla="*/ 9916 w 4085746"/>
                <a:gd name="connsiteY3" fmla="*/ 73824 h 2028009"/>
                <a:gd name="connsiteX4" fmla="*/ 0 w 4085746"/>
                <a:gd name="connsiteY4" fmla="*/ 414280 h 2028009"/>
                <a:gd name="connsiteX0" fmla="*/ 0 w 4085746"/>
                <a:gd name="connsiteY0" fmla="*/ 340456 h 1954185"/>
                <a:gd name="connsiteX1" fmla="*/ 4085746 w 4085746"/>
                <a:gd name="connsiteY1" fmla="*/ 1954185 h 1954185"/>
                <a:gd name="connsiteX2" fmla="*/ 2010289 w 4085746"/>
                <a:gd name="connsiteY2" fmla="*/ 27749 h 1954185"/>
                <a:gd name="connsiteX3" fmla="*/ 9916 w 4085746"/>
                <a:gd name="connsiteY3" fmla="*/ 0 h 1954185"/>
                <a:gd name="connsiteX4" fmla="*/ 0 w 4085746"/>
                <a:gd name="connsiteY4" fmla="*/ 340456 h 1954185"/>
                <a:gd name="connsiteX0" fmla="*/ 0 w 4085746"/>
                <a:gd name="connsiteY0" fmla="*/ 345318 h 1959047"/>
                <a:gd name="connsiteX1" fmla="*/ 4085746 w 4085746"/>
                <a:gd name="connsiteY1" fmla="*/ 1959047 h 1959047"/>
                <a:gd name="connsiteX2" fmla="*/ 2065355 w 4085746"/>
                <a:gd name="connsiteY2" fmla="*/ 0 h 1959047"/>
                <a:gd name="connsiteX3" fmla="*/ 9916 w 4085746"/>
                <a:gd name="connsiteY3" fmla="*/ 4862 h 1959047"/>
                <a:gd name="connsiteX4" fmla="*/ 0 w 4085746"/>
                <a:gd name="connsiteY4" fmla="*/ 345318 h 1959047"/>
                <a:gd name="connsiteX0" fmla="*/ 0 w 4085746"/>
                <a:gd name="connsiteY0" fmla="*/ 384198 h 1997927"/>
                <a:gd name="connsiteX1" fmla="*/ 4085746 w 4085746"/>
                <a:gd name="connsiteY1" fmla="*/ 1997927 h 1997927"/>
                <a:gd name="connsiteX2" fmla="*/ 2023723 w 4085746"/>
                <a:gd name="connsiteY2" fmla="*/ 0 h 1997927"/>
                <a:gd name="connsiteX3" fmla="*/ 9916 w 4085746"/>
                <a:gd name="connsiteY3" fmla="*/ 43742 h 1997927"/>
                <a:gd name="connsiteX4" fmla="*/ 0 w 4085746"/>
                <a:gd name="connsiteY4" fmla="*/ 384198 h 1997927"/>
                <a:gd name="connsiteX0" fmla="*/ 0 w 4085746"/>
                <a:gd name="connsiteY0" fmla="*/ 479369 h 2093098"/>
                <a:gd name="connsiteX1" fmla="*/ 4085746 w 4085746"/>
                <a:gd name="connsiteY1" fmla="*/ 2093098 h 2093098"/>
                <a:gd name="connsiteX2" fmla="*/ 2094352 w 4085746"/>
                <a:gd name="connsiteY2" fmla="*/ 0 h 2093098"/>
                <a:gd name="connsiteX3" fmla="*/ 9916 w 4085746"/>
                <a:gd name="connsiteY3" fmla="*/ 138913 h 2093098"/>
                <a:gd name="connsiteX4" fmla="*/ 0 w 4085746"/>
                <a:gd name="connsiteY4" fmla="*/ 479369 h 2093098"/>
                <a:gd name="connsiteX0" fmla="*/ 0 w 4148923"/>
                <a:gd name="connsiteY0" fmla="*/ 479369 h 2117919"/>
                <a:gd name="connsiteX1" fmla="*/ 4148923 w 4148923"/>
                <a:gd name="connsiteY1" fmla="*/ 2117919 h 2117919"/>
                <a:gd name="connsiteX2" fmla="*/ 2094352 w 4148923"/>
                <a:gd name="connsiteY2" fmla="*/ 0 h 2117919"/>
                <a:gd name="connsiteX3" fmla="*/ 9916 w 4148923"/>
                <a:gd name="connsiteY3" fmla="*/ 138913 h 2117919"/>
                <a:gd name="connsiteX4" fmla="*/ 0 w 4148923"/>
                <a:gd name="connsiteY4" fmla="*/ 479369 h 211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8923" h="2117919">
                  <a:moveTo>
                    <a:pt x="0" y="479369"/>
                  </a:moveTo>
                  <a:lnTo>
                    <a:pt x="4148923" y="2117919"/>
                  </a:lnTo>
                  <a:lnTo>
                    <a:pt x="2094352" y="0"/>
                  </a:lnTo>
                  <a:lnTo>
                    <a:pt x="9916" y="138913"/>
                  </a:lnTo>
                  <a:lnTo>
                    <a:pt x="0" y="4793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43" name="组合 1342"/>
            <p:cNvGrpSpPr/>
            <p:nvPr/>
          </p:nvGrpSpPr>
          <p:grpSpPr>
            <a:xfrm>
              <a:off x="2831809" y="2058996"/>
              <a:ext cx="4593596" cy="1229317"/>
              <a:chOff x="2507718" y="3864647"/>
              <a:chExt cx="4593596" cy="1229317"/>
            </a:xfrm>
          </p:grpSpPr>
          <p:sp>
            <p:nvSpPr>
              <p:cNvPr id="1344" name="任意多边形 1343"/>
              <p:cNvSpPr/>
              <p:nvPr/>
            </p:nvSpPr>
            <p:spPr>
              <a:xfrm>
                <a:off x="2507718" y="4466530"/>
                <a:ext cx="4593596" cy="627434"/>
              </a:xfrm>
              <a:custGeom>
                <a:avLst/>
                <a:gdLst>
                  <a:gd name="connsiteX0" fmla="*/ 179962 w 4854102"/>
                  <a:gd name="connsiteY0" fmla="*/ 0 h 627434"/>
                  <a:gd name="connsiteX1" fmla="*/ 0 w 4854102"/>
                  <a:gd name="connsiteY1" fmla="*/ 218872 h 627434"/>
                  <a:gd name="connsiteX2" fmla="*/ 2013625 w 4854102"/>
                  <a:gd name="connsiteY2" fmla="*/ 627434 h 627434"/>
                  <a:gd name="connsiteX3" fmla="*/ 4854102 w 4854102"/>
                  <a:gd name="connsiteY3" fmla="*/ 4864 h 627434"/>
                  <a:gd name="connsiteX4" fmla="*/ 179962 w 4854102"/>
                  <a:gd name="connsiteY4" fmla="*/ 0 h 62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4102" h="627434">
                    <a:moveTo>
                      <a:pt x="179962" y="0"/>
                    </a:moveTo>
                    <a:lnTo>
                      <a:pt x="0" y="218872"/>
                    </a:lnTo>
                    <a:lnTo>
                      <a:pt x="2013625" y="627434"/>
                    </a:lnTo>
                    <a:lnTo>
                      <a:pt x="4854102" y="4864"/>
                    </a:lnTo>
                    <a:lnTo>
                      <a:pt x="179962" y="0"/>
                    </a:lnTo>
                    <a:close/>
                  </a:path>
                </a:pathLst>
              </a:custGeom>
              <a:solidFill>
                <a:srgbClr val="6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5" name="任意多边形 1344"/>
              <p:cNvSpPr/>
              <p:nvPr/>
            </p:nvSpPr>
            <p:spPr>
              <a:xfrm flipV="1">
                <a:off x="2507718" y="3864647"/>
                <a:ext cx="4593596" cy="627434"/>
              </a:xfrm>
              <a:custGeom>
                <a:avLst/>
                <a:gdLst>
                  <a:gd name="connsiteX0" fmla="*/ 179962 w 4854102"/>
                  <a:gd name="connsiteY0" fmla="*/ 0 h 627434"/>
                  <a:gd name="connsiteX1" fmla="*/ 0 w 4854102"/>
                  <a:gd name="connsiteY1" fmla="*/ 218872 h 627434"/>
                  <a:gd name="connsiteX2" fmla="*/ 2013625 w 4854102"/>
                  <a:gd name="connsiteY2" fmla="*/ 627434 h 627434"/>
                  <a:gd name="connsiteX3" fmla="*/ 4854102 w 4854102"/>
                  <a:gd name="connsiteY3" fmla="*/ 4864 h 627434"/>
                  <a:gd name="connsiteX4" fmla="*/ 179962 w 4854102"/>
                  <a:gd name="connsiteY4" fmla="*/ 0 h 62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4102" h="627434">
                    <a:moveTo>
                      <a:pt x="179962" y="0"/>
                    </a:moveTo>
                    <a:lnTo>
                      <a:pt x="0" y="218872"/>
                    </a:lnTo>
                    <a:lnTo>
                      <a:pt x="2013625" y="627434"/>
                    </a:lnTo>
                    <a:lnTo>
                      <a:pt x="4854102" y="4864"/>
                    </a:lnTo>
                    <a:lnTo>
                      <a:pt x="179962"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368" name="矩形 13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009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113.64+1.88=115.52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69" name="矩形 13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70" name="矩形 13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71" name="矩形 13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293927"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85296048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337"/>
                                        </p:tgtEl>
                                        <p:attrNameLst>
                                          <p:attrName>style.visibility</p:attrName>
                                        </p:attrNameLst>
                                      </p:cBhvr>
                                      <p:to>
                                        <p:strVal val="visible"/>
                                      </p:to>
                                    </p:set>
                                    <p:anim calcmode="lin" valueType="num">
                                      <p:cBhvr>
                                        <p:cTn id="7" dur="75" fill="hold"/>
                                        <p:tgtEl>
                                          <p:spTgt spid="337"/>
                                        </p:tgtEl>
                                        <p:attrNameLst>
                                          <p:attrName>ppt_w</p:attrName>
                                        </p:attrNameLst>
                                      </p:cBhvr>
                                      <p:tavLst>
                                        <p:tav tm="0" fmla="#ppt_w*sin(2.5*pi*$)">
                                          <p:val>
                                            <p:fltVal val="0"/>
                                          </p:val>
                                        </p:tav>
                                        <p:tav tm="100000">
                                          <p:val>
                                            <p:fltVal val="1"/>
                                          </p:val>
                                        </p:tav>
                                      </p:tavLst>
                                    </p:anim>
                                    <p:anim calcmode="lin" valueType="num">
                                      <p:cBhvr>
                                        <p:cTn id="8" dur="75" fill="hold"/>
                                        <p:tgtEl>
                                          <p:spTgt spid="337"/>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38"/>
                                  </p:stCondLst>
                                  <p:childTnLst>
                                    <p:set>
                                      <p:cBhvr>
                                        <p:cTn id="10" dur="1" fill="hold">
                                          <p:stCondLst>
                                            <p:cond delay="0"/>
                                          </p:stCondLst>
                                        </p:cTn>
                                        <p:tgtEl>
                                          <p:spTgt spid="329"/>
                                        </p:tgtEl>
                                        <p:attrNameLst>
                                          <p:attrName>style.visibility</p:attrName>
                                        </p:attrNameLst>
                                      </p:cBhvr>
                                      <p:to>
                                        <p:strVal val="visible"/>
                                      </p:to>
                                    </p:set>
                                    <p:anim calcmode="lin" valueType="num">
                                      <p:cBhvr>
                                        <p:cTn id="11" dur="75" fill="hold"/>
                                        <p:tgtEl>
                                          <p:spTgt spid="329"/>
                                        </p:tgtEl>
                                        <p:attrNameLst>
                                          <p:attrName>ppt_w</p:attrName>
                                        </p:attrNameLst>
                                      </p:cBhvr>
                                      <p:tavLst>
                                        <p:tav tm="0" fmla="#ppt_w*sin(2.5*pi*$)">
                                          <p:val>
                                            <p:fltVal val="0"/>
                                          </p:val>
                                        </p:tav>
                                        <p:tav tm="100000">
                                          <p:val>
                                            <p:fltVal val="1"/>
                                          </p:val>
                                        </p:tav>
                                      </p:tavLst>
                                    </p:anim>
                                    <p:anim calcmode="lin" valueType="num">
                                      <p:cBhvr>
                                        <p:cTn id="12" dur="75" fill="hold"/>
                                        <p:tgtEl>
                                          <p:spTgt spid="329"/>
                                        </p:tgtEl>
                                        <p:attrNameLst>
                                          <p:attrName>ppt_h</p:attrName>
                                        </p:attrNameLst>
                                      </p:cBhvr>
                                      <p:tavLst>
                                        <p:tav tm="0">
                                          <p:val>
                                            <p:strVal val="#ppt_h"/>
                                          </p:val>
                                        </p:tav>
                                        <p:tav tm="100000">
                                          <p:val>
                                            <p:strVal val="#ppt_h"/>
                                          </p:val>
                                        </p:tav>
                                      </p:tavLst>
                                    </p:anim>
                                  </p:childTnLst>
                                </p:cTn>
                              </p:par>
                              <p:par>
                                <p:cTn id="13" presetID="19" presetClass="entr" presetSubtype="10" fill="hold" nodeType="withEffect">
                                  <p:stCondLst>
                                    <p:cond delay="100"/>
                                  </p:stCondLst>
                                  <p:childTnLst>
                                    <p:set>
                                      <p:cBhvr>
                                        <p:cTn id="14" dur="1" fill="hold">
                                          <p:stCondLst>
                                            <p:cond delay="0"/>
                                          </p:stCondLst>
                                        </p:cTn>
                                        <p:tgtEl>
                                          <p:spTgt spid="339"/>
                                        </p:tgtEl>
                                        <p:attrNameLst>
                                          <p:attrName>style.visibility</p:attrName>
                                        </p:attrNameLst>
                                      </p:cBhvr>
                                      <p:to>
                                        <p:strVal val="visible"/>
                                      </p:to>
                                    </p:set>
                                    <p:anim calcmode="lin" valueType="num">
                                      <p:cBhvr>
                                        <p:cTn id="15" dur="75" fill="hold"/>
                                        <p:tgtEl>
                                          <p:spTgt spid="339"/>
                                        </p:tgtEl>
                                        <p:attrNameLst>
                                          <p:attrName>ppt_w</p:attrName>
                                        </p:attrNameLst>
                                      </p:cBhvr>
                                      <p:tavLst>
                                        <p:tav tm="0" fmla="#ppt_w*sin(2.5*pi*$)">
                                          <p:val>
                                            <p:fltVal val="0"/>
                                          </p:val>
                                        </p:tav>
                                        <p:tav tm="100000">
                                          <p:val>
                                            <p:fltVal val="1"/>
                                          </p:val>
                                        </p:tav>
                                      </p:tavLst>
                                    </p:anim>
                                    <p:anim calcmode="lin" valueType="num">
                                      <p:cBhvr>
                                        <p:cTn id="16" dur="75" fill="hold"/>
                                        <p:tgtEl>
                                          <p:spTgt spid="339"/>
                                        </p:tgtEl>
                                        <p:attrNameLst>
                                          <p:attrName>ppt_h</p:attrName>
                                        </p:attrNameLst>
                                      </p:cBhvr>
                                      <p:tavLst>
                                        <p:tav tm="0">
                                          <p:val>
                                            <p:strVal val="#ppt_h"/>
                                          </p:val>
                                        </p:tav>
                                        <p:tav tm="100000">
                                          <p:val>
                                            <p:strVal val="#ppt_h"/>
                                          </p:val>
                                        </p:tav>
                                      </p:tavLst>
                                    </p:anim>
                                  </p:childTnLst>
                                </p:cTn>
                              </p:par>
                              <p:par>
                                <p:cTn id="17" presetID="19" presetClass="entr" presetSubtype="10" fill="hold" nodeType="withEffect">
                                  <p:stCondLst>
                                    <p:cond delay="538"/>
                                  </p:stCondLst>
                                  <p:childTnLst>
                                    <p:set>
                                      <p:cBhvr>
                                        <p:cTn id="18" dur="1" fill="hold">
                                          <p:stCondLst>
                                            <p:cond delay="0"/>
                                          </p:stCondLst>
                                        </p:cTn>
                                        <p:tgtEl>
                                          <p:spTgt spid="343"/>
                                        </p:tgtEl>
                                        <p:attrNameLst>
                                          <p:attrName>style.visibility</p:attrName>
                                        </p:attrNameLst>
                                      </p:cBhvr>
                                      <p:to>
                                        <p:strVal val="visible"/>
                                      </p:to>
                                    </p:set>
                                    <p:anim calcmode="lin" valueType="num">
                                      <p:cBhvr>
                                        <p:cTn id="19" dur="63" fill="hold"/>
                                        <p:tgtEl>
                                          <p:spTgt spid="343"/>
                                        </p:tgtEl>
                                        <p:attrNameLst>
                                          <p:attrName>ppt_w</p:attrName>
                                        </p:attrNameLst>
                                      </p:cBhvr>
                                      <p:tavLst>
                                        <p:tav tm="0" fmla="#ppt_w*sin(2.5*pi*$)">
                                          <p:val>
                                            <p:fltVal val="0"/>
                                          </p:val>
                                        </p:tav>
                                        <p:tav tm="100000">
                                          <p:val>
                                            <p:fltVal val="1"/>
                                          </p:val>
                                        </p:tav>
                                      </p:tavLst>
                                    </p:anim>
                                    <p:anim calcmode="lin" valueType="num">
                                      <p:cBhvr>
                                        <p:cTn id="20" dur="63" fill="hold"/>
                                        <p:tgtEl>
                                          <p:spTgt spid="343"/>
                                        </p:tgtEl>
                                        <p:attrNameLst>
                                          <p:attrName>ppt_h</p:attrName>
                                        </p:attrNameLst>
                                      </p:cBhvr>
                                      <p:tavLst>
                                        <p:tav tm="0">
                                          <p:val>
                                            <p:strVal val="#ppt_h"/>
                                          </p:val>
                                        </p:tav>
                                        <p:tav tm="100000">
                                          <p:val>
                                            <p:strVal val="#ppt_h"/>
                                          </p:val>
                                        </p:tav>
                                      </p:tavLst>
                                    </p:anim>
                                  </p:childTnLst>
                                </p:cTn>
                              </p:par>
                              <p:par>
                                <p:cTn id="21" presetID="19" presetClass="entr" presetSubtype="10" fill="hold" nodeType="withEffect">
                                  <p:stCondLst>
                                    <p:cond delay="225"/>
                                  </p:stCondLst>
                                  <p:childTnLst>
                                    <p:set>
                                      <p:cBhvr>
                                        <p:cTn id="22" dur="1" fill="hold">
                                          <p:stCondLst>
                                            <p:cond delay="0"/>
                                          </p:stCondLst>
                                        </p:cTn>
                                        <p:tgtEl>
                                          <p:spTgt spid="348"/>
                                        </p:tgtEl>
                                        <p:attrNameLst>
                                          <p:attrName>style.visibility</p:attrName>
                                        </p:attrNameLst>
                                      </p:cBhvr>
                                      <p:to>
                                        <p:strVal val="visible"/>
                                      </p:to>
                                    </p:set>
                                    <p:anim calcmode="lin" valueType="num">
                                      <p:cBhvr>
                                        <p:cTn id="23" dur="75" fill="hold"/>
                                        <p:tgtEl>
                                          <p:spTgt spid="348"/>
                                        </p:tgtEl>
                                        <p:attrNameLst>
                                          <p:attrName>ppt_w</p:attrName>
                                        </p:attrNameLst>
                                      </p:cBhvr>
                                      <p:tavLst>
                                        <p:tav tm="0" fmla="#ppt_w*sin(2.5*pi*$)">
                                          <p:val>
                                            <p:fltVal val="0"/>
                                          </p:val>
                                        </p:tav>
                                        <p:tav tm="100000">
                                          <p:val>
                                            <p:fltVal val="1"/>
                                          </p:val>
                                        </p:tav>
                                      </p:tavLst>
                                    </p:anim>
                                    <p:anim calcmode="lin" valueType="num">
                                      <p:cBhvr>
                                        <p:cTn id="24" dur="75" fill="hold"/>
                                        <p:tgtEl>
                                          <p:spTgt spid="348"/>
                                        </p:tgtEl>
                                        <p:attrNameLst>
                                          <p:attrName>ppt_h</p:attrName>
                                        </p:attrNameLst>
                                      </p:cBhvr>
                                      <p:tavLst>
                                        <p:tav tm="0">
                                          <p:val>
                                            <p:strVal val="#ppt_h"/>
                                          </p:val>
                                        </p:tav>
                                        <p:tav tm="100000">
                                          <p:val>
                                            <p:strVal val="#ppt_h"/>
                                          </p:val>
                                        </p:tav>
                                      </p:tavLst>
                                    </p:anim>
                                  </p:childTnLst>
                                </p:cTn>
                              </p:par>
                              <p:par>
                                <p:cTn id="25" presetID="19" presetClass="entr" presetSubtype="10" fill="hold" nodeType="withEffect">
                                  <p:stCondLst>
                                    <p:cond delay="475"/>
                                  </p:stCondLst>
                                  <p:childTnLst>
                                    <p:set>
                                      <p:cBhvr>
                                        <p:cTn id="26" dur="1" fill="hold">
                                          <p:stCondLst>
                                            <p:cond delay="0"/>
                                          </p:stCondLst>
                                        </p:cTn>
                                        <p:tgtEl>
                                          <p:spTgt spid="328"/>
                                        </p:tgtEl>
                                        <p:attrNameLst>
                                          <p:attrName>style.visibility</p:attrName>
                                        </p:attrNameLst>
                                      </p:cBhvr>
                                      <p:to>
                                        <p:strVal val="visible"/>
                                      </p:to>
                                    </p:set>
                                    <p:anim calcmode="lin" valueType="num">
                                      <p:cBhvr>
                                        <p:cTn id="27" dur="75" fill="hold"/>
                                        <p:tgtEl>
                                          <p:spTgt spid="328"/>
                                        </p:tgtEl>
                                        <p:attrNameLst>
                                          <p:attrName>ppt_w</p:attrName>
                                        </p:attrNameLst>
                                      </p:cBhvr>
                                      <p:tavLst>
                                        <p:tav tm="0" fmla="#ppt_w*sin(2.5*pi*$)">
                                          <p:val>
                                            <p:fltVal val="0"/>
                                          </p:val>
                                        </p:tav>
                                        <p:tav tm="100000">
                                          <p:val>
                                            <p:fltVal val="1"/>
                                          </p:val>
                                        </p:tav>
                                      </p:tavLst>
                                    </p:anim>
                                    <p:anim calcmode="lin" valueType="num">
                                      <p:cBhvr>
                                        <p:cTn id="28" dur="75" fill="hold"/>
                                        <p:tgtEl>
                                          <p:spTgt spid="328"/>
                                        </p:tgtEl>
                                        <p:attrNameLst>
                                          <p:attrName>ppt_h</p:attrName>
                                        </p:attrNameLst>
                                      </p:cBhvr>
                                      <p:tavLst>
                                        <p:tav tm="0">
                                          <p:val>
                                            <p:strVal val="#ppt_h"/>
                                          </p:val>
                                        </p:tav>
                                        <p:tav tm="100000">
                                          <p:val>
                                            <p:strVal val="#ppt_h"/>
                                          </p:val>
                                        </p:tav>
                                      </p:tavLst>
                                    </p:anim>
                                  </p:childTnLst>
                                </p:cTn>
                              </p:par>
                              <p:par>
                                <p:cTn id="29" presetID="19" presetClass="entr" presetSubtype="10" fill="hold" nodeType="withEffect">
                                  <p:stCondLst>
                                    <p:cond delay="225"/>
                                  </p:stCondLst>
                                  <p:childTnLst>
                                    <p:set>
                                      <p:cBhvr>
                                        <p:cTn id="30" dur="1" fill="hold">
                                          <p:stCondLst>
                                            <p:cond delay="0"/>
                                          </p:stCondLst>
                                        </p:cTn>
                                        <p:tgtEl>
                                          <p:spTgt spid="330"/>
                                        </p:tgtEl>
                                        <p:attrNameLst>
                                          <p:attrName>style.visibility</p:attrName>
                                        </p:attrNameLst>
                                      </p:cBhvr>
                                      <p:to>
                                        <p:strVal val="visible"/>
                                      </p:to>
                                    </p:set>
                                    <p:anim calcmode="lin" valueType="num">
                                      <p:cBhvr>
                                        <p:cTn id="31" dur="75" fill="hold"/>
                                        <p:tgtEl>
                                          <p:spTgt spid="330"/>
                                        </p:tgtEl>
                                        <p:attrNameLst>
                                          <p:attrName>ppt_w</p:attrName>
                                        </p:attrNameLst>
                                      </p:cBhvr>
                                      <p:tavLst>
                                        <p:tav tm="0" fmla="#ppt_w*sin(2.5*pi*$)">
                                          <p:val>
                                            <p:fltVal val="0"/>
                                          </p:val>
                                        </p:tav>
                                        <p:tav tm="100000">
                                          <p:val>
                                            <p:fltVal val="1"/>
                                          </p:val>
                                        </p:tav>
                                      </p:tavLst>
                                    </p:anim>
                                    <p:anim calcmode="lin" valueType="num">
                                      <p:cBhvr>
                                        <p:cTn id="32" dur="75" fill="hold"/>
                                        <p:tgtEl>
                                          <p:spTgt spid="330"/>
                                        </p:tgtEl>
                                        <p:attrNameLst>
                                          <p:attrName>ppt_h</p:attrName>
                                        </p:attrNameLst>
                                      </p:cBhvr>
                                      <p:tavLst>
                                        <p:tav tm="0">
                                          <p:val>
                                            <p:strVal val="#ppt_h"/>
                                          </p:val>
                                        </p:tav>
                                        <p:tav tm="100000">
                                          <p:val>
                                            <p:strVal val="#ppt_h"/>
                                          </p:val>
                                        </p:tav>
                                      </p:tavLst>
                                    </p:anim>
                                  </p:childTnLst>
                                </p:cTn>
                              </p:par>
                              <p:par>
                                <p:cTn id="33" presetID="19" presetClass="entr" presetSubtype="10" fill="hold" nodeType="withEffect">
                                  <p:stCondLst>
                                    <p:cond delay="350"/>
                                  </p:stCondLst>
                                  <p:childTnLst>
                                    <p:set>
                                      <p:cBhvr>
                                        <p:cTn id="34" dur="1" fill="hold">
                                          <p:stCondLst>
                                            <p:cond delay="0"/>
                                          </p:stCondLst>
                                        </p:cTn>
                                        <p:tgtEl>
                                          <p:spTgt spid="331"/>
                                        </p:tgtEl>
                                        <p:attrNameLst>
                                          <p:attrName>style.visibility</p:attrName>
                                        </p:attrNameLst>
                                      </p:cBhvr>
                                      <p:to>
                                        <p:strVal val="visible"/>
                                      </p:to>
                                    </p:set>
                                    <p:anim calcmode="lin" valueType="num">
                                      <p:cBhvr>
                                        <p:cTn id="35" dur="63" fill="hold"/>
                                        <p:tgtEl>
                                          <p:spTgt spid="331"/>
                                        </p:tgtEl>
                                        <p:attrNameLst>
                                          <p:attrName>ppt_w</p:attrName>
                                        </p:attrNameLst>
                                      </p:cBhvr>
                                      <p:tavLst>
                                        <p:tav tm="0" fmla="#ppt_w*sin(2.5*pi*$)">
                                          <p:val>
                                            <p:fltVal val="0"/>
                                          </p:val>
                                        </p:tav>
                                        <p:tav tm="100000">
                                          <p:val>
                                            <p:fltVal val="1"/>
                                          </p:val>
                                        </p:tav>
                                      </p:tavLst>
                                    </p:anim>
                                    <p:anim calcmode="lin" valueType="num">
                                      <p:cBhvr>
                                        <p:cTn id="36" dur="63" fill="hold"/>
                                        <p:tgtEl>
                                          <p:spTgt spid="331"/>
                                        </p:tgtEl>
                                        <p:attrNameLst>
                                          <p:attrName>ppt_h</p:attrName>
                                        </p:attrNameLst>
                                      </p:cBhvr>
                                      <p:tavLst>
                                        <p:tav tm="0">
                                          <p:val>
                                            <p:strVal val="#ppt_h"/>
                                          </p:val>
                                        </p:tav>
                                        <p:tav tm="100000">
                                          <p:val>
                                            <p:strVal val="#ppt_h"/>
                                          </p:val>
                                        </p:tav>
                                      </p:tavLst>
                                    </p:anim>
                                  </p:childTnLst>
                                </p:cTn>
                              </p:par>
                              <p:par>
                                <p:cTn id="37" presetID="19" presetClass="entr" presetSubtype="10" fill="hold" nodeType="withEffect">
                                  <p:stCondLst>
                                    <p:cond delay="475"/>
                                  </p:stCondLst>
                                  <p:childTnLst>
                                    <p:set>
                                      <p:cBhvr>
                                        <p:cTn id="38" dur="1" fill="hold">
                                          <p:stCondLst>
                                            <p:cond delay="0"/>
                                          </p:stCondLst>
                                        </p:cTn>
                                        <p:tgtEl>
                                          <p:spTgt spid="332"/>
                                        </p:tgtEl>
                                        <p:attrNameLst>
                                          <p:attrName>style.visibility</p:attrName>
                                        </p:attrNameLst>
                                      </p:cBhvr>
                                      <p:to>
                                        <p:strVal val="visible"/>
                                      </p:to>
                                    </p:set>
                                    <p:anim calcmode="lin" valueType="num">
                                      <p:cBhvr>
                                        <p:cTn id="39" dur="75" fill="hold"/>
                                        <p:tgtEl>
                                          <p:spTgt spid="332"/>
                                        </p:tgtEl>
                                        <p:attrNameLst>
                                          <p:attrName>ppt_w</p:attrName>
                                        </p:attrNameLst>
                                      </p:cBhvr>
                                      <p:tavLst>
                                        <p:tav tm="0" fmla="#ppt_w*sin(2.5*pi*$)">
                                          <p:val>
                                            <p:fltVal val="0"/>
                                          </p:val>
                                        </p:tav>
                                        <p:tav tm="100000">
                                          <p:val>
                                            <p:fltVal val="1"/>
                                          </p:val>
                                        </p:tav>
                                      </p:tavLst>
                                    </p:anim>
                                    <p:anim calcmode="lin" valueType="num">
                                      <p:cBhvr>
                                        <p:cTn id="40" dur="75" fill="hold"/>
                                        <p:tgtEl>
                                          <p:spTgt spid="332"/>
                                        </p:tgtEl>
                                        <p:attrNameLst>
                                          <p:attrName>ppt_h</p:attrName>
                                        </p:attrNameLst>
                                      </p:cBhvr>
                                      <p:tavLst>
                                        <p:tav tm="0">
                                          <p:val>
                                            <p:strVal val="#ppt_h"/>
                                          </p:val>
                                        </p:tav>
                                        <p:tav tm="100000">
                                          <p:val>
                                            <p:strVal val="#ppt_h"/>
                                          </p:val>
                                        </p:tav>
                                      </p:tavLst>
                                    </p:anim>
                                  </p:childTnLst>
                                </p:cTn>
                              </p:par>
                              <p:par>
                                <p:cTn id="41" presetID="19" presetClass="entr" presetSubtype="10" fill="hold" nodeType="withEffect">
                                  <p:stCondLst>
                                    <p:cond delay="38"/>
                                  </p:stCondLst>
                                  <p:childTnLst>
                                    <p:set>
                                      <p:cBhvr>
                                        <p:cTn id="42" dur="1" fill="hold">
                                          <p:stCondLst>
                                            <p:cond delay="0"/>
                                          </p:stCondLst>
                                        </p:cTn>
                                        <p:tgtEl>
                                          <p:spTgt spid="333"/>
                                        </p:tgtEl>
                                        <p:attrNameLst>
                                          <p:attrName>style.visibility</p:attrName>
                                        </p:attrNameLst>
                                      </p:cBhvr>
                                      <p:to>
                                        <p:strVal val="visible"/>
                                      </p:to>
                                    </p:set>
                                    <p:anim calcmode="lin" valueType="num">
                                      <p:cBhvr>
                                        <p:cTn id="43" dur="75" fill="hold"/>
                                        <p:tgtEl>
                                          <p:spTgt spid="333"/>
                                        </p:tgtEl>
                                        <p:attrNameLst>
                                          <p:attrName>ppt_w</p:attrName>
                                        </p:attrNameLst>
                                      </p:cBhvr>
                                      <p:tavLst>
                                        <p:tav tm="0" fmla="#ppt_w*sin(2.5*pi*$)">
                                          <p:val>
                                            <p:fltVal val="0"/>
                                          </p:val>
                                        </p:tav>
                                        <p:tav tm="100000">
                                          <p:val>
                                            <p:fltVal val="1"/>
                                          </p:val>
                                        </p:tav>
                                      </p:tavLst>
                                    </p:anim>
                                    <p:anim calcmode="lin" valueType="num">
                                      <p:cBhvr>
                                        <p:cTn id="44" dur="75" fill="hold"/>
                                        <p:tgtEl>
                                          <p:spTgt spid="333"/>
                                        </p:tgtEl>
                                        <p:attrNameLst>
                                          <p:attrName>ppt_h</p:attrName>
                                        </p:attrNameLst>
                                      </p:cBhvr>
                                      <p:tavLst>
                                        <p:tav tm="0">
                                          <p:val>
                                            <p:strVal val="#ppt_h"/>
                                          </p:val>
                                        </p:tav>
                                        <p:tav tm="100000">
                                          <p:val>
                                            <p:strVal val="#ppt_h"/>
                                          </p:val>
                                        </p:tav>
                                      </p:tavLst>
                                    </p:anim>
                                  </p:childTnLst>
                                </p:cTn>
                              </p:par>
                              <p:par>
                                <p:cTn id="45" presetID="19" presetClass="entr" presetSubtype="10" fill="hold" nodeType="withEffect">
                                  <p:stCondLst>
                                    <p:cond delay="100"/>
                                  </p:stCondLst>
                                  <p:childTnLst>
                                    <p:set>
                                      <p:cBhvr>
                                        <p:cTn id="46" dur="1" fill="hold">
                                          <p:stCondLst>
                                            <p:cond delay="0"/>
                                          </p:stCondLst>
                                        </p:cTn>
                                        <p:tgtEl>
                                          <p:spTgt spid="334"/>
                                        </p:tgtEl>
                                        <p:attrNameLst>
                                          <p:attrName>style.visibility</p:attrName>
                                        </p:attrNameLst>
                                      </p:cBhvr>
                                      <p:to>
                                        <p:strVal val="visible"/>
                                      </p:to>
                                    </p:set>
                                    <p:anim calcmode="lin" valueType="num">
                                      <p:cBhvr>
                                        <p:cTn id="47" dur="75" fill="hold"/>
                                        <p:tgtEl>
                                          <p:spTgt spid="334"/>
                                        </p:tgtEl>
                                        <p:attrNameLst>
                                          <p:attrName>ppt_w</p:attrName>
                                        </p:attrNameLst>
                                      </p:cBhvr>
                                      <p:tavLst>
                                        <p:tav tm="0" fmla="#ppt_w*sin(2.5*pi*$)">
                                          <p:val>
                                            <p:fltVal val="0"/>
                                          </p:val>
                                        </p:tav>
                                        <p:tav tm="100000">
                                          <p:val>
                                            <p:fltVal val="1"/>
                                          </p:val>
                                        </p:tav>
                                      </p:tavLst>
                                    </p:anim>
                                    <p:anim calcmode="lin" valueType="num">
                                      <p:cBhvr>
                                        <p:cTn id="48" dur="75" fill="hold"/>
                                        <p:tgtEl>
                                          <p:spTgt spid="334"/>
                                        </p:tgtEl>
                                        <p:attrNameLst>
                                          <p:attrName>ppt_h</p:attrName>
                                        </p:attrNameLst>
                                      </p:cBhvr>
                                      <p:tavLst>
                                        <p:tav tm="0">
                                          <p:val>
                                            <p:strVal val="#ppt_h"/>
                                          </p:val>
                                        </p:tav>
                                        <p:tav tm="100000">
                                          <p:val>
                                            <p:strVal val="#ppt_h"/>
                                          </p:val>
                                        </p:tav>
                                      </p:tavLst>
                                    </p:anim>
                                  </p:childTnLst>
                                </p:cTn>
                              </p:par>
                              <p:par>
                                <p:cTn id="49" presetID="19" presetClass="entr" presetSubtype="10" fill="hold" nodeType="withEffect">
                                  <p:stCondLst>
                                    <p:cond delay="162"/>
                                  </p:stCondLst>
                                  <p:childTnLst>
                                    <p:set>
                                      <p:cBhvr>
                                        <p:cTn id="50" dur="1" fill="hold">
                                          <p:stCondLst>
                                            <p:cond delay="0"/>
                                          </p:stCondLst>
                                        </p:cTn>
                                        <p:tgtEl>
                                          <p:spTgt spid="336"/>
                                        </p:tgtEl>
                                        <p:attrNameLst>
                                          <p:attrName>style.visibility</p:attrName>
                                        </p:attrNameLst>
                                      </p:cBhvr>
                                      <p:to>
                                        <p:strVal val="visible"/>
                                      </p:to>
                                    </p:set>
                                    <p:anim calcmode="lin" valueType="num">
                                      <p:cBhvr>
                                        <p:cTn id="51" dur="75" fill="hold"/>
                                        <p:tgtEl>
                                          <p:spTgt spid="336"/>
                                        </p:tgtEl>
                                        <p:attrNameLst>
                                          <p:attrName>ppt_w</p:attrName>
                                        </p:attrNameLst>
                                      </p:cBhvr>
                                      <p:tavLst>
                                        <p:tav tm="0" fmla="#ppt_w*sin(2.5*pi*$)">
                                          <p:val>
                                            <p:fltVal val="0"/>
                                          </p:val>
                                        </p:tav>
                                        <p:tav tm="100000">
                                          <p:val>
                                            <p:fltVal val="1"/>
                                          </p:val>
                                        </p:tav>
                                      </p:tavLst>
                                    </p:anim>
                                    <p:anim calcmode="lin" valueType="num">
                                      <p:cBhvr>
                                        <p:cTn id="52" dur="75" fill="hold"/>
                                        <p:tgtEl>
                                          <p:spTgt spid="336"/>
                                        </p:tgtEl>
                                        <p:attrNameLst>
                                          <p:attrName>ppt_h</p:attrName>
                                        </p:attrNameLst>
                                      </p:cBhvr>
                                      <p:tavLst>
                                        <p:tav tm="0">
                                          <p:val>
                                            <p:strVal val="#ppt_h"/>
                                          </p:val>
                                        </p:tav>
                                        <p:tav tm="100000">
                                          <p:val>
                                            <p:strVal val="#ppt_h"/>
                                          </p:val>
                                        </p:tav>
                                      </p:tavLst>
                                    </p:anim>
                                  </p:childTnLst>
                                </p:cTn>
                              </p:par>
                              <p:par>
                                <p:cTn id="53" presetID="19" presetClass="entr" presetSubtype="10" fill="hold" nodeType="withEffect">
                                  <p:stCondLst>
                                    <p:cond delay="412"/>
                                  </p:stCondLst>
                                  <p:childTnLst>
                                    <p:set>
                                      <p:cBhvr>
                                        <p:cTn id="54" dur="1" fill="hold">
                                          <p:stCondLst>
                                            <p:cond delay="0"/>
                                          </p:stCondLst>
                                        </p:cTn>
                                        <p:tgtEl>
                                          <p:spTgt spid="335"/>
                                        </p:tgtEl>
                                        <p:attrNameLst>
                                          <p:attrName>style.visibility</p:attrName>
                                        </p:attrNameLst>
                                      </p:cBhvr>
                                      <p:to>
                                        <p:strVal val="visible"/>
                                      </p:to>
                                    </p:set>
                                    <p:anim calcmode="lin" valueType="num">
                                      <p:cBhvr>
                                        <p:cTn id="55" dur="75" fill="hold"/>
                                        <p:tgtEl>
                                          <p:spTgt spid="335"/>
                                        </p:tgtEl>
                                        <p:attrNameLst>
                                          <p:attrName>ppt_w</p:attrName>
                                        </p:attrNameLst>
                                      </p:cBhvr>
                                      <p:tavLst>
                                        <p:tav tm="0" fmla="#ppt_w*sin(2.5*pi*$)">
                                          <p:val>
                                            <p:fltVal val="0"/>
                                          </p:val>
                                        </p:tav>
                                        <p:tav tm="100000">
                                          <p:val>
                                            <p:fltVal val="1"/>
                                          </p:val>
                                        </p:tav>
                                      </p:tavLst>
                                    </p:anim>
                                    <p:anim calcmode="lin" valueType="num">
                                      <p:cBhvr>
                                        <p:cTn id="56" dur="75" fill="hold"/>
                                        <p:tgtEl>
                                          <p:spTgt spid="335"/>
                                        </p:tgtEl>
                                        <p:attrNameLst>
                                          <p:attrName>ppt_h</p:attrName>
                                        </p:attrNameLst>
                                      </p:cBhvr>
                                      <p:tavLst>
                                        <p:tav tm="0">
                                          <p:val>
                                            <p:strVal val="#ppt_h"/>
                                          </p:val>
                                        </p:tav>
                                        <p:tav tm="100000">
                                          <p:val>
                                            <p:strVal val="#ppt_h"/>
                                          </p:val>
                                        </p:tav>
                                      </p:tavLst>
                                    </p:anim>
                                  </p:childTnLst>
                                </p:cTn>
                              </p:par>
                              <p:par>
                                <p:cTn id="57" presetID="17" presetClass="entr" presetSubtype="10" fill="hold" nodeType="withEffect">
                                  <p:stCondLst>
                                    <p:cond delay="225"/>
                                  </p:stCondLst>
                                  <p:childTnLst>
                                    <p:set>
                                      <p:cBhvr>
                                        <p:cTn id="58" dur="1" fill="hold">
                                          <p:stCondLst>
                                            <p:cond delay="0"/>
                                          </p:stCondLst>
                                        </p:cTn>
                                        <p:tgtEl>
                                          <p:spTgt spid="6"/>
                                        </p:tgtEl>
                                        <p:attrNameLst>
                                          <p:attrName>style.visibility</p:attrName>
                                        </p:attrNameLst>
                                      </p:cBhvr>
                                      <p:to>
                                        <p:strVal val="visible"/>
                                      </p:to>
                                    </p:set>
                                    <p:anim calcmode="lin" valueType="num">
                                      <p:cBhvr>
                                        <p:cTn id="59" dur="63" fill="hold"/>
                                        <p:tgtEl>
                                          <p:spTgt spid="6"/>
                                        </p:tgtEl>
                                        <p:attrNameLst>
                                          <p:attrName>ppt_w</p:attrName>
                                        </p:attrNameLst>
                                      </p:cBhvr>
                                      <p:tavLst>
                                        <p:tav tm="0">
                                          <p:val>
                                            <p:fltVal val="0"/>
                                          </p:val>
                                        </p:tav>
                                        <p:tav tm="100000">
                                          <p:val>
                                            <p:strVal val="#ppt_w"/>
                                          </p:val>
                                        </p:tav>
                                      </p:tavLst>
                                    </p:anim>
                                    <p:anim calcmode="lin" valueType="num">
                                      <p:cBhvr>
                                        <p:cTn id="60" dur="63" fill="hold"/>
                                        <p:tgtEl>
                                          <p:spTgt spid="6"/>
                                        </p:tgtEl>
                                        <p:attrNameLst>
                                          <p:attrName>ppt_h</p:attrName>
                                        </p:attrNameLst>
                                      </p:cBhvr>
                                      <p:tavLst>
                                        <p:tav tm="0">
                                          <p:val>
                                            <p:strVal val="#ppt_h"/>
                                          </p:val>
                                        </p:tav>
                                        <p:tav tm="100000">
                                          <p:val>
                                            <p:strVal val="#ppt_h"/>
                                          </p:val>
                                        </p:tav>
                                      </p:tavLst>
                                    </p:anim>
                                  </p:childTnLst>
                                </p:cTn>
                              </p:par>
                              <p:par>
                                <p:cTn id="61" presetID="19" presetClass="entr" presetSubtype="10" fill="hold" nodeType="withEffect">
                                  <p:stCondLst>
                                    <p:cond delay="350"/>
                                  </p:stCondLst>
                                  <p:childTnLst>
                                    <p:set>
                                      <p:cBhvr>
                                        <p:cTn id="62" dur="1" fill="hold">
                                          <p:stCondLst>
                                            <p:cond delay="0"/>
                                          </p:stCondLst>
                                        </p:cTn>
                                        <p:tgtEl>
                                          <p:spTgt spid="340"/>
                                        </p:tgtEl>
                                        <p:attrNameLst>
                                          <p:attrName>style.visibility</p:attrName>
                                        </p:attrNameLst>
                                      </p:cBhvr>
                                      <p:to>
                                        <p:strVal val="visible"/>
                                      </p:to>
                                    </p:set>
                                    <p:anim calcmode="lin" valueType="num">
                                      <p:cBhvr>
                                        <p:cTn id="63" dur="75" fill="hold"/>
                                        <p:tgtEl>
                                          <p:spTgt spid="340"/>
                                        </p:tgtEl>
                                        <p:attrNameLst>
                                          <p:attrName>ppt_w</p:attrName>
                                        </p:attrNameLst>
                                      </p:cBhvr>
                                      <p:tavLst>
                                        <p:tav tm="0" fmla="#ppt_w*sin(2.5*pi*$)">
                                          <p:val>
                                            <p:fltVal val="0"/>
                                          </p:val>
                                        </p:tav>
                                        <p:tav tm="100000">
                                          <p:val>
                                            <p:fltVal val="1"/>
                                          </p:val>
                                        </p:tav>
                                      </p:tavLst>
                                    </p:anim>
                                    <p:anim calcmode="lin" valueType="num">
                                      <p:cBhvr>
                                        <p:cTn id="64" dur="75" fill="hold"/>
                                        <p:tgtEl>
                                          <p:spTgt spid="340"/>
                                        </p:tgtEl>
                                        <p:attrNameLst>
                                          <p:attrName>ppt_h</p:attrName>
                                        </p:attrNameLst>
                                      </p:cBhvr>
                                      <p:tavLst>
                                        <p:tav tm="0">
                                          <p:val>
                                            <p:strVal val="#ppt_h"/>
                                          </p:val>
                                        </p:tav>
                                        <p:tav tm="100000">
                                          <p:val>
                                            <p:strVal val="#ppt_h"/>
                                          </p:val>
                                        </p:tav>
                                      </p:tavLst>
                                    </p:anim>
                                  </p:childTnLst>
                                </p:cTn>
                              </p:par>
                              <p:par>
                                <p:cTn id="65" presetID="19" presetClass="entr" presetSubtype="10" fill="hold" nodeType="withEffect">
                                  <p:stCondLst>
                                    <p:cond delay="287"/>
                                  </p:stCondLst>
                                  <p:childTnLst>
                                    <p:set>
                                      <p:cBhvr>
                                        <p:cTn id="66" dur="1" fill="hold">
                                          <p:stCondLst>
                                            <p:cond delay="0"/>
                                          </p:stCondLst>
                                        </p:cTn>
                                        <p:tgtEl>
                                          <p:spTgt spid="341"/>
                                        </p:tgtEl>
                                        <p:attrNameLst>
                                          <p:attrName>style.visibility</p:attrName>
                                        </p:attrNameLst>
                                      </p:cBhvr>
                                      <p:to>
                                        <p:strVal val="visible"/>
                                      </p:to>
                                    </p:set>
                                    <p:anim calcmode="lin" valueType="num">
                                      <p:cBhvr>
                                        <p:cTn id="67" dur="75" fill="hold"/>
                                        <p:tgtEl>
                                          <p:spTgt spid="341"/>
                                        </p:tgtEl>
                                        <p:attrNameLst>
                                          <p:attrName>ppt_w</p:attrName>
                                        </p:attrNameLst>
                                      </p:cBhvr>
                                      <p:tavLst>
                                        <p:tav tm="0" fmla="#ppt_w*sin(2.5*pi*$)">
                                          <p:val>
                                            <p:fltVal val="0"/>
                                          </p:val>
                                        </p:tav>
                                        <p:tav tm="100000">
                                          <p:val>
                                            <p:fltVal val="1"/>
                                          </p:val>
                                        </p:tav>
                                      </p:tavLst>
                                    </p:anim>
                                    <p:anim calcmode="lin" valueType="num">
                                      <p:cBhvr>
                                        <p:cTn id="68" dur="75" fill="hold"/>
                                        <p:tgtEl>
                                          <p:spTgt spid="341"/>
                                        </p:tgtEl>
                                        <p:attrNameLst>
                                          <p:attrName>ppt_h</p:attrName>
                                        </p:attrNameLst>
                                      </p:cBhvr>
                                      <p:tavLst>
                                        <p:tav tm="0">
                                          <p:val>
                                            <p:strVal val="#ppt_h"/>
                                          </p:val>
                                        </p:tav>
                                        <p:tav tm="100000">
                                          <p:val>
                                            <p:strVal val="#ppt_h"/>
                                          </p:val>
                                        </p:tav>
                                      </p:tavLst>
                                    </p:anim>
                                  </p:childTnLst>
                                </p:cTn>
                              </p:par>
                              <p:par>
                                <p:cTn id="69" presetID="19" presetClass="entr" presetSubtype="10" fill="hold" nodeType="withEffect">
                                  <p:stCondLst>
                                    <p:cond delay="525"/>
                                  </p:stCondLst>
                                  <p:childTnLst>
                                    <p:set>
                                      <p:cBhvr>
                                        <p:cTn id="70" dur="1" fill="hold">
                                          <p:stCondLst>
                                            <p:cond delay="0"/>
                                          </p:stCondLst>
                                        </p:cTn>
                                        <p:tgtEl>
                                          <p:spTgt spid="342"/>
                                        </p:tgtEl>
                                        <p:attrNameLst>
                                          <p:attrName>style.visibility</p:attrName>
                                        </p:attrNameLst>
                                      </p:cBhvr>
                                      <p:to>
                                        <p:strVal val="visible"/>
                                      </p:to>
                                    </p:set>
                                    <p:anim calcmode="lin" valueType="num">
                                      <p:cBhvr>
                                        <p:cTn id="71" dur="75" fill="hold"/>
                                        <p:tgtEl>
                                          <p:spTgt spid="342"/>
                                        </p:tgtEl>
                                        <p:attrNameLst>
                                          <p:attrName>ppt_w</p:attrName>
                                        </p:attrNameLst>
                                      </p:cBhvr>
                                      <p:tavLst>
                                        <p:tav tm="0" fmla="#ppt_w*sin(2.5*pi*$)">
                                          <p:val>
                                            <p:fltVal val="0"/>
                                          </p:val>
                                        </p:tav>
                                        <p:tav tm="100000">
                                          <p:val>
                                            <p:fltVal val="1"/>
                                          </p:val>
                                        </p:tav>
                                      </p:tavLst>
                                    </p:anim>
                                    <p:anim calcmode="lin" valueType="num">
                                      <p:cBhvr>
                                        <p:cTn id="72" dur="75" fill="hold"/>
                                        <p:tgtEl>
                                          <p:spTgt spid="342"/>
                                        </p:tgtEl>
                                        <p:attrNameLst>
                                          <p:attrName>ppt_h</p:attrName>
                                        </p:attrNameLst>
                                      </p:cBhvr>
                                      <p:tavLst>
                                        <p:tav tm="0">
                                          <p:val>
                                            <p:strVal val="#ppt_h"/>
                                          </p:val>
                                        </p:tav>
                                        <p:tav tm="100000">
                                          <p:val>
                                            <p:strVal val="#ppt_h"/>
                                          </p:val>
                                        </p:tav>
                                      </p:tavLst>
                                    </p:anim>
                                  </p:childTnLst>
                                </p:cTn>
                              </p:par>
                              <p:par>
                                <p:cTn id="73" presetID="19" presetClass="entr" presetSubtype="10" fill="hold" nodeType="withEffect">
                                  <p:stCondLst>
                                    <p:cond delay="287"/>
                                  </p:stCondLst>
                                  <p:childTnLst>
                                    <p:set>
                                      <p:cBhvr>
                                        <p:cTn id="74" dur="1" fill="hold">
                                          <p:stCondLst>
                                            <p:cond delay="0"/>
                                          </p:stCondLst>
                                        </p:cTn>
                                        <p:tgtEl>
                                          <p:spTgt spid="344"/>
                                        </p:tgtEl>
                                        <p:attrNameLst>
                                          <p:attrName>style.visibility</p:attrName>
                                        </p:attrNameLst>
                                      </p:cBhvr>
                                      <p:to>
                                        <p:strVal val="visible"/>
                                      </p:to>
                                    </p:set>
                                    <p:anim calcmode="lin" valueType="num">
                                      <p:cBhvr>
                                        <p:cTn id="75" dur="75" fill="hold"/>
                                        <p:tgtEl>
                                          <p:spTgt spid="344"/>
                                        </p:tgtEl>
                                        <p:attrNameLst>
                                          <p:attrName>ppt_w</p:attrName>
                                        </p:attrNameLst>
                                      </p:cBhvr>
                                      <p:tavLst>
                                        <p:tav tm="0" fmla="#ppt_w*sin(2.5*pi*$)">
                                          <p:val>
                                            <p:fltVal val="0"/>
                                          </p:val>
                                        </p:tav>
                                        <p:tav tm="100000">
                                          <p:val>
                                            <p:fltVal val="1"/>
                                          </p:val>
                                        </p:tav>
                                      </p:tavLst>
                                    </p:anim>
                                    <p:anim calcmode="lin" valueType="num">
                                      <p:cBhvr>
                                        <p:cTn id="76" dur="75" fill="hold"/>
                                        <p:tgtEl>
                                          <p:spTgt spid="344"/>
                                        </p:tgtEl>
                                        <p:attrNameLst>
                                          <p:attrName>ppt_h</p:attrName>
                                        </p:attrNameLst>
                                      </p:cBhvr>
                                      <p:tavLst>
                                        <p:tav tm="0">
                                          <p:val>
                                            <p:strVal val="#ppt_h"/>
                                          </p:val>
                                        </p:tav>
                                        <p:tav tm="100000">
                                          <p:val>
                                            <p:strVal val="#ppt_h"/>
                                          </p:val>
                                        </p:tav>
                                      </p:tavLst>
                                    </p:anim>
                                  </p:childTnLst>
                                </p:cTn>
                              </p:par>
                              <p:par>
                                <p:cTn id="77" presetID="19" presetClass="entr" presetSubtype="10" fill="hold" nodeType="withEffect">
                                  <p:stCondLst>
                                    <p:cond delay="350"/>
                                  </p:stCondLst>
                                  <p:childTnLst>
                                    <p:set>
                                      <p:cBhvr>
                                        <p:cTn id="78" dur="1" fill="hold">
                                          <p:stCondLst>
                                            <p:cond delay="0"/>
                                          </p:stCondLst>
                                        </p:cTn>
                                        <p:tgtEl>
                                          <p:spTgt spid="346"/>
                                        </p:tgtEl>
                                        <p:attrNameLst>
                                          <p:attrName>style.visibility</p:attrName>
                                        </p:attrNameLst>
                                      </p:cBhvr>
                                      <p:to>
                                        <p:strVal val="visible"/>
                                      </p:to>
                                    </p:set>
                                    <p:anim calcmode="lin" valueType="num">
                                      <p:cBhvr>
                                        <p:cTn id="79" dur="75" fill="hold"/>
                                        <p:tgtEl>
                                          <p:spTgt spid="346"/>
                                        </p:tgtEl>
                                        <p:attrNameLst>
                                          <p:attrName>ppt_w</p:attrName>
                                        </p:attrNameLst>
                                      </p:cBhvr>
                                      <p:tavLst>
                                        <p:tav tm="0" fmla="#ppt_w*sin(2.5*pi*$)">
                                          <p:val>
                                            <p:fltVal val="0"/>
                                          </p:val>
                                        </p:tav>
                                        <p:tav tm="100000">
                                          <p:val>
                                            <p:fltVal val="1"/>
                                          </p:val>
                                        </p:tav>
                                      </p:tavLst>
                                    </p:anim>
                                    <p:anim calcmode="lin" valueType="num">
                                      <p:cBhvr>
                                        <p:cTn id="80" dur="75" fill="hold"/>
                                        <p:tgtEl>
                                          <p:spTgt spid="346"/>
                                        </p:tgtEl>
                                        <p:attrNameLst>
                                          <p:attrName>ppt_h</p:attrName>
                                        </p:attrNameLst>
                                      </p:cBhvr>
                                      <p:tavLst>
                                        <p:tav tm="0">
                                          <p:val>
                                            <p:strVal val="#ppt_h"/>
                                          </p:val>
                                        </p:tav>
                                        <p:tav tm="100000">
                                          <p:val>
                                            <p:strVal val="#ppt_h"/>
                                          </p:val>
                                        </p:tav>
                                      </p:tavLst>
                                    </p:anim>
                                  </p:childTnLst>
                                </p:cTn>
                              </p:par>
                              <p:par>
                                <p:cTn id="81" presetID="19" presetClass="entr" presetSubtype="10" fill="hold" nodeType="withEffect">
                                  <p:stCondLst>
                                    <p:cond delay="175"/>
                                  </p:stCondLst>
                                  <p:childTnLst>
                                    <p:set>
                                      <p:cBhvr>
                                        <p:cTn id="82" dur="1" fill="hold">
                                          <p:stCondLst>
                                            <p:cond delay="0"/>
                                          </p:stCondLst>
                                        </p:cTn>
                                        <p:tgtEl>
                                          <p:spTgt spid="349"/>
                                        </p:tgtEl>
                                        <p:attrNameLst>
                                          <p:attrName>style.visibility</p:attrName>
                                        </p:attrNameLst>
                                      </p:cBhvr>
                                      <p:to>
                                        <p:strVal val="visible"/>
                                      </p:to>
                                    </p:set>
                                    <p:anim calcmode="lin" valueType="num">
                                      <p:cBhvr>
                                        <p:cTn id="83" dur="75" fill="hold"/>
                                        <p:tgtEl>
                                          <p:spTgt spid="349"/>
                                        </p:tgtEl>
                                        <p:attrNameLst>
                                          <p:attrName>ppt_w</p:attrName>
                                        </p:attrNameLst>
                                      </p:cBhvr>
                                      <p:tavLst>
                                        <p:tav tm="0" fmla="#ppt_w*sin(2.5*pi*$)">
                                          <p:val>
                                            <p:fltVal val="0"/>
                                          </p:val>
                                        </p:tav>
                                        <p:tav tm="100000">
                                          <p:val>
                                            <p:fltVal val="1"/>
                                          </p:val>
                                        </p:tav>
                                      </p:tavLst>
                                    </p:anim>
                                    <p:anim calcmode="lin" valueType="num">
                                      <p:cBhvr>
                                        <p:cTn id="84" dur="75" fill="hold"/>
                                        <p:tgtEl>
                                          <p:spTgt spid="349"/>
                                        </p:tgtEl>
                                        <p:attrNameLst>
                                          <p:attrName>ppt_h</p:attrName>
                                        </p:attrNameLst>
                                      </p:cBhvr>
                                      <p:tavLst>
                                        <p:tav tm="0">
                                          <p:val>
                                            <p:strVal val="#ppt_h"/>
                                          </p:val>
                                        </p:tav>
                                        <p:tav tm="100000">
                                          <p:val>
                                            <p:strVal val="#ppt_h"/>
                                          </p:val>
                                        </p:tav>
                                      </p:tavLst>
                                    </p:anim>
                                  </p:childTnLst>
                                </p:cTn>
                              </p:par>
                              <p:par>
                                <p:cTn id="85" presetID="19" presetClass="entr" presetSubtype="10" fill="hold" nodeType="withEffect">
                                  <p:stCondLst>
                                    <p:cond delay="200"/>
                                  </p:stCondLst>
                                  <p:childTnLst>
                                    <p:set>
                                      <p:cBhvr>
                                        <p:cTn id="86" dur="1" fill="hold">
                                          <p:stCondLst>
                                            <p:cond delay="0"/>
                                          </p:stCondLst>
                                        </p:cTn>
                                        <p:tgtEl>
                                          <p:spTgt spid="350"/>
                                        </p:tgtEl>
                                        <p:attrNameLst>
                                          <p:attrName>style.visibility</p:attrName>
                                        </p:attrNameLst>
                                      </p:cBhvr>
                                      <p:to>
                                        <p:strVal val="visible"/>
                                      </p:to>
                                    </p:set>
                                    <p:anim calcmode="lin" valueType="num">
                                      <p:cBhvr>
                                        <p:cTn id="87" dur="75" fill="hold"/>
                                        <p:tgtEl>
                                          <p:spTgt spid="350"/>
                                        </p:tgtEl>
                                        <p:attrNameLst>
                                          <p:attrName>ppt_w</p:attrName>
                                        </p:attrNameLst>
                                      </p:cBhvr>
                                      <p:tavLst>
                                        <p:tav tm="0" fmla="#ppt_w*sin(2.5*pi*$)">
                                          <p:val>
                                            <p:fltVal val="0"/>
                                          </p:val>
                                        </p:tav>
                                        <p:tav tm="100000">
                                          <p:val>
                                            <p:fltVal val="1"/>
                                          </p:val>
                                        </p:tav>
                                      </p:tavLst>
                                    </p:anim>
                                    <p:anim calcmode="lin" valueType="num">
                                      <p:cBhvr>
                                        <p:cTn id="88" dur="75" fill="hold"/>
                                        <p:tgtEl>
                                          <p:spTgt spid="350"/>
                                        </p:tgtEl>
                                        <p:attrNameLst>
                                          <p:attrName>ppt_h</p:attrName>
                                        </p:attrNameLst>
                                      </p:cBhvr>
                                      <p:tavLst>
                                        <p:tav tm="0">
                                          <p:val>
                                            <p:strVal val="#ppt_h"/>
                                          </p:val>
                                        </p:tav>
                                        <p:tav tm="100000">
                                          <p:val>
                                            <p:strVal val="#ppt_h"/>
                                          </p:val>
                                        </p:tav>
                                      </p:tavLst>
                                    </p:anim>
                                  </p:childTnLst>
                                </p:cTn>
                              </p:par>
                              <p:par>
                                <p:cTn id="89" presetID="19" presetClass="entr" presetSubtype="10" fill="hold" nodeType="withEffect">
                                  <p:stCondLst>
                                    <p:cond delay="250"/>
                                  </p:stCondLst>
                                  <p:childTnLst>
                                    <p:set>
                                      <p:cBhvr>
                                        <p:cTn id="90" dur="1" fill="hold">
                                          <p:stCondLst>
                                            <p:cond delay="0"/>
                                          </p:stCondLst>
                                        </p:cTn>
                                        <p:tgtEl>
                                          <p:spTgt spid="351"/>
                                        </p:tgtEl>
                                        <p:attrNameLst>
                                          <p:attrName>style.visibility</p:attrName>
                                        </p:attrNameLst>
                                      </p:cBhvr>
                                      <p:to>
                                        <p:strVal val="visible"/>
                                      </p:to>
                                    </p:set>
                                    <p:anim calcmode="lin" valueType="num">
                                      <p:cBhvr>
                                        <p:cTn id="91" dur="75" fill="hold"/>
                                        <p:tgtEl>
                                          <p:spTgt spid="351"/>
                                        </p:tgtEl>
                                        <p:attrNameLst>
                                          <p:attrName>ppt_w</p:attrName>
                                        </p:attrNameLst>
                                      </p:cBhvr>
                                      <p:tavLst>
                                        <p:tav tm="0" fmla="#ppt_w*sin(2.5*pi*$)">
                                          <p:val>
                                            <p:fltVal val="0"/>
                                          </p:val>
                                        </p:tav>
                                        <p:tav tm="100000">
                                          <p:val>
                                            <p:fltVal val="1"/>
                                          </p:val>
                                        </p:tav>
                                      </p:tavLst>
                                    </p:anim>
                                    <p:anim calcmode="lin" valueType="num">
                                      <p:cBhvr>
                                        <p:cTn id="92" dur="75" fill="hold"/>
                                        <p:tgtEl>
                                          <p:spTgt spid="351"/>
                                        </p:tgtEl>
                                        <p:attrNameLst>
                                          <p:attrName>ppt_h</p:attrName>
                                        </p:attrNameLst>
                                      </p:cBhvr>
                                      <p:tavLst>
                                        <p:tav tm="0">
                                          <p:val>
                                            <p:strVal val="#ppt_h"/>
                                          </p:val>
                                        </p:tav>
                                        <p:tav tm="100000">
                                          <p:val>
                                            <p:strVal val="#ppt_h"/>
                                          </p:val>
                                        </p:tav>
                                      </p:tavLst>
                                    </p:anim>
                                  </p:childTnLst>
                                </p:cTn>
                              </p:par>
                              <p:par>
                                <p:cTn id="93" presetID="19" presetClass="entr" presetSubtype="10" fill="hold" nodeType="withEffect">
                                  <p:stCondLst>
                                    <p:cond delay="412"/>
                                  </p:stCondLst>
                                  <p:childTnLst>
                                    <p:set>
                                      <p:cBhvr>
                                        <p:cTn id="94" dur="1" fill="hold">
                                          <p:stCondLst>
                                            <p:cond delay="0"/>
                                          </p:stCondLst>
                                        </p:cTn>
                                        <p:tgtEl>
                                          <p:spTgt spid="347"/>
                                        </p:tgtEl>
                                        <p:attrNameLst>
                                          <p:attrName>style.visibility</p:attrName>
                                        </p:attrNameLst>
                                      </p:cBhvr>
                                      <p:to>
                                        <p:strVal val="visible"/>
                                      </p:to>
                                    </p:set>
                                    <p:anim calcmode="lin" valueType="num">
                                      <p:cBhvr>
                                        <p:cTn id="95" dur="75" fill="hold"/>
                                        <p:tgtEl>
                                          <p:spTgt spid="347"/>
                                        </p:tgtEl>
                                        <p:attrNameLst>
                                          <p:attrName>ppt_w</p:attrName>
                                        </p:attrNameLst>
                                      </p:cBhvr>
                                      <p:tavLst>
                                        <p:tav tm="0" fmla="#ppt_w*sin(2.5*pi*$)">
                                          <p:val>
                                            <p:fltVal val="0"/>
                                          </p:val>
                                        </p:tav>
                                        <p:tav tm="100000">
                                          <p:val>
                                            <p:fltVal val="1"/>
                                          </p:val>
                                        </p:tav>
                                      </p:tavLst>
                                    </p:anim>
                                    <p:anim calcmode="lin" valueType="num">
                                      <p:cBhvr>
                                        <p:cTn id="96" dur="75" fill="hold"/>
                                        <p:tgtEl>
                                          <p:spTgt spid="347"/>
                                        </p:tgtEl>
                                        <p:attrNameLst>
                                          <p:attrName>ppt_h</p:attrName>
                                        </p:attrNameLst>
                                      </p:cBhvr>
                                      <p:tavLst>
                                        <p:tav tm="0">
                                          <p:val>
                                            <p:strVal val="#ppt_h"/>
                                          </p:val>
                                        </p:tav>
                                        <p:tav tm="100000">
                                          <p:val>
                                            <p:strVal val="#ppt_h"/>
                                          </p:val>
                                        </p:tav>
                                      </p:tavLst>
                                    </p:anim>
                                  </p:childTnLst>
                                </p:cTn>
                              </p:par>
                              <p:par>
                                <p:cTn id="97" presetID="19" presetClass="entr" presetSubtype="10" fill="hold" nodeType="withEffect">
                                  <p:stCondLst>
                                    <p:cond delay="50"/>
                                  </p:stCondLst>
                                  <p:childTnLst>
                                    <p:set>
                                      <p:cBhvr>
                                        <p:cTn id="98" dur="1" fill="hold">
                                          <p:stCondLst>
                                            <p:cond delay="0"/>
                                          </p:stCondLst>
                                        </p:cTn>
                                        <p:tgtEl>
                                          <p:spTgt spid="345"/>
                                        </p:tgtEl>
                                        <p:attrNameLst>
                                          <p:attrName>style.visibility</p:attrName>
                                        </p:attrNameLst>
                                      </p:cBhvr>
                                      <p:to>
                                        <p:strVal val="visible"/>
                                      </p:to>
                                    </p:set>
                                    <p:anim calcmode="lin" valueType="num">
                                      <p:cBhvr>
                                        <p:cTn id="99" dur="75" fill="hold"/>
                                        <p:tgtEl>
                                          <p:spTgt spid="345"/>
                                        </p:tgtEl>
                                        <p:attrNameLst>
                                          <p:attrName>ppt_w</p:attrName>
                                        </p:attrNameLst>
                                      </p:cBhvr>
                                      <p:tavLst>
                                        <p:tav tm="0" fmla="#ppt_w*sin(2.5*pi*$)">
                                          <p:val>
                                            <p:fltVal val="0"/>
                                          </p:val>
                                        </p:tav>
                                        <p:tav tm="100000">
                                          <p:val>
                                            <p:fltVal val="1"/>
                                          </p:val>
                                        </p:tav>
                                      </p:tavLst>
                                    </p:anim>
                                    <p:anim calcmode="lin" valueType="num">
                                      <p:cBhvr>
                                        <p:cTn id="100" dur="75" fill="hold"/>
                                        <p:tgtEl>
                                          <p:spTgt spid="345"/>
                                        </p:tgtEl>
                                        <p:attrNameLst>
                                          <p:attrName>ppt_h</p:attrName>
                                        </p:attrNameLst>
                                      </p:cBhvr>
                                      <p:tavLst>
                                        <p:tav tm="0">
                                          <p:val>
                                            <p:strVal val="#ppt_h"/>
                                          </p:val>
                                        </p:tav>
                                        <p:tav tm="100000">
                                          <p:val>
                                            <p:strVal val="#ppt_h"/>
                                          </p:val>
                                        </p:tav>
                                      </p:tavLst>
                                    </p:anim>
                                  </p:childTnLst>
                                </p:cTn>
                              </p:par>
                              <p:par>
                                <p:cTn id="101" presetID="1" presetClass="exit" presetSubtype="0" fill="hold" grpId="2" nodeType="withEffect">
                                  <p:stCondLst>
                                    <p:cond delay="538"/>
                                  </p:stCondLst>
                                  <p:childTnLst>
                                    <p:set>
                                      <p:cBhvr>
                                        <p:cTn id="102" dur="1" fill="hold">
                                          <p:stCondLst>
                                            <p:cond delay="0"/>
                                          </p:stCondLst>
                                        </p:cTn>
                                        <p:tgtEl>
                                          <p:spTgt spid="8"/>
                                        </p:tgtEl>
                                        <p:attrNameLst>
                                          <p:attrName>style.visibility</p:attrName>
                                        </p:attrNameLst>
                                      </p:cBhvr>
                                      <p:to>
                                        <p:strVal val="hidden"/>
                                      </p:to>
                                    </p:set>
                                  </p:childTnLst>
                                </p:cTn>
                              </p:par>
                            </p:childTnLst>
                          </p:cTn>
                        </p:par>
                        <p:par>
                          <p:cTn id="103" fill="hold">
                            <p:stCondLst>
                              <p:cond delay="600"/>
                            </p:stCondLst>
                            <p:childTnLst>
                              <p:par>
                                <p:cTn id="104" presetID="1" presetClass="entr" presetSubtype="0" fill="hold" grpId="0" nodeType="afterEffect">
                                  <p:stCondLst>
                                    <p:cond delay="0"/>
                                  </p:stCondLst>
                                  <p:childTnLst>
                                    <p:set>
                                      <p:cBhvr>
                                        <p:cTn id="105" dur="1" fill="hold">
                                          <p:stCondLst>
                                            <p:cond delay="0"/>
                                          </p:stCondLst>
                                        </p:cTn>
                                        <p:tgtEl>
                                          <p:spTgt spid="2"/>
                                        </p:tgtEl>
                                        <p:attrNameLst>
                                          <p:attrName>style.visibility</p:attrName>
                                        </p:attrNameLst>
                                      </p:cBhvr>
                                      <p:to>
                                        <p:strVal val="visible"/>
                                      </p:to>
                                    </p:set>
                                  </p:childTnLst>
                                </p:cTn>
                              </p:par>
                              <p:par>
                                <p:cTn id="106" presetID="1" presetClass="entr" presetSubtype="0" fill="hold" nodeType="withEffect">
                                  <p:stCondLst>
                                    <p:cond delay="0"/>
                                  </p:stCondLst>
                                  <p:childTnLst>
                                    <p:set>
                                      <p:cBhvr>
                                        <p:cTn id="107" dur="1" fill="hold">
                                          <p:stCondLst>
                                            <p:cond delay="0"/>
                                          </p:stCondLst>
                                        </p:cTn>
                                        <p:tgtEl>
                                          <p:spTgt spid="172"/>
                                        </p:tgtEl>
                                        <p:attrNameLst>
                                          <p:attrName>style.visibility</p:attrName>
                                        </p:attrNameLst>
                                      </p:cBhvr>
                                      <p:to>
                                        <p:strVal val="visible"/>
                                      </p:to>
                                    </p:set>
                                  </p:childTnLst>
                                </p:cTn>
                              </p:par>
                              <p:par>
                                <p:cTn id="108" presetID="1" presetClass="entr" presetSubtype="0" fill="hold" grpId="1" nodeType="withEffect">
                                  <p:stCondLst>
                                    <p:cond delay="0"/>
                                  </p:stCondLst>
                                  <p:childTnLst>
                                    <p:set>
                                      <p:cBhvr>
                                        <p:cTn id="109" dur="1" fill="hold">
                                          <p:stCondLst>
                                            <p:cond delay="0"/>
                                          </p:stCondLst>
                                        </p:cTn>
                                        <p:tgtEl>
                                          <p:spTgt spid="375"/>
                                        </p:tgtEl>
                                        <p:attrNameLst>
                                          <p:attrName>style.visibility</p:attrName>
                                        </p:attrNameLst>
                                      </p:cBhvr>
                                      <p:to>
                                        <p:strVal val="visible"/>
                                      </p:to>
                                    </p:set>
                                  </p:childTnLst>
                                </p:cTn>
                              </p:par>
                              <p:par>
                                <p:cTn id="110" presetID="1" presetClass="entr" presetSubtype="0" fill="hold" nodeType="withEffect">
                                  <p:stCondLst>
                                    <p:cond delay="63"/>
                                  </p:stCondLst>
                                  <p:childTnLst>
                                    <p:set>
                                      <p:cBhvr>
                                        <p:cTn id="111" dur="1" fill="hold">
                                          <p:stCondLst>
                                            <p:cond delay="0"/>
                                          </p:stCondLst>
                                        </p:cTn>
                                        <p:tgtEl>
                                          <p:spTgt spid="370"/>
                                        </p:tgtEl>
                                        <p:attrNameLst>
                                          <p:attrName>style.visibility</p:attrName>
                                        </p:attrNameLst>
                                      </p:cBhvr>
                                      <p:to>
                                        <p:strVal val="visible"/>
                                      </p:to>
                                    </p:set>
                                  </p:childTnLst>
                                </p:cTn>
                              </p:par>
                              <p:par>
                                <p:cTn id="112" presetID="8" presetClass="emph" presetSubtype="0" fill="hold" nodeType="withEffect">
                                  <p:stCondLst>
                                    <p:cond delay="0"/>
                                  </p:stCondLst>
                                  <p:childTnLst>
                                    <p:animRot by="-2700000">
                                      <p:cBhvr>
                                        <p:cTn id="113" dur="2" fill="hold"/>
                                        <p:tgtEl>
                                          <p:spTgt spid="370"/>
                                        </p:tgtEl>
                                        <p:attrNameLst>
                                          <p:attrName>r</p:attrName>
                                        </p:attrNameLst>
                                      </p:cBhvr>
                                    </p:animRot>
                                  </p:childTnLst>
                                </p:cTn>
                              </p:par>
                              <p:par>
                                <p:cTn id="114" presetID="19" presetClass="exit" presetSubtype="10" repeatCount="400" fill="hold" nodeType="withEffect">
                                  <p:stCondLst>
                                    <p:cond delay="63"/>
                                  </p:stCondLst>
                                  <p:childTnLst>
                                    <p:anim calcmode="lin" valueType="num">
                                      <p:cBhvr>
                                        <p:cTn id="115" dur="125"/>
                                        <p:tgtEl>
                                          <p:spTgt spid="370"/>
                                        </p:tgtEl>
                                        <p:attrNameLst>
                                          <p:attrName>ppt_h</p:attrName>
                                        </p:attrNameLst>
                                      </p:cBhvr>
                                      <p:tavLst>
                                        <p:tav tm="0">
                                          <p:val>
                                            <p:strVal val="ppt_h"/>
                                          </p:val>
                                        </p:tav>
                                        <p:tav tm="100000">
                                          <p:val>
                                            <p:strVal val="ppt_h"/>
                                          </p:val>
                                        </p:tav>
                                      </p:tavLst>
                                    </p:anim>
                                    <p:anim calcmode="lin" valueType="num">
                                      <p:cBhvr>
                                        <p:cTn id="116" dur="125"/>
                                        <p:tgtEl>
                                          <p:spTgt spid="37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17" dur="1" fill="hold">
                                          <p:stCondLst>
                                            <p:cond delay="124"/>
                                          </p:stCondLst>
                                        </p:cTn>
                                        <p:tgtEl>
                                          <p:spTgt spid="370"/>
                                        </p:tgtEl>
                                        <p:attrNameLst>
                                          <p:attrName>style.visibility</p:attrName>
                                        </p:attrNameLst>
                                      </p:cBhvr>
                                      <p:to>
                                        <p:strVal val="hidden"/>
                                      </p:to>
                                    </p:set>
                                  </p:childTnLst>
                                </p:cTn>
                              </p:par>
                              <p:par>
                                <p:cTn id="118" presetID="1" presetClass="entr" presetSubtype="0" fill="hold" grpId="0" nodeType="withEffect">
                                  <p:stCondLst>
                                    <p:cond delay="63"/>
                                  </p:stCondLst>
                                  <p:childTnLst>
                                    <p:set>
                                      <p:cBhvr>
                                        <p:cTn id="119" dur="1" fill="hold">
                                          <p:stCondLst>
                                            <p:cond delay="0"/>
                                          </p:stCondLst>
                                        </p:cTn>
                                        <p:tgtEl>
                                          <p:spTgt spid="376"/>
                                        </p:tgtEl>
                                        <p:attrNameLst>
                                          <p:attrName>style.visibility</p:attrName>
                                        </p:attrNameLst>
                                      </p:cBhvr>
                                      <p:to>
                                        <p:strVal val="visible"/>
                                      </p:to>
                                    </p:set>
                                  </p:childTnLst>
                                </p:cTn>
                              </p:par>
                              <p:par>
                                <p:cTn id="120" presetID="1" presetClass="exit" presetSubtype="0" fill="hold" grpId="0" nodeType="withEffect">
                                  <p:stCondLst>
                                    <p:cond delay="63"/>
                                  </p:stCondLst>
                                  <p:childTnLst>
                                    <p:set>
                                      <p:cBhvr>
                                        <p:cTn id="121" dur="1" fill="hold">
                                          <p:stCondLst>
                                            <p:cond delay="0"/>
                                          </p:stCondLst>
                                        </p:cTn>
                                        <p:tgtEl>
                                          <p:spTgt spid="375"/>
                                        </p:tgtEl>
                                        <p:attrNameLst>
                                          <p:attrName>style.visibility</p:attrName>
                                        </p:attrNameLst>
                                      </p:cBhvr>
                                      <p:to>
                                        <p:strVal val="hidden"/>
                                      </p:to>
                                    </p:set>
                                  </p:childTnLst>
                                </p:cTn>
                              </p:par>
                              <p:par>
                                <p:cTn id="122" presetID="1" presetClass="entr" presetSubtype="0" fill="hold" nodeType="withEffect">
                                  <p:stCondLst>
                                    <p:cond delay="125"/>
                                  </p:stCondLst>
                                  <p:childTnLst>
                                    <p:set>
                                      <p:cBhvr>
                                        <p:cTn id="123" dur="1" fill="hold">
                                          <p:stCondLst>
                                            <p:cond delay="0"/>
                                          </p:stCondLst>
                                        </p:cTn>
                                        <p:tgtEl>
                                          <p:spTgt spid="377"/>
                                        </p:tgtEl>
                                        <p:attrNameLst>
                                          <p:attrName>style.visibility</p:attrName>
                                        </p:attrNameLst>
                                      </p:cBhvr>
                                      <p:to>
                                        <p:strVal val="visible"/>
                                      </p:to>
                                    </p:set>
                                  </p:childTnLst>
                                </p:cTn>
                              </p:par>
                              <p:par>
                                <p:cTn id="124" presetID="8" presetClass="emph" presetSubtype="0" fill="hold" nodeType="withEffect">
                                  <p:stCondLst>
                                    <p:cond delay="125"/>
                                  </p:stCondLst>
                                  <p:childTnLst>
                                    <p:animRot by="2700000">
                                      <p:cBhvr>
                                        <p:cTn id="125" dur="2" fill="hold"/>
                                        <p:tgtEl>
                                          <p:spTgt spid="377"/>
                                        </p:tgtEl>
                                        <p:attrNameLst>
                                          <p:attrName>r</p:attrName>
                                        </p:attrNameLst>
                                      </p:cBhvr>
                                    </p:animRot>
                                  </p:childTnLst>
                                </p:cTn>
                              </p:par>
                              <p:par>
                                <p:cTn id="126" presetID="19" presetClass="exit" presetSubtype="10" repeatCount="400" fill="hold" nodeType="withEffect">
                                  <p:stCondLst>
                                    <p:cond delay="127"/>
                                  </p:stCondLst>
                                  <p:childTnLst>
                                    <p:anim calcmode="lin" valueType="num">
                                      <p:cBhvr>
                                        <p:cTn id="127" dur="125"/>
                                        <p:tgtEl>
                                          <p:spTgt spid="377"/>
                                        </p:tgtEl>
                                        <p:attrNameLst>
                                          <p:attrName>ppt_h</p:attrName>
                                        </p:attrNameLst>
                                      </p:cBhvr>
                                      <p:tavLst>
                                        <p:tav tm="0">
                                          <p:val>
                                            <p:strVal val="ppt_h"/>
                                          </p:val>
                                        </p:tav>
                                        <p:tav tm="100000">
                                          <p:val>
                                            <p:strVal val="ppt_h"/>
                                          </p:val>
                                        </p:tav>
                                      </p:tavLst>
                                    </p:anim>
                                    <p:anim calcmode="lin" valueType="num">
                                      <p:cBhvr>
                                        <p:cTn id="128" dur="125"/>
                                        <p:tgtEl>
                                          <p:spTgt spid="37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29" dur="1" fill="hold">
                                          <p:stCondLst>
                                            <p:cond delay="124"/>
                                          </p:stCondLst>
                                        </p:cTn>
                                        <p:tgtEl>
                                          <p:spTgt spid="377"/>
                                        </p:tgtEl>
                                        <p:attrNameLst>
                                          <p:attrName>style.visibility</p:attrName>
                                        </p:attrNameLst>
                                      </p:cBhvr>
                                      <p:to>
                                        <p:strVal val="hidden"/>
                                      </p:to>
                                    </p:set>
                                  </p:childTnLst>
                                </p:cTn>
                              </p:par>
                              <p:par>
                                <p:cTn id="130" presetID="1" presetClass="entr" presetSubtype="0" fill="hold" grpId="0" nodeType="withEffect">
                                  <p:stCondLst>
                                    <p:cond delay="127"/>
                                  </p:stCondLst>
                                  <p:childTnLst>
                                    <p:set>
                                      <p:cBhvr>
                                        <p:cTn id="131" dur="1" fill="hold">
                                          <p:stCondLst>
                                            <p:cond delay="0"/>
                                          </p:stCondLst>
                                        </p:cTn>
                                        <p:tgtEl>
                                          <p:spTgt spid="382"/>
                                        </p:tgtEl>
                                        <p:attrNameLst>
                                          <p:attrName>style.visibility</p:attrName>
                                        </p:attrNameLst>
                                      </p:cBhvr>
                                      <p:to>
                                        <p:strVal val="visible"/>
                                      </p:to>
                                    </p:set>
                                  </p:childTnLst>
                                </p:cTn>
                              </p:par>
                            </p:childTnLst>
                          </p:cTn>
                        </p:par>
                        <p:par>
                          <p:cTn id="132" fill="hold">
                            <p:stCondLst>
                              <p:cond delay="778"/>
                            </p:stCondLst>
                            <p:childTnLst>
                              <p:par>
                                <p:cTn id="133" presetID="1" presetClass="entr" presetSubtype="0" fill="hold" grpId="0" nodeType="afterEffect">
                                  <p:stCondLst>
                                    <p:cond delay="0"/>
                                  </p:stCondLst>
                                  <p:childTnLst>
                                    <p:set>
                                      <p:cBhvr>
                                        <p:cTn id="134" dur="1" fill="hold">
                                          <p:stCondLst>
                                            <p:cond delay="0"/>
                                          </p:stCondLst>
                                        </p:cTn>
                                        <p:tgtEl>
                                          <p:spTgt spid="3"/>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834"/>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695"/>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832"/>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833"/>
                                        </p:tgtEl>
                                        <p:attrNameLst>
                                          <p:attrName>style.visibility</p:attrName>
                                        </p:attrNameLst>
                                      </p:cBhvr>
                                      <p:to>
                                        <p:strVal val="visible"/>
                                      </p:to>
                                    </p:set>
                                  </p:childTnLst>
                                </p:cTn>
                              </p:par>
                              <p:par>
                                <p:cTn id="143" presetID="1" presetClass="entr" presetSubtype="0" fill="hold" nodeType="withEffect">
                                  <p:stCondLst>
                                    <p:cond delay="0"/>
                                  </p:stCondLst>
                                  <p:childTnLst>
                                    <p:set>
                                      <p:cBhvr>
                                        <p:cTn id="144" dur="1" fill="hold">
                                          <p:stCondLst>
                                            <p:cond delay="0"/>
                                          </p:stCondLst>
                                        </p:cTn>
                                        <p:tgtEl>
                                          <p:spTgt spid="835"/>
                                        </p:tgtEl>
                                        <p:attrNameLst>
                                          <p:attrName>style.visibility</p:attrName>
                                        </p:attrNameLst>
                                      </p:cBhvr>
                                      <p:to>
                                        <p:strVal val="visible"/>
                                      </p:to>
                                    </p:set>
                                  </p:childTnLst>
                                </p:cTn>
                              </p:par>
                              <p:par>
                                <p:cTn id="145" presetID="19" presetClass="exit" presetSubtype="10" repeatCount="200" fill="hold" nodeType="withEffect">
                                  <p:stCondLst>
                                    <p:cond delay="0"/>
                                  </p:stCondLst>
                                  <p:childTnLst>
                                    <p:anim calcmode="lin" valueType="num">
                                      <p:cBhvr>
                                        <p:cTn id="146" dur="125"/>
                                        <p:tgtEl>
                                          <p:spTgt spid="835"/>
                                        </p:tgtEl>
                                        <p:attrNameLst>
                                          <p:attrName>ppt_h</p:attrName>
                                        </p:attrNameLst>
                                      </p:cBhvr>
                                      <p:tavLst>
                                        <p:tav tm="0">
                                          <p:val>
                                            <p:strVal val="ppt_h"/>
                                          </p:val>
                                        </p:tav>
                                        <p:tav tm="100000">
                                          <p:val>
                                            <p:strVal val="ppt_h"/>
                                          </p:val>
                                        </p:tav>
                                      </p:tavLst>
                                    </p:anim>
                                    <p:anim calcmode="lin" valueType="num">
                                      <p:cBhvr>
                                        <p:cTn id="147" dur="125"/>
                                        <p:tgtEl>
                                          <p:spTgt spid="83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48" dur="1" fill="hold">
                                          <p:stCondLst>
                                            <p:cond delay="124"/>
                                          </p:stCondLst>
                                        </p:cTn>
                                        <p:tgtEl>
                                          <p:spTgt spid="835"/>
                                        </p:tgtEl>
                                        <p:attrNameLst>
                                          <p:attrName>style.visibility</p:attrName>
                                        </p:attrNameLst>
                                      </p:cBhvr>
                                      <p:to>
                                        <p:strVal val="hidden"/>
                                      </p:to>
                                    </p:set>
                                  </p:childTnLst>
                                </p:cTn>
                              </p:par>
                              <p:par>
                                <p:cTn id="149" presetID="10" presetClass="exit" presetSubtype="0" fill="hold" nodeType="withEffect">
                                  <p:stCondLst>
                                    <p:cond delay="75"/>
                                  </p:stCondLst>
                                  <p:childTnLst>
                                    <p:animEffect transition="out" filter="fade">
                                      <p:cBhvr>
                                        <p:cTn id="150" dur="2"/>
                                        <p:tgtEl>
                                          <p:spTgt spid="835"/>
                                        </p:tgtEl>
                                      </p:cBhvr>
                                    </p:animEffect>
                                    <p:set>
                                      <p:cBhvr>
                                        <p:cTn id="151" dur="1" fill="hold">
                                          <p:stCondLst>
                                            <p:cond delay="1"/>
                                          </p:stCondLst>
                                        </p:cTn>
                                        <p:tgtEl>
                                          <p:spTgt spid="835"/>
                                        </p:tgtEl>
                                        <p:attrNameLst>
                                          <p:attrName>style.visibility</p:attrName>
                                        </p:attrNameLst>
                                      </p:cBhvr>
                                      <p:to>
                                        <p:strVal val="hidden"/>
                                      </p:to>
                                    </p:set>
                                  </p:childTnLst>
                                </p:cTn>
                              </p:par>
                              <p:par>
                                <p:cTn id="152" presetID="17" presetClass="entr" presetSubtype="2" fill="hold" grpId="0" nodeType="withEffect">
                                  <p:stCondLst>
                                    <p:cond delay="25"/>
                                  </p:stCondLst>
                                  <p:childTnLst>
                                    <p:set>
                                      <p:cBhvr>
                                        <p:cTn id="153" dur="1" fill="hold">
                                          <p:stCondLst>
                                            <p:cond delay="0"/>
                                          </p:stCondLst>
                                        </p:cTn>
                                        <p:tgtEl>
                                          <p:spTgt spid="850"/>
                                        </p:tgtEl>
                                        <p:attrNameLst>
                                          <p:attrName>style.visibility</p:attrName>
                                        </p:attrNameLst>
                                      </p:cBhvr>
                                      <p:to>
                                        <p:strVal val="visible"/>
                                      </p:to>
                                    </p:set>
                                    <p:anim calcmode="lin" valueType="num">
                                      <p:cBhvr>
                                        <p:cTn id="154" dur="25" fill="hold"/>
                                        <p:tgtEl>
                                          <p:spTgt spid="850"/>
                                        </p:tgtEl>
                                        <p:attrNameLst>
                                          <p:attrName>ppt_x</p:attrName>
                                        </p:attrNameLst>
                                      </p:cBhvr>
                                      <p:tavLst>
                                        <p:tav tm="0">
                                          <p:val>
                                            <p:strVal val="#ppt_x+#ppt_w/2"/>
                                          </p:val>
                                        </p:tav>
                                        <p:tav tm="100000">
                                          <p:val>
                                            <p:strVal val="#ppt_x"/>
                                          </p:val>
                                        </p:tav>
                                      </p:tavLst>
                                    </p:anim>
                                    <p:anim calcmode="lin" valueType="num">
                                      <p:cBhvr>
                                        <p:cTn id="155" dur="25" fill="hold"/>
                                        <p:tgtEl>
                                          <p:spTgt spid="850"/>
                                        </p:tgtEl>
                                        <p:attrNameLst>
                                          <p:attrName>ppt_y</p:attrName>
                                        </p:attrNameLst>
                                      </p:cBhvr>
                                      <p:tavLst>
                                        <p:tav tm="0">
                                          <p:val>
                                            <p:strVal val="#ppt_y"/>
                                          </p:val>
                                        </p:tav>
                                        <p:tav tm="100000">
                                          <p:val>
                                            <p:strVal val="#ppt_y"/>
                                          </p:val>
                                        </p:tav>
                                      </p:tavLst>
                                    </p:anim>
                                    <p:anim calcmode="lin" valueType="num">
                                      <p:cBhvr>
                                        <p:cTn id="156" dur="25" fill="hold"/>
                                        <p:tgtEl>
                                          <p:spTgt spid="850"/>
                                        </p:tgtEl>
                                        <p:attrNameLst>
                                          <p:attrName>ppt_w</p:attrName>
                                        </p:attrNameLst>
                                      </p:cBhvr>
                                      <p:tavLst>
                                        <p:tav tm="0">
                                          <p:val>
                                            <p:fltVal val="0"/>
                                          </p:val>
                                        </p:tav>
                                        <p:tav tm="100000">
                                          <p:val>
                                            <p:strVal val="#ppt_w"/>
                                          </p:val>
                                        </p:tav>
                                      </p:tavLst>
                                    </p:anim>
                                    <p:anim calcmode="lin" valueType="num">
                                      <p:cBhvr>
                                        <p:cTn id="157" dur="25" fill="hold"/>
                                        <p:tgtEl>
                                          <p:spTgt spid="850"/>
                                        </p:tgtEl>
                                        <p:attrNameLst>
                                          <p:attrName>ppt_h</p:attrName>
                                        </p:attrNameLst>
                                      </p:cBhvr>
                                      <p:tavLst>
                                        <p:tav tm="0">
                                          <p:val>
                                            <p:strVal val="#ppt_h"/>
                                          </p:val>
                                        </p:tav>
                                        <p:tav tm="100000">
                                          <p:val>
                                            <p:strVal val="#ppt_h"/>
                                          </p:val>
                                        </p:tav>
                                      </p:tavLst>
                                    </p:anim>
                                  </p:childTnLst>
                                </p:cTn>
                              </p:par>
                            </p:childTnLst>
                          </p:cTn>
                        </p:par>
                        <p:par>
                          <p:cTn id="158" fill="hold">
                            <p:stCondLst>
                              <p:cond delay="855"/>
                            </p:stCondLst>
                            <p:childTnLst>
                              <p:par>
                                <p:cTn id="159" presetID="1" presetClass="entr" presetSubtype="0" fill="hold" grpId="0" nodeType="afterEffect">
                                  <p:stCondLst>
                                    <p:cond delay="0"/>
                                  </p:stCondLst>
                                  <p:childTnLst>
                                    <p:set>
                                      <p:cBhvr>
                                        <p:cTn id="160" dur="1" fill="hold">
                                          <p:stCondLst>
                                            <p:cond delay="0"/>
                                          </p:stCondLst>
                                        </p:cTn>
                                        <p:tgtEl>
                                          <p:spTgt spid="4"/>
                                        </p:tgtEl>
                                        <p:attrNameLst>
                                          <p:attrName>style.visibility</p:attrName>
                                        </p:attrNameLst>
                                      </p:cBhvr>
                                      <p:to>
                                        <p:strVal val="visible"/>
                                      </p:to>
                                    </p:set>
                                  </p:childTnLst>
                                </p:cTn>
                              </p:par>
                              <p:par>
                                <p:cTn id="161" presetID="1" presetClass="entr" presetSubtype="0" fill="hold" nodeType="withEffect">
                                  <p:stCondLst>
                                    <p:cond delay="0"/>
                                  </p:stCondLst>
                                  <p:childTnLst>
                                    <p:set>
                                      <p:cBhvr>
                                        <p:cTn id="162" dur="1" fill="hold">
                                          <p:stCondLst>
                                            <p:cond delay="0"/>
                                          </p:stCondLst>
                                        </p:cTn>
                                        <p:tgtEl>
                                          <p:spTgt spid="851"/>
                                        </p:tgtEl>
                                        <p:attrNameLst>
                                          <p:attrName>style.visibility</p:attrName>
                                        </p:attrNameLst>
                                      </p:cBhvr>
                                      <p:to>
                                        <p:strVal val="visible"/>
                                      </p:to>
                                    </p:set>
                                  </p:childTnLst>
                                </p:cTn>
                              </p:par>
                              <p:par>
                                <p:cTn id="163" presetID="1" presetClass="entr" presetSubtype="0" fill="hold" nodeType="withEffect">
                                  <p:stCondLst>
                                    <p:cond delay="63"/>
                                  </p:stCondLst>
                                  <p:childTnLst>
                                    <p:set>
                                      <p:cBhvr>
                                        <p:cTn id="164" dur="1" fill="hold">
                                          <p:stCondLst>
                                            <p:cond delay="0"/>
                                          </p:stCondLst>
                                        </p:cTn>
                                        <p:tgtEl>
                                          <p:spTgt spid="945"/>
                                        </p:tgtEl>
                                        <p:attrNameLst>
                                          <p:attrName>style.visibility</p:attrName>
                                        </p:attrNameLst>
                                      </p:cBhvr>
                                      <p:to>
                                        <p:strVal val="visible"/>
                                      </p:to>
                                    </p:set>
                                  </p:childTnLst>
                                </p:cTn>
                              </p:par>
                              <p:par>
                                <p:cTn id="165" presetID="8" presetClass="emph" presetSubtype="0" fill="hold" nodeType="withEffect">
                                  <p:stCondLst>
                                    <p:cond delay="0"/>
                                  </p:stCondLst>
                                  <p:childTnLst>
                                    <p:animRot by="-2700000">
                                      <p:cBhvr>
                                        <p:cTn id="166" dur="2" fill="hold"/>
                                        <p:tgtEl>
                                          <p:spTgt spid="945"/>
                                        </p:tgtEl>
                                        <p:attrNameLst>
                                          <p:attrName>r</p:attrName>
                                        </p:attrNameLst>
                                      </p:cBhvr>
                                    </p:animRot>
                                  </p:childTnLst>
                                </p:cTn>
                              </p:par>
                            </p:childTnLst>
                          </p:cTn>
                        </p:par>
                        <p:par>
                          <p:cTn id="167" fill="hold">
                            <p:stCondLst>
                              <p:cond delay="918"/>
                            </p:stCondLst>
                            <p:childTnLst>
                              <p:par>
                                <p:cTn id="168" presetID="19" presetClass="exit" presetSubtype="10" repeatCount="400" fill="hold" nodeType="afterEffect">
                                  <p:stCondLst>
                                    <p:cond delay="0"/>
                                  </p:stCondLst>
                                  <p:childTnLst>
                                    <p:anim calcmode="lin" valueType="num">
                                      <p:cBhvr>
                                        <p:cTn id="169" dur="125"/>
                                        <p:tgtEl>
                                          <p:spTgt spid="945"/>
                                        </p:tgtEl>
                                        <p:attrNameLst>
                                          <p:attrName>ppt_h</p:attrName>
                                        </p:attrNameLst>
                                      </p:cBhvr>
                                      <p:tavLst>
                                        <p:tav tm="0">
                                          <p:val>
                                            <p:strVal val="ppt_h"/>
                                          </p:val>
                                        </p:tav>
                                        <p:tav tm="100000">
                                          <p:val>
                                            <p:strVal val="ppt_h"/>
                                          </p:val>
                                        </p:tav>
                                      </p:tavLst>
                                    </p:anim>
                                    <p:anim calcmode="lin" valueType="num">
                                      <p:cBhvr>
                                        <p:cTn id="170" dur="125"/>
                                        <p:tgtEl>
                                          <p:spTgt spid="94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71" dur="1" fill="hold">
                                          <p:stCondLst>
                                            <p:cond delay="124"/>
                                          </p:stCondLst>
                                        </p:cTn>
                                        <p:tgtEl>
                                          <p:spTgt spid="945"/>
                                        </p:tgtEl>
                                        <p:attrNameLst>
                                          <p:attrName>style.visibility</p:attrName>
                                        </p:attrNameLst>
                                      </p:cBhvr>
                                      <p:to>
                                        <p:strVal val="hidden"/>
                                      </p:to>
                                    </p:set>
                                  </p:childTnLst>
                                </p:cTn>
                              </p:par>
                              <p:par>
                                <p:cTn id="172" presetID="1" presetClass="entr" presetSubtype="0" fill="hold" grpId="0" nodeType="withEffect">
                                  <p:stCondLst>
                                    <p:cond delay="0"/>
                                  </p:stCondLst>
                                  <p:childTnLst>
                                    <p:set>
                                      <p:cBhvr>
                                        <p:cTn id="173" dur="1" fill="hold">
                                          <p:stCondLst>
                                            <p:cond delay="0"/>
                                          </p:stCondLst>
                                        </p:cTn>
                                        <p:tgtEl>
                                          <p:spTgt spid="950"/>
                                        </p:tgtEl>
                                        <p:attrNameLst>
                                          <p:attrName>style.visibility</p:attrName>
                                        </p:attrNameLst>
                                      </p:cBhvr>
                                      <p:to>
                                        <p:strVal val="visible"/>
                                      </p:to>
                                    </p:set>
                                  </p:childTnLst>
                                </p:cTn>
                              </p:par>
                            </p:childTnLst>
                          </p:cTn>
                        </p:par>
                        <p:par>
                          <p:cTn id="174" fill="hold">
                            <p:stCondLst>
                              <p:cond delay="968"/>
                            </p:stCondLst>
                            <p:childTnLst>
                              <p:par>
                                <p:cTn id="175" presetID="1" presetClass="entr" presetSubtype="0" fill="hold" nodeType="afterEffect">
                                  <p:stCondLst>
                                    <p:cond delay="0"/>
                                  </p:stCondLst>
                                  <p:childTnLst>
                                    <p:set>
                                      <p:cBhvr>
                                        <p:cTn id="176" dur="1" fill="hold">
                                          <p:stCondLst>
                                            <p:cond delay="0"/>
                                          </p:stCondLst>
                                        </p:cTn>
                                        <p:tgtEl>
                                          <p:spTgt spid="951"/>
                                        </p:tgtEl>
                                        <p:attrNameLst>
                                          <p:attrName>style.visibility</p:attrName>
                                        </p:attrNameLst>
                                      </p:cBhvr>
                                      <p:to>
                                        <p:strVal val="visible"/>
                                      </p:to>
                                    </p:set>
                                  </p:childTnLst>
                                </p:cTn>
                              </p:par>
                              <p:par>
                                <p:cTn id="177" presetID="8" presetClass="emph" presetSubtype="0" fill="hold" nodeType="withEffect">
                                  <p:stCondLst>
                                    <p:cond delay="0"/>
                                  </p:stCondLst>
                                  <p:childTnLst>
                                    <p:animRot by="2700000">
                                      <p:cBhvr>
                                        <p:cTn id="178" dur="2" fill="hold"/>
                                        <p:tgtEl>
                                          <p:spTgt spid="951"/>
                                        </p:tgtEl>
                                        <p:attrNameLst>
                                          <p:attrName>r</p:attrName>
                                        </p:attrNameLst>
                                      </p:cBhvr>
                                    </p:animRot>
                                  </p:childTnLst>
                                </p:cTn>
                              </p:par>
                            </p:childTnLst>
                          </p:cTn>
                        </p:par>
                        <p:par>
                          <p:cTn id="179" fill="hold">
                            <p:stCondLst>
                              <p:cond delay="970"/>
                            </p:stCondLst>
                            <p:childTnLst>
                              <p:par>
                                <p:cTn id="180" presetID="19" presetClass="exit" presetSubtype="10" repeatCount="400" fill="hold" nodeType="afterEffect">
                                  <p:stCondLst>
                                    <p:cond delay="0"/>
                                  </p:stCondLst>
                                  <p:childTnLst>
                                    <p:anim calcmode="lin" valueType="num">
                                      <p:cBhvr>
                                        <p:cTn id="181" dur="125"/>
                                        <p:tgtEl>
                                          <p:spTgt spid="951"/>
                                        </p:tgtEl>
                                        <p:attrNameLst>
                                          <p:attrName>ppt_h</p:attrName>
                                        </p:attrNameLst>
                                      </p:cBhvr>
                                      <p:tavLst>
                                        <p:tav tm="0">
                                          <p:val>
                                            <p:strVal val="ppt_h"/>
                                          </p:val>
                                        </p:tav>
                                        <p:tav tm="100000">
                                          <p:val>
                                            <p:strVal val="ppt_h"/>
                                          </p:val>
                                        </p:tav>
                                      </p:tavLst>
                                    </p:anim>
                                    <p:anim calcmode="lin" valueType="num">
                                      <p:cBhvr>
                                        <p:cTn id="182" dur="125"/>
                                        <p:tgtEl>
                                          <p:spTgt spid="95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83" dur="1" fill="hold">
                                          <p:stCondLst>
                                            <p:cond delay="124"/>
                                          </p:stCondLst>
                                        </p:cTn>
                                        <p:tgtEl>
                                          <p:spTgt spid="951"/>
                                        </p:tgtEl>
                                        <p:attrNameLst>
                                          <p:attrName>style.visibility</p:attrName>
                                        </p:attrNameLst>
                                      </p:cBhvr>
                                      <p:to>
                                        <p:strVal val="hidden"/>
                                      </p:to>
                                    </p:set>
                                  </p:childTnLst>
                                </p:cTn>
                              </p:par>
                              <p:par>
                                <p:cTn id="184" presetID="1" presetClass="entr" presetSubtype="0" fill="hold" grpId="0" nodeType="withEffect">
                                  <p:stCondLst>
                                    <p:cond delay="0"/>
                                  </p:stCondLst>
                                  <p:childTnLst>
                                    <p:set>
                                      <p:cBhvr>
                                        <p:cTn id="185" dur="1" fill="hold">
                                          <p:stCondLst>
                                            <p:cond delay="0"/>
                                          </p:stCondLst>
                                        </p:cTn>
                                        <p:tgtEl>
                                          <p:spTgt spid="956"/>
                                        </p:tgtEl>
                                        <p:attrNameLst>
                                          <p:attrName>style.visibility</p:attrName>
                                        </p:attrNameLst>
                                      </p:cBhvr>
                                      <p:to>
                                        <p:strVal val="visible"/>
                                      </p:to>
                                    </p:set>
                                  </p:childTnLst>
                                </p:cTn>
                              </p:par>
                            </p:childTnLst>
                          </p:cTn>
                        </p:par>
                        <p:par>
                          <p:cTn id="186" fill="hold">
                            <p:stCondLst>
                              <p:cond delay="1020"/>
                            </p:stCondLst>
                            <p:childTnLst>
                              <p:par>
                                <p:cTn id="187" presetID="1" presetClass="entr" presetSubtype="0" fill="hold" grpId="0" nodeType="afterEffect">
                                  <p:stCondLst>
                                    <p:cond delay="0"/>
                                  </p:stCondLst>
                                  <p:childTnLst>
                                    <p:set>
                                      <p:cBhvr>
                                        <p:cTn id="188" dur="1" fill="hold">
                                          <p:stCondLst>
                                            <p:cond delay="0"/>
                                          </p:stCondLst>
                                        </p:cTn>
                                        <p:tgtEl>
                                          <p:spTgt spid="7"/>
                                        </p:tgtEl>
                                        <p:attrNameLst>
                                          <p:attrName>style.visibility</p:attrName>
                                        </p:attrNameLst>
                                      </p:cBhvr>
                                      <p:to>
                                        <p:strVal val="visible"/>
                                      </p:to>
                                    </p:set>
                                  </p:childTnLst>
                                </p:cTn>
                              </p:par>
                              <p:par>
                                <p:cTn id="189" presetID="1" presetClass="entr" presetSubtype="0" fill="hold" nodeType="withEffect">
                                  <p:stCondLst>
                                    <p:cond delay="0"/>
                                  </p:stCondLst>
                                  <p:childTnLst>
                                    <p:set>
                                      <p:cBhvr>
                                        <p:cTn id="190" dur="1" fill="hold">
                                          <p:stCondLst>
                                            <p:cond delay="0"/>
                                          </p:stCondLst>
                                        </p:cTn>
                                        <p:tgtEl>
                                          <p:spTgt spid="957"/>
                                        </p:tgtEl>
                                        <p:attrNameLst>
                                          <p:attrName>style.visibility</p:attrName>
                                        </p:attrNameLst>
                                      </p:cBhvr>
                                      <p:to>
                                        <p:strVal val="visible"/>
                                      </p:to>
                                    </p:set>
                                  </p:childTnLst>
                                </p:cTn>
                              </p:par>
                              <p:par>
                                <p:cTn id="191" presetID="1" presetClass="entr" presetSubtype="0" fill="hold" grpId="1" nodeType="withEffect">
                                  <p:stCondLst>
                                    <p:cond delay="0"/>
                                  </p:stCondLst>
                                  <p:childTnLst>
                                    <p:set>
                                      <p:cBhvr>
                                        <p:cTn id="192" dur="1" fill="hold">
                                          <p:stCondLst>
                                            <p:cond delay="0"/>
                                          </p:stCondLst>
                                        </p:cTn>
                                        <p:tgtEl>
                                          <p:spTgt spid="1027"/>
                                        </p:tgtEl>
                                        <p:attrNameLst>
                                          <p:attrName>style.visibility</p:attrName>
                                        </p:attrNameLst>
                                      </p:cBhvr>
                                      <p:to>
                                        <p:strVal val="visible"/>
                                      </p:to>
                                    </p:set>
                                  </p:childTnLst>
                                </p:cTn>
                              </p:par>
                              <p:par>
                                <p:cTn id="193" presetID="17" presetClass="exit" presetSubtype="2" fill="hold" grpId="0" nodeType="withEffect">
                                  <p:stCondLst>
                                    <p:cond delay="0"/>
                                  </p:stCondLst>
                                  <p:childTnLst>
                                    <p:anim calcmode="lin" valueType="num">
                                      <p:cBhvr>
                                        <p:cTn id="194" dur="25"/>
                                        <p:tgtEl>
                                          <p:spTgt spid="1027"/>
                                        </p:tgtEl>
                                        <p:attrNameLst>
                                          <p:attrName>ppt_x</p:attrName>
                                        </p:attrNameLst>
                                      </p:cBhvr>
                                      <p:tavLst>
                                        <p:tav tm="0">
                                          <p:val>
                                            <p:strVal val="ppt_x"/>
                                          </p:val>
                                        </p:tav>
                                        <p:tav tm="100000">
                                          <p:val>
                                            <p:strVal val="ppt_x+ppt_w/2"/>
                                          </p:val>
                                        </p:tav>
                                      </p:tavLst>
                                    </p:anim>
                                    <p:anim calcmode="lin" valueType="num">
                                      <p:cBhvr>
                                        <p:cTn id="195" dur="25"/>
                                        <p:tgtEl>
                                          <p:spTgt spid="1027"/>
                                        </p:tgtEl>
                                        <p:attrNameLst>
                                          <p:attrName>ppt_y</p:attrName>
                                        </p:attrNameLst>
                                      </p:cBhvr>
                                      <p:tavLst>
                                        <p:tav tm="0">
                                          <p:val>
                                            <p:strVal val="ppt_y"/>
                                          </p:val>
                                        </p:tav>
                                        <p:tav tm="100000">
                                          <p:val>
                                            <p:strVal val="ppt_y"/>
                                          </p:val>
                                        </p:tav>
                                      </p:tavLst>
                                    </p:anim>
                                    <p:anim calcmode="lin" valueType="num">
                                      <p:cBhvr>
                                        <p:cTn id="196" dur="25"/>
                                        <p:tgtEl>
                                          <p:spTgt spid="1027"/>
                                        </p:tgtEl>
                                        <p:attrNameLst>
                                          <p:attrName>ppt_w</p:attrName>
                                        </p:attrNameLst>
                                      </p:cBhvr>
                                      <p:tavLst>
                                        <p:tav tm="0">
                                          <p:val>
                                            <p:strVal val="ppt_w"/>
                                          </p:val>
                                        </p:tav>
                                        <p:tav tm="100000">
                                          <p:val>
                                            <p:fltVal val="0"/>
                                          </p:val>
                                        </p:tav>
                                      </p:tavLst>
                                    </p:anim>
                                    <p:anim calcmode="lin" valueType="num">
                                      <p:cBhvr>
                                        <p:cTn id="197" dur="25"/>
                                        <p:tgtEl>
                                          <p:spTgt spid="1027"/>
                                        </p:tgtEl>
                                        <p:attrNameLst>
                                          <p:attrName>ppt_h</p:attrName>
                                        </p:attrNameLst>
                                      </p:cBhvr>
                                      <p:tavLst>
                                        <p:tav tm="0">
                                          <p:val>
                                            <p:strVal val="ppt_h"/>
                                          </p:val>
                                        </p:tav>
                                        <p:tav tm="100000">
                                          <p:val>
                                            <p:strVal val="ppt_h"/>
                                          </p:val>
                                        </p:tav>
                                      </p:tavLst>
                                    </p:anim>
                                    <p:set>
                                      <p:cBhvr>
                                        <p:cTn id="198" dur="1" fill="hold">
                                          <p:stCondLst>
                                            <p:cond delay="24"/>
                                          </p:stCondLst>
                                        </p:cTn>
                                        <p:tgtEl>
                                          <p:spTgt spid="1027"/>
                                        </p:tgtEl>
                                        <p:attrNameLst>
                                          <p:attrName>style.visibility</p:attrName>
                                        </p:attrNameLst>
                                      </p:cBhvr>
                                      <p:to>
                                        <p:strVal val="hidden"/>
                                      </p:to>
                                    </p:set>
                                  </p:childTnLst>
                                </p:cTn>
                              </p:par>
                              <p:par>
                                <p:cTn id="199" presetID="17" presetClass="entr" presetSubtype="8" fill="hold" grpId="0" nodeType="withEffect">
                                  <p:stCondLst>
                                    <p:cond delay="25"/>
                                  </p:stCondLst>
                                  <p:childTnLst>
                                    <p:set>
                                      <p:cBhvr>
                                        <p:cTn id="200" dur="1" fill="hold">
                                          <p:stCondLst>
                                            <p:cond delay="0"/>
                                          </p:stCondLst>
                                        </p:cTn>
                                        <p:tgtEl>
                                          <p:spTgt spid="1028"/>
                                        </p:tgtEl>
                                        <p:attrNameLst>
                                          <p:attrName>style.visibility</p:attrName>
                                        </p:attrNameLst>
                                      </p:cBhvr>
                                      <p:to>
                                        <p:strVal val="visible"/>
                                      </p:to>
                                    </p:set>
                                    <p:anim calcmode="lin" valueType="num">
                                      <p:cBhvr>
                                        <p:cTn id="201" dur="25" fill="hold"/>
                                        <p:tgtEl>
                                          <p:spTgt spid="1028"/>
                                        </p:tgtEl>
                                        <p:attrNameLst>
                                          <p:attrName>ppt_x</p:attrName>
                                        </p:attrNameLst>
                                      </p:cBhvr>
                                      <p:tavLst>
                                        <p:tav tm="0">
                                          <p:val>
                                            <p:strVal val="#ppt_x-#ppt_w/2"/>
                                          </p:val>
                                        </p:tav>
                                        <p:tav tm="100000">
                                          <p:val>
                                            <p:strVal val="#ppt_x"/>
                                          </p:val>
                                        </p:tav>
                                      </p:tavLst>
                                    </p:anim>
                                    <p:anim calcmode="lin" valueType="num">
                                      <p:cBhvr>
                                        <p:cTn id="202" dur="25" fill="hold"/>
                                        <p:tgtEl>
                                          <p:spTgt spid="1028"/>
                                        </p:tgtEl>
                                        <p:attrNameLst>
                                          <p:attrName>ppt_y</p:attrName>
                                        </p:attrNameLst>
                                      </p:cBhvr>
                                      <p:tavLst>
                                        <p:tav tm="0">
                                          <p:val>
                                            <p:strVal val="#ppt_y"/>
                                          </p:val>
                                        </p:tav>
                                        <p:tav tm="100000">
                                          <p:val>
                                            <p:strVal val="#ppt_y"/>
                                          </p:val>
                                        </p:tav>
                                      </p:tavLst>
                                    </p:anim>
                                    <p:anim calcmode="lin" valueType="num">
                                      <p:cBhvr>
                                        <p:cTn id="203" dur="25" fill="hold"/>
                                        <p:tgtEl>
                                          <p:spTgt spid="1028"/>
                                        </p:tgtEl>
                                        <p:attrNameLst>
                                          <p:attrName>ppt_w</p:attrName>
                                        </p:attrNameLst>
                                      </p:cBhvr>
                                      <p:tavLst>
                                        <p:tav tm="0">
                                          <p:val>
                                            <p:fltVal val="0"/>
                                          </p:val>
                                        </p:tav>
                                        <p:tav tm="100000">
                                          <p:val>
                                            <p:strVal val="#ppt_w"/>
                                          </p:val>
                                        </p:tav>
                                      </p:tavLst>
                                    </p:anim>
                                    <p:anim calcmode="lin" valueType="num">
                                      <p:cBhvr>
                                        <p:cTn id="204" dur="25" fill="hold"/>
                                        <p:tgtEl>
                                          <p:spTgt spid="1028"/>
                                        </p:tgtEl>
                                        <p:attrNameLst>
                                          <p:attrName>ppt_h</p:attrName>
                                        </p:attrNameLst>
                                      </p:cBhvr>
                                      <p:tavLst>
                                        <p:tav tm="0">
                                          <p:val>
                                            <p:strVal val="#ppt_h"/>
                                          </p:val>
                                        </p:tav>
                                        <p:tav tm="100000">
                                          <p:val>
                                            <p:strVal val="#ppt_h"/>
                                          </p:val>
                                        </p:tav>
                                      </p:tavLst>
                                    </p:anim>
                                  </p:childTnLst>
                                </p:cTn>
                              </p:par>
                            </p:childTnLst>
                          </p:cTn>
                        </p:par>
                        <p:par>
                          <p:cTn id="205" fill="hold">
                            <p:stCondLst>
                              <p:cond delay="1070"/>
                            </p:stCondLst>
                            <p:childTnLst>
                              <p:par>
                                <p:cTn id="206" presetID="1" presetClass="entr" presetSubtype="0" fill="hold" grpId="0" nodeType="afterEffect">
                                  <p:stCondLst>
                                    <p:cond delay="0"/>
                                  </p:stCondLst>
                                  <p:childTnLst>
                                    <p:set>
                                      <p:cBhvr>
                                        <p:cTn id="207" dur="1" fill="hold">
                                          <p:stCondLst>
                                            <p:cond delay="0"/>
                                          </p:stCondLst>
                                        </p:cTn>
                                        <p:tgtEl>
                                          <p:spTgt spid="9"/>
                                        </p:tgtEl>
                                        <p:attrNameLst>
                                          <p:attrName>style.visibility</p:attrName>
                                        </p:attrNameLst>
                                      </p:cBhvr>
                                      <p:to>
                                        <p:strVal val="visible"/>
                                      </p:to>
                                    </p:set>
                                  </p:childTnLst>
                                </p:cTn>
                              </p:par>
                              <p:par>
                                <p:cTn id="208" presetID="1" presetClass="entr" presetSubtype="0" fill="hold" nodeType="withEffect">
                                  <p:stCondLst>
                                    <p:cond delay="0"/>
                                  </p:stCondLst>
                                  <p:childTnLst>
                                    <p:set>
                                      <p:cBhvr>
                                        <p:cTn id="209" dur="1" fill="hold">
                                          <p:stCondLst>
                                            <p:cond delay="0"/>
                                          </p:stCondLst>
                                        </p:cTn>
                                        <p:tgtEl>
                                          <p:spTgt spid="1127"/>
                                        </p:tgtEl>
                                        <p:attrNameLst>
                                          <p:attrName>style.visibility</p:attrName>
                                        </p:attrNameLst>
                                      </p:cBhvr>
                                      <p:to>
                                        <p:strVal val="visible"/>
                                      </p:to>
                                    </p:set>
                                  </p:childTnLst>
                                </p:cTn>
                              </p:par>
                              <p:par>
                                <p:cTn id="210" presetID="1" presetClass="entr" presetSubtype="0" fill="hold" nodeType="withEffect">
                                  <p:stCondLst>
                                    <p:cond delay="0"/>
                                  </p:stCondLst>
                                  <p:childTnLst>
                                    <p:set>
                                      <p:cBhvr>
                                        <p:cTn id="211" dur="1" fill="hold">
                                          <p:stCondLst>
                                            <p:cond delay="0"/>
                                          </p:stCondLst>
                                        </p:cTn>
                                        <p:tgtEl>
                                          <p:spTgt spid="1152"/>
                                        </p:tgtEl>
                                        <p:attrNameLst>
                                          <p:attrName>style.visibility</p:attrName>
                                        </p:attrNameLst>
                                      </p:cBhvr>
                                      <p:to>
                                        <p:strVal val="visible"/>
                                      </p:to>
                                    </p:set>
                                  </p:childTnLst>
                                </p:cTn>
                              </p:par>
                              <p:par>
                                <p:cTn id="212" presetID="19" presetClass="exit" presetSubtype="5" repeatCount="400" fill="hold" nodeType="withEffect">
                                  <p:stCondLst>
                                    <p:cond delay="0"/>
                                  </p:stCondLst>
                                  <p:childTnLst>
                                    <p:anim calcmode="lin" valueType="num">
                                      <p:cBhvr>
                                        <p:cTn id="213" dur="125"/>
                                        <p:tgtEl>
                                          <p:spTgt spid="1152"/>
                                        </p:tgtEl>
                                        <p:attrNameLst>
                                          <p:attrName>ppt_w</p:attrName>
                                        </p:attrNameLst>
                                      </p:cBhvr>
                                      <p:tavLst>
                                        <p:tav tm="0">
                                          <p:val>
                                            <p:strVal val="ppt_w"/>
                                          </p:val>
                                        </p:tav>
                                        <p:tav tm="100000">
                                          <p:val>
                                            <p:strVal val="ppt_w"/>
                                          </p:val>
                                        </p:tav>
                                      </p:tavLst>
                                    </p:anim>
                                    <p:anim calcmode="lin" valueType="num">
                                      <p:cBhvr>
                                        <p:cTn id="214" dur="125"/>
                                        <p:tgtEl>
                                          <p:spTgt spid="1152"/>
                                        </p:tgtEl>
                                        <p:attrNameLst>
                                          <p:attrName>ppt_h</p:attrName>
                                        </p:attrNameLst>
                                      </p:cBhvr>
                                      <p:tavLst>
                                        <p:tav tm="0">
                                          <p:val>
                                            <p:strVal val="ppt_h"/>
                                          </p:val>
                                        </p:tav>
                                        <p:tav tm="5000">
                                          <p:val>
                                            <p:strVal val="0.92*ppt_h"/>
                                          </p:val>
                                        </p:tav>
                                        <p:tav tm="10000">
                                          <p:val>
                                            <p:strVal val="0.71*ppt_h"/>
                                          </p:val>
                                        </p:tav>
                                        <p:tav tm="15000">
                                          <p:val>
                                            <p:strVal val="0.38*ppt_h"/>
                                          </p:val>
                                        </p:tav>
                                        <p:tav tm="20000">
                                          <p:val>
                                            <p:fltVal val="0"/>
                                          </p:val>
                                        </p:tav>
                                        <p:tav tm="25000">
                                          <p:val>
                                            <p:strVal val="-0.38*ppt_h"/>
                                          </p:val>
                                        </p:tav>
                                        <p:tav tm="30000">
                                          <p:val>
                                            <p:strVal val="-0.71*ppt_h"/>
                                          </p:val>
                                        </p:tav>
                                        <p:tav tm="35000">
                                          <p:val>
                                            <p:strVal val="-0.92*ppt_h"/>
                                          </p:val>
                                        </p:tav>
                                        <p:tav tm="40000">
                                          <p:val>
                                            <p:strVal val="-ppt_h"/>
                                          </p:val>
                                        </p:tav>
                                        <p:tav tm="45000">
                                          <p:val>
                                            <p:strVal val="-0.92*ppt_h"/>
                                          </p:val>
                                        </p:tav>
                                        <p:tav tm="50000">
                                          <p:val>
                                            <p:strVal val="-0.71*ppt_h"/>
                                          </p:val>
                                        </p:tav>
                                        <p:tav tm="55000">
                                          <p:val>
                                            <p:strVal val="-0.38*ppt_h"/>
                                          </p:val>
                                        </p:tav>
                                        <p:tav tm="60000">
                                          <p:val>
                                            <p:fltVal val="0"/>
                                          </p:val>
                                        </p:tav>
                                        <p:tav tm="65000">
                                          <p:val>
                                            <p:strVal val="0.38*ppt_h"/>
                                          </p:val>
                                        </p:tav>
                                        <p:tav tm="70000">
                                          <p:val>
                                            <p:strVal val="0.71*ppt_h"/>
                                          </p:val>
                                        </p:tav>
                                        <p:tav tm="75000">
                                          <p:val>
                                            <p:strVal val="0.92*ppt_h"/>
                                          </p:val>
                                        </p:tav>
                                        <p:tav tm="80000">
                                          <p:val>
                                            <p:strVal val="ppt_h"/>
                                          </p:val>
                                        </p:tav>
                                        <p:tav tm="85000">
                                          <p:val>
                                            <p:strVal val="0.92*ppt_h"/>
                                          </p:val>
                                        </p:tav>
                                        <p:tav tm="90000">
                                          <p:val>
                                            <p:strVal val="0.71*ppt_h"/>
                                          </p:val>
                                        </p:tav>
                                        <p:tav tm="95000">
                                          <p:val>
                                            <p:strVal val="0.38*ppt_h"/>
                                          </p:val>
                                        </p:tav>
                                        <p:tav tm="100000">
                                          <p:val>
                                            <p:fltVal val="0"/>
                                          </p:val>
                                        </p:tav>
                                      </p:tavLst>
                                    </p:anim>
                                    <p:set>
                                      <p:cBhvr>
                                        <p:cTn id="215" dur="1" fill="hold">
                                          <p:stCondLst>
                                            <p:cond delay="124"/>
                                          </p:stCondLst>
                                        </p:cTn>
                                        <p:tgtEl>
                                          <p:spTgt spid="1152"/>
                                        </p:tgtEl>
                                        <p:attrNameLst>
                                          <p:attrName>style.visibility</p:attrName>
                                        </p:attrNameLst>
                                      </p:cBhvr>
                                      <p:to>
                                        <p:strVal val="hidden"/>
                                      </p:to>
                                    </p:set>
                                  </p:childTnLst>
                                </p:cTn>
                              </p:par>
                            </p:childTnLst>
                          </p:cTn>
                        </p:par>
                        <p:par>
                          <p:cTn id="216" fill="hold">
                            <p:stCondLst>
                              <p:cond delay="1120"/>
                            </p:stCondLst>
                            <p:childTnLst>
                              <p:par>
                                <p:cTn id="217" presetID="1" presetClass="entr" presetSubtype="0" fill="hold" grpId="0" nodeType="afterEffect">
                                  <p:stCondLst>
                                    <p:cond delay="0"/>
                                  </p:stCondLst>
                                  <p:childTnLst>
                                    <p:set>
                                      <p:cBhvr>
                                        <p:cTn id="218" dur="1" fill="hold">
                                          <p:stCondLst>
                                            <p:cond delay="0"/>
                                          </p:stCondLst>
                                        </p:cTn>
                                        <p:tgtEl>
                                          <p:spTgt spid="10"/>
                                        </p:tgtEl>
                                        <p:attrNameLst>
                                          <p:attrName>style.visibility</p:attrName>
                                        </p:attrNameLst>
                                      </p:cBhvr>
                                      <p:to>
                                        <p:strVal val="visible"/>
                                      </p:to>
                                    </p:set>
                                  </p:childTnLst>
                                </p:cTn>
                              </p:par>
                              <p:par>
                                <p:cTn id="219" presetID="1" presetClass="entr" presetSubtype="0" fill="hold" nodeType="withEffect">
                                  <p:stCondLst>
                                    <p:cond delay="0"/>
                                  </p:stCondLst>
                                  <p:childTnLst>
                                    <p:set>
                                      <p:cBhvr>
                                        <p:cTn id="220" dur="1" fill="hold">
                                          <p:stCondLst>
                                            <p:cond delay="0"/>
                                          </p:stCondLst>
                                        </p:cTn>
                                        <p:tgtEl>
                                          <p:spTgt spid="1224"/>
                                        </p:tgtEl>
                                        <p:attrNameLst>
                                          <p:attrName>style.visibility</p:attrName>
                                        </p:attrNameLst>
                                      </p:cBhvr>
                                      <p:to>
                                        <p:strVal val="visible"/>
                                      </p:to>
                                    </p:set>
                                  </p:childTnLst>
                                </p:cTn>
                              </p:par>
                              <p:par>
                                <p:cTn id="221" presetID="1" presetClass="entr" presetSubtype="0" fill="hold" nodeType="withEffect">
                                  <p:stCondLst>
                                    <p:cond delay="0"/>
                                  </p:stCondLst>
                                  <p:childTnLst>
                                    <p:set>
                                      <p:cBhvr>
                                        <p:cTn id="222" dur="1" fill="hold">
                                          <p:stCondLst>
                                            <p:cond delay="0"/>
                                          </p:stCondLst>
                                        </p:cTn>
                                        <p:tgtEl>
                                          <p:spTgt spid="1249"/>
                                        </p:tgtEl>
                                        <p:attrNameLst>
                                          <p:attrName>style.visibility</p:attrName>
                                        </p:attrNameLst>
                                      </p:cBhvr>
                                      <p:to>
                                        <p:strVal val="visible"/>
                                      </p:to>
                                    </p:set>
                                  </p:childTnLst>
                                </p:cTn>
                              </p:par>
                              <p:par>
                                <p:cTn id="223" presetID="8" presetClass="emph" presetSubtype="0" fill="hold" nodeType="withEffect">
                                  <p:stCondLst>
                                    <p:cond delay="0"/>
                                  </p:stCondLst>
                                  <p:childTnLst>
                                    <p:animRot by="-1320000">
                                      <p:cBhvr>
                                        <p:cTn id="224" dur="125" fill="hold"/>
                                        <p:tgtEl>
                                          <p:spTgt spid="1224"/>
                                        </p:tgtEl>
                                        <p:attrNameLst>
                                          <p:attrName>r</p:attrName>
                                        </p:attrNameLst>
                                      </p:cBhvr>
                                    </p:animRot>
                                  </p:childTnLst>
                                </p:cTn>
                              </p:par>
                              <p:par>
                                <p:cTn id="225" presetID="8" presetClass="emph" presetSubtype="0" fill="hold" nodeType="withEffect">
                                  <p:stCondLst>
                                    <p:cond delay="0"/>
                                  </p:stCondLst>
                                  <p:childTnLst>
                                    <p:animRot by="-1320000">
                                      <p:cBhvr>
                                        <p:cTn id="226" dur="125" fill="hold"/>
                                        <p:tgtEl>
                                          <p:spTgt spid="1249"/>
                                        </p:tgtEl>
                                        <p:attrNameLst>
                                          <p:attrName>r</p:attrName>
                                        </p:attrNameLst>
                                      </p:cBhvr>
                                    </p:animRot>
                                  </p:childTnLst>
                                </p:cTn>
                              </p:par>
                            </p:childTnLst>
                          </p:cTn>
                        </p:par>
                        <p:par>
                          <p:cTn id="227" fill="hold">
                            <p:stCondLst>
                              <p:cond delay="1245"/>
                            </p:stCondLst>
                            <p:childTnLst>
                              <p:par>
                                <p:cTn id="228" presetID="1" presetClass="entr" presetSubtype="0" fill="hold" grpId="0" nodeType="afterEffect">
                                  <p:stCondLst>
                                    <p:cond delay="0"/>
                                  </p:stCondLst>
                                  <p:childTnLst>
                                    <p:set>
                                      <p:cBhvr>
                                        <p:cTn id="229" dur="1" fill="hold">
                                          <p:stCondLst>
                                            <p:cond delay="0"/>
                                          </p:stCondLst>
                                        </p:cTn>
                                        <p:tgtEl>
                                          <p:spTgt spid="11"/>
                                        </p:tgtEl>
                                        <p:attrNameLst>
                                          <p:attrName>style.visibility</p:attrName>
                                        </p:attrNameLst>
                                      </p:cBhvr>
                                      <p:to>
                                        <p:strVal val="visible"/>
                                      </p:to>
                                    </p:set>
                                  </p:childTnLst>
                                </p:cTn>
                              </p:par>
                              <p:par>
                                <p:cTn id="230" presetID="1" presetClass="entr" presetSubtype="0" fill="hold" nodeType="withEffect">
                                  <p:stCondLst>
                                    <p:cond delay="0"/>
                                  </p:stCondLst>
                                  <p:childTnLst>
                                    <p:set>
                                      <p:cBhvr>
                                        <p:cTn id="231" dur="1" fill="hold">
                                          <p:stCondLst>
                                            <p:cond delay="0"/>
                                          </p:stCondLst>
                                        </p:cTn>
                                        <p:tgtEl>
                                          <p:spTgt spid="1272"/>
                                        </p:tgtEl>
                                        <p:attrNameLst>
                                          <p:attrName>style.visibility</p:attrName>
                                        </p:attrNameLst>
                                      </p:cBhvr>
                                      <p:to>
                                        <p:strVal val="visible"/>
                                      </p:to>
                                    </p:set>
                                  </p:childTnLst>
                                </p:cTn>
                              </p:par>
                              <p:par>
                                <p:cTn id="232" presetID="1" presetClass="entr" presetSubtype="0" fill="hold" grpId="1" nodeType="withEffect">
                                  <p:stCondLst>
                                    <p:cond delay="0"/>
                                  </p:stCondLst>
                                  <p:childTnLst>
                                    <p:set>
                                      <p:cBhvr>
                                        <p:cTn id="233" dur="1" fill="hold">
                                          <p:stCondLst>
                                            <p:cond delay="0"/>
                                          </p:stCondLst>
                                        </p:cTn>
                                        <p:tgtEl>
                                          <p:spTgt spid="1298"/>
                                        </p:tgtEl>
                                        <p:attrNameLst>
                                          <p:attrName>style.visibility</p:attrName>
                                        </p:attrNameLst>
                                      </p:cBhvr>
                                      <p:to>
                                        <p:strVal val="visible"/>
                                      </p:to>
                                    </p:set>
                                  </p:childTnLst>
                                </p:cTn>
                              </p:par>
                              <p:par>
                                <p:cTn id="234" presetID="1" presetClass="entr" presetSubtype="0" fill="hold" grpId="1" nodeType="withEffect">
                                  <p:stCondLst>
                                    <p:cond delay="0"/>
                                  </p:stCondLst>
                                  <p:childTnLst>
                                    <p:set>
                                      <p:cBhvr>
                                        <p:cTn id="235" dur="1" fill="hold">
                                          <p:stCondLst>
                                            <p:cond delay="0"/>
                                          </p:stCondLst>
                                        </p:cTn>
                                        <p:tgtEl>
                                          <p:spTgt spid="1299"/>
                                        </p:tgtEl>
                                        <p:attrNameLst>
                                          <p:attrName>style.visibility</p:attrName>
                                        </p:attrNameLst>
                                      </p:cBhvr>
                                      <p:to>
                                        <p:strVal val="visible"/>
                                      </p:to>
                                    </p:set>
                                  </p:childTnLst>
                                </p:cTn>
                              </p:par>
                              <p:par>
                                <p:cTn id="236" presetID="17" presetClass="exit" presetSubtype="4" fill="hold" grpId="0" nodeType="withEffect">
                                  <p:stCondLst>
                                    <p:cond delay="0"/>
                                  </p:stCondLst>
                                  <p:childTnLst>
                                    <p:anim calcmode="lin" valueType="num">
                                      <p:cBhvr>
                                        <p:cTn id="237" dur="25"/>
                                        <p:tgtEl>
                                          <p:spTgt spid="1299"/>
                                        </p:tgtEl>
                                        <p:attrNameLst>
                                          <p:attrName>ppt_x</p:attrName>
                                        </p:attrNameLst>
                                      </p:cBhvr>
                                      <p:tavLst>
                                        <p:tav tm="0">
                                          <p:val>
                                            <p:strVal val="ppt_x"/>
                                          </p:val>
                                        </p:tav>
                                        <p:tav tm="100000">
                                          <p:val>
                                            <p:strVal val="ppt_x"/>
                                          </p:val>
                                        </p:tav>
                                      </p:tavLst>
                                    </p:anim>
                                    <p:anim calcmode="lin" valueType="num">
                                      <p:cBhvr>
                                        <p:cTn id="238" dur="25"/>
                                        <p:tgtEl>
                                          <p:spTgt spid="1299"/>
                                        </p:tgtEl>
                                        <p:attrNameLst>
                                          <p:attrName>ppt_y</p:attrName>
                                        </p:attrNameLst>
                                      </p:cBhvr>
                                      <p:tavLst>
                                        <p:tav tm="0">
                                          <p:val>
                                            <p:strVal val="ppt_y"/>
                                          </p:val>
                                        </p:tav>
                                        <p:tav tm="100000">
                                          <p:val>
                                            <p:strVal val="ppt_y+ppt_h/2"/>
                                          </p:val>
                                        </p:tav>
                                      </p:tavLst>
                                    </p:anim>
                                    <p:anim calcmode="lin" valueType="num">
                                      <p:cBhvr>
                                        <p:cTn id="239" dur="25"/>
                                        <p:tgtEl>
                                          <p:spTgt spid="1299"/>
                                        </p:tgtEl>
                                        <p:attrNameLst>
                                          <p:attrName>ppt_w</p:attrName>
                                        </p:attrNameLst>
                                      </p:cBhvr>
                                      <p:tavLst>
                                        <p:tav tm="0">
                                          <p:val>
                                            <p:strVal val="ppt_w"/>
                                          </p:val>
                                        </p:tav>
                                        <p:tav tm="100000">
                                          <p:val>
                                            <p:strVal val="ppt_w"/>
                                          </p:val>
                                        </p:tav>
                                      </p:tavLst>
                                    </p:anim>
                                    <p:anim calcmode="lin" valueType="num">
                                      <p:cBhvr>
                                        <p:cTn id="240" dur="25"/>
                                        <p:tgtEl>
                                          <p:spTgt spid="1299"/>
                                        </p:tgtEl>
                                        <p:attrNameLst>
                                          <p:attrName>ppt_h</p:attrName>
                                        </p:attrNameLst>
                                      </p:cBhvr>
                                      <p:tavLst>
                                        <p:tav tm="0">
                                          <p:val>
                                            <p:strVal val="ppt_h"/>
                                          </p:val>
                                        </p:tav>
                                        <p:tav tm="100000">
                                          <p:val>
                                            <p:fltVal val="0"/>
                                          </p:val>
                                        </p:tav>
                                      </p:tavLst>
                                    </p:anim>
                                    <p:set>
                                      <p:cBhvr>
                                        <p:cTn id="241" dur="1" fill="hold">
                                          <p:stCondLst>
                                            <p:cond delay="24"/>
                                          </p:stCondLst>
                                        </p:cTn>
                                        <p:tgtEl>
                                          <p:spTgt spid="1299"/>
                                        </p:tgtEl>
                                        <p:attrNameLst>
                                          <p:attrName>style.visibility</p:attrName>
                                        </p:attrNameLst>
                                      </p:cBhvr>
                                      <p:to>
                                        <p:strVal val="hidden"/>
                                      </p:to>
                                    </p:set>
                                  </p:childTnLst>
                                </p:cTn>
                              </p:par>
                              <p:par>
                                <p:cTn id="242" presetID="17" presetClass="entr" presetSubtype="1" fill="hold" grpId="0" nodeType="withEffect">
                                  <p:stCondLst>
                                    <p:cond delay="25"/>
                                  </p:stCondLst>
                                  <p:childTnLst>
                                    <p:set>
                                      <p:cBhvr>
                                        <p:cTn id="243" dur="1" fill="hold">
                                          <p:stCondLst>
                                            <p:cond delay="0"/>
                                          </p:stCondLst>
                                        </p:cTn>
                                        <p:tgtEl>
                                          <p:spTgt spid="1303"/>
                                        </p:tgtEl>
                                        <p:attrNameLst>
                                          <p:attrName>style.visibility</p:attrName>
                                        </p:attrNameLst>
                                      </p:cBhvr>
                                      <p:to>
                                        <p:strVal val="visible"/>
                                      </p:to>
                                    </p:set>
                                    <p:anim calcmode="lin" valueType="num">
                                      <p:cBhvr>
                                        <p:cTn id="244" dur="25" fill="hold"/>
                                        <p:tgtEl>
                                          <p:spTgt spid="1303"/>
                                        </p:tgtEl>
                                        <p:attrNameLst>
                                          <p:attrName>ppt_x</p:attrName>
                                        </p:attrNameLst>
                                      </p:cBhvr>
                                      <p:tavLst>
                                        <p:tav tm="0">
                                          <p:val>
                                            <p:strVal val="#ppt_x"/>
                                          </p:val>
                                        </p:tav>
                                        <p:tav tm="100000">
                                          <p:val>
                                            <p:strVal val="#ppt_x"/>
                                          </p:val>
                                        </p:tav>
                                      </p:tavLst>
                                    </p:anim>
                                    <p:anim calcmode="lin" valueType="num">
                                      <p:cBhvr>
                                        <p:cTn id="245" dur="25" fill="hold"/>
                                        <p:tgtEl>
                                          <p:spTgt spid="1303"/>
                                        </p:tgtEl>
                                        <p:attrNameLst>
                                          <p:attrName>ppt_y</p:attrName>
                                        </p:attrNameLst>
                                      </p:cBhvr>
                                      <p:tavLst>
                                        <p:tav tm="0">
                                          <p:val>
                                            <p:strVal val="#ppt_y-#ppt_h/2"/>
                                          </p:val>
                                        </p:tav>
                                        <p:tav tm="100000">
                                          <p:val>
                                            <p:strVal val="#ppt_y"/>
                                          </p:val>
                                        </p:tav>
                                      </p:tavLst>
                                    </p:anim>
                                    <p:anim calcmode="lin" valueType="num">
                                      <p:cBhvr>
                                        <p:cTn id="246" dur="25" fill="hold"/>
                                        <p:tgtEl>
                                          <p:spTgt spid="1303"/>
                                        </p:tgtEl>
                                        <p:attrNameLst>
                                          <p:attrName>ppt_w</p:attrName>
                                        </p:attrNameLst>
                                      </p:cBhvr>
                                      <p:tavLst>
                                        <p:tav tm="0">
                                          <p:val>
                                            <p:strVal val="#ppt_w"/>
                                          </p:val>
                                        </p:tav>
                                        <p:tav tm="100000">
                                          <p:val>
                                            <p:strVal val="#ppt_w"/>
                                          </p:val>
                                        </p:tav>
                                      </p:tavLst>
                                    </p:anim>
                                    <p:anim calcmode="lin" valueType="num">
                                      <p:cBhvr>
                                        <p:cTn id="247" dur="25" fill="hold"/>
                                        <p:tgtEl>
                                          <p:spTgt spid="1303"/>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242"/>
                                            </p:cond>
                                          </p:stCondLst>
                                        </p:cTn>
                                        <p:tgtEl>
                                          <p:spTgt spid="1303"/>
                                        </p:tgtEl>
                                        <p:attrNameLst>
                                          <p:attrName>style.visibility</p:attrName>
                                        </p:attrNameLst>
                                      </p:cBhvr>
                                      <p:to>
                                        <p:strVal val="hidden"/>
                                      </p:to>
                                    </p:set>
                                  </p:subTnLst>
                                </p:cTn>
                              </p:par>
                              <p:par>
                                <p:cTn id="248" presetID="1" presetClass="entr" presetSubtype="0" fill="hold" nodeType="withEffect">
                                  <p:stCondLst>
                                    <p:cond delay="50"/>
                                  </p:stCondLst>
                                  <p:childTnLst>
                                    <p:set>
                                      <p:cBhvr>
                                        <p:cTn id="249" dur="1" fill="hold">
                                          <p:stCondLst>
                                            <p:cond delay="0"/>
                                          </p:stCondLst>
                                        </p:cTn>
                                        <p:tgtEl>
                                          <p:spTgt spid="1300"/>
                                        </p:tgtEl>
                                        <p:attrNameLst>
                                          <p:attrName>style.visibility</p:attrName>
                                        </p:attrNameLst>
                                      </p:cBhvr>
                                      <p:to>
                                        <p:strVal val="visible"/>
                                      </p:to>
                                    </p:set>
                                  </p:childTnLst>
                                </p:cTn>
                              </p:par>
                              <p:par>
                                <p:cTn id="250" presetID="6" presetClass="emph" presetSubtype="0" autoRev="1" fill="hold" nodeType="withEffect">
                                  <p:stCondLst>
                                    <p:cond delay="50"/>
                                  </p:stCondLst>
                                  <p:childTnLst>
                                    <p:animScale>
                                      <p:cBhvr>
                                        <p:cTn id="251" dur="25" fill="hold"/>
                                        <p:tgtEl>
                                          <p:spTgt spid="1300"/>
                                        </p:tgtEl>
                                      </p:cBhvr>
                                      <p:by x="100000" y="97000"/>
                                    </p:animScale>
                                  </p:childTnLst>
                                </p:cTn>
                              </p:par>
                              <p:par>
                                <p:cTn id="252" presetID="17" presetClass="exit" presetSubtype="4" fill="hold" grpId="0" nodeType="withEffect">
                                  <p:stCondLst>
                                    <p:cond delay="63"/>
                                  </p:stCondLst>
                                  <p:childTnLst>
                                    <p:anim calcmode="lin" valueType="num">
                                      <p:cBhvr>
                                        <p:cTn id="253" dur="63"/>
                                        <p:tgtEl>
                                          <p:spTgt spid="1298"/>
                                        </p:tgtEl>
                                        <p:attrNameLst>
                                          <p:attrName>ppt_x</p:attrName>
                                        </p:attrNameLst>
                                      </p:cBhvr>
                                      <p:tavLst>
                                        <p:tav tm="0">
                                          <p:val>
                                            <p:strVal val="ppt_x"/>
                                          </p:val>
                                        </p:tav>
                                        <p:tav tm="100000">
                                          <p:val>
                                            <p:strVal val="ppt_x"/>
                                          </p:val>
                                        </p:tav>
                                      </p:tavLst>
                                    </p:anim>
                                    <p:anim calcmode="lin" valueType="num">
                                      <p:cBhvr>
                                        <p:cTn id="254" dur="63"/>
                                        <p:tgtEl>
                                          <p:spTgt spid="1298"/>
                                        </p:tgtEl>
                                        <p:attrNameLst>
                                          <p:attrName>ppt_y</p:attrName>
                                        </p:attrNameLst>
                                      </p:cBhvr>
                                      <p:tavLst>
                                        <p:tav tm="0">
                                          <p:val>
                                            <p:strVal val="ppt_y"/>
                                          </p:val>
                                        </p:tav>
                                        <p:tav tm="100000">
                                          <p:val>
                                            <p:strVal val="ppt_y+ppt_h/2"/>
                                          </p:val>
                                        </p:tav>
                                      </p:tavLst>
                                    </p:anim>
                                    <p:anim calcmode="lin" valueType="num">
                                      <p:cBhvr>
                                        <p:cTn id="255" dur="63"/>
                                        <p:tgtEl>
                                          <p:spTgt spid="1298"/>
                                        </p:tgtEl>
                                        <p:attrNameLst>
                                          <p:attrName>ppt_w</p:attrName>
                                        </p:attrNameLst>
                                      </p:cBhvr>
                                      <p:tavLst>
                                        <p:tav tm="0">
                                          <p:val>
                                            <p:strVal val="ppt_w"/>
                                          </p:val>
                                        </p:tav>
                                        <p:tav tm="100000">
                                          <p:val>
                                            <p:strVal val="ppt_w"/>
                                          </p:val>
                                        </p:tav>
                                      </p:tavLst>
                                    </p:anim>
                                    <p:anim calcmode="lin" valueType="num">
                                      <p:cBhvr>
                                        <p:cTn id="256" dur="63"/>
                                        <p:tgtEl>
                                          <p:spTgt spid="1298"/>
                                        </p:tgtEl>
                                        <p:attrNameLst>
                                          <p:attrName>ppt_h</p:attrName>
                                        </p:attrNameLst>
                                      </p:cBhvr>
                                      <p:tavLst>
                                        <p:tav tm="0">
                                          <p:val>
                                            <p:strVal val="ppt_h"/>
                                          </p:val>
                                        </p:tav>
                                        <p:tav tm="100000">
                                          <p:val>
                                            <p:fltVal val="0"/>
                                          </p:val>
                                        </p:tav>
                                      </p:tavLst>
                                    </p:anim>
                                    <p:set>
                                      <p:cBhvr>
                                        <p:cTn id="257" dur="1" fill="hold">
                                          <p:stCondLst>
                                            <p:cond delay="62"/>
                                          </p:stCondLst>
                                        </p:cTn>
                                        <p:tgtEl>
                                          <p:spTgt spid="1298"/>
                                        </p:tgtEl>
                                        <p:attrNameLst>
                                          <p:attrName>style.visibility</p:attrName>
                                        </p:attrNameLst>
                                      </p:cBhvr>
                                      <p:to>
                                        <p:strVal val="hidden"/>
                                      </p:to>
                                    </p:set>
                                  </p:childTnLst>
                                </p:cTn>
                              </p:par>
                            </p:childTnLst>
                          </p:cTn>
                        </p:par>
                        <p:par>
                          <p:cTn id="258" fill="hold">
                            <p:stCondLst>
                              <p:cond delay="1370"/>
                            </p:stCondLst>
                            <p:childTnLst>
                              <p:par>
                                <p:cTn id="259" presetID="1" presetClass="entr" presetSubtype="0" fill="hold" grpId="0" nodeType="afterEffect">
                                  <p:stCondLst>
                                    <p:cond delay="0"/>
                                  </p:stCondLst>
                                  <p:childTnLst>
                                    <p:set>
                                      <p:cBhvr>
                                        <p:cTn id="260" dur="1" fill="hold">
                                          <p:stCondLst>
                                            <p:cond delay="0"/>
                                          </p:stCondLst>
                                        </p:cTn>
                                        <p:tgtEl>
                                          <p:spTgt spid="12"/>
                                        </p:tgtEl>
                                        <p:attrNameLst>
                                          <p:attrName>style.visibility</p:attrName>
                                        </p:attrNameLst>
                                      </p:cBhvr>
                                      <p:to>
                                        <p:strVal val="visible"/>
                                      </p:to>
                                    </p:set>
                                  </p:childTnLst>
                                </p:cTn>
                              </p:par>
                              <p:par>
                                <p:cTn id="261" presetID="1" presetClass="entr" presetSubtype="0" fill="hold" grpId="2" nodeType="withEffect">
                                  <p:stCondLst>
                                    <p:cond delay="0"/>
                                  </p:stCondLst>
                                  <p:childTnLst>
                                    <p:set>
                                      <p:cBhvr>
                                        <p:cTn id="262" dur="1" fill="hold">
                                          <p:stCondLst>
                                            <p:cond delay="0"/>
                                          </p:stCondLst>
                                        </p:cTn>
                                        <p:tgtEl>
                                          <p:spTgt spid="1338"/>
                                        </p:tgtEl>
                                        <p:attrNameLst>
                                          <p:attrName>style.visibility</p:attrName>
                                        </p:attrNameLst>
                                      </p:cBhvr>
                                      <p:to>
                                        <p:strVal val="visible"/>
                                      </p:to>
                                    </p:set>
                                  </p:childTnLst>
                                </p:cTn>
                              </p:par>
                              <p:par>
                                <p:cTn id="263" presetID="1" presetClass="entr" presetSubtype="0" fill="hold" grpId="1" nodeType="withEffect">
                                  <p:stCondLst>
                                    <p:cond delay="0"/>
                                  </p:stCondLst>
                                  <p:childTnLst>
                                    <p:set>
                                      <p:cBhvr>
                                        <p:cTn id="264" dur="1" fill="hold">
                                          <p:stCondLst>
                                            <p:cond delay="0"/>
                                          </p:stCondLst>
                                        </p:cTn>
                                        <p:tgtEl>
                                          <p:spTgt spid="1336"/>
                                        </p:tgtEl>
                                        <p:attrNameLst>
                                          <p:attrName>style.visibility</p:attrName>
                                        </p:attrNameLst>
                                      </p:cBhvr>
                                      <p:to>
                                        <p:strVal val="visible"/>
                                      </p:to>
                                    </p:set>
                                  </p:childTnLst>
                                </p:cTn>
                              </p:par>
                              <p:par>
                                <p:cTn id="265" presetID="1" presetClass="entr" presetSubtype="0" fill="hold" grpId="1" nodeType="withEffect">
                                  <p:stCondLst>
                                    <p:cond delay="0"/>
                                  </p:stCondLst>
                                  <p:childTnLst>
                                    <p:set>
                                      <p:cBhvr>
                                        <p:cTn id="266" dur="1" fill="hold">
                                          <p:stCondLst>
                                            <p:cond delay="0"/>
                                          </p:stCondLst>
                                        </p:cTn>
                                        <p:tgtEl>
                                          <p:spTgt spid="1337"/>
                                        </p:tgtEl>
                                        <p:attrNameLst>
                                          <p:attrName>style.visibility</p:attrName>
                                        </p:attrNameLst>
                                      </p:cBhvr>
                                      <p:to>
                                        <p:strVal val="visible"/>
                                      </p:to>
                                    </p:set>
                                  </p:childTnLst>
                                </p:cTn>
                              </p:par>
                              <p:par>
                                <p:cTn id="267" presetID="1" presetClass="entr" presetSubtype="0" fill="hold" nodeType="withEffect">
                                  <p:stCondLst>
                                    <p:cond delay="0"/>
                                  </p:stCondLst>
                                  <p:childTnLst>
                                    <p:set>
                                      <p:cBhvr>
                                        <p:cTn id="268" dur="1" fill="hold">
                                          <p:stCondLst>
                                            <p:cond delay="0"/>
                                          </p:stCondLst>
                                        </p:cTn>
                                        <p:tgtEl>
                                          <p:spTgt spid="1339"/>
                                        </p:tgtEl>
                                        <p:attrNameLst>
                                          <p:attrName>style.visibility</p:attrName>
                                        </p:attrNameLst>
                                      </p:cBhvr>
                                      <p:to>
                                        <p:strVal val="visible"/>
                                      </p:to>
                                    </p:set>
                                  </p:childTnLst>
                                </p:cTn>
                              </p:par>
                              <p:par>
                                <p:cTn id="269" presetID="0" presetClass="path" presetSubtype="0" fill="hold" nodeType="withEffect">
                                  <p:stCondLst>
                                    <p:cond delay="0"/>
                                  </p:stCondLst>
                                  <p:childTnLst>
                                    <p:animMotion origin="layout" path="M -2.91667E-6 1.11111E-6 L -0.23567 0.19676 " pathEditMode="relative" rAng="0" ptsTypes="AA">
                                      <p:cBhvr>
                                        <p:cTn id="270" dur="125" fill="hold"/>
                                        <p:tgtEl>
                                          <p:spTgt spid="1339"/>
                                        </p:tgtEl>
                                        <p:attrNameLst>
                                          <p:attrName>ppt_x</p:attrName>
                                          <p:attrName>ppt_y</p:attrName>
                                        </p:attrNameLst>
                                      </p:cBhvr>
                                      <p:rCtr x="-11784" y="9838"/>
                                    </p:animMotion>
                                  </p:childTnLst>
                                </p:cTn>
                              </p:par>
                              <p:par>
                                <p:cTn id="271" presetID="8" presetClass="emph" presetSubtype="0" fill="hold" nodeType="withEffect">
                                  <p:stCondLst>
                                    <p:cond delay="0"/>
                                  </p:stCondLst>
                                  <p:childTnLst>
                                    <p:animRot by="-900000">
                                      <p:cBhvr>
                                        <p:cTn id="272" dur="125" fill="hold"/>
                                        <p:tgtEl>
                                          <p:spTgt spid="1339"/>
                                        </p:tgtEl>
                                        <p:attrNameLst>
                                          <p:attrName>r</p:attrName>
                                        </p:attrNameLst>
                                      </p:cBhvr>
                                    </p:animRot>
                                  </p:childTnLst>
                                </p:cTn>
                              </p:par>
                              <p:par>
                                <p:cTn id="273" presetID="6" presetClass="emph" presetSubtype="0" fill="hold" nodeType="withEffect">
                                  <p:stCondLst>
                                    <p:cond delay="0"/>
                                  </p:stCondLst>
                                  <p:childTnLst>
                                    <p:animScale>
                                      <p:cBhvr>
                                        <p:cTn id="274" dur="125" fill="hold"/>
                                        <p:tgtEl>
                                          <p:spTgt spid="1339"/>
                                        </p:tgtEl>
                                      </p:cBhvr>
                                      <p:by x="50000" y="50000"/>
                                    </p:animScale>
                                  </p:childTnLst>
                                </p:cTn>
                              </p:par>
                            </p:childTnLst>
                          </p:cTn>
                        </p:par>
                        <p:par>
                          <p:cTn id="275" fill="hold">
                            <p:stCondLst>
                              <p:cond delay="1495"/>
                            </p:stCondLst>
                            <p:childTnLst>
                              <p:par>
                                <p:cTn id="276" presetID="0" presetClass="path" presetSubtype="0" fill="hold" nodeType="afterEffect">
                                  <p:stCondLst>
                                    <p:cond delay="0"/>
                                  </p:stCondLst>
                                  <p:childTnLst>
                                    <p:animMotion origin="layout" path="M -0.23567 0.19676 C -0.17226 0.1162 -0.07317 0.04143 0.01211 -0.02801 C 0.09584 -0.06204 0.13672 -0.08171 0.25365 -0.0882 " pathEditMode="relative" rAng="0" ptsTypes="AAA">
                                      <p:cBhvr>
                                        <p:cTn id="277" dur="125" fill="hold"/>
                                        <p:tgtEl>
                                          <p:spTgt spid="1339"/>
                                        </p:tgtEl>
                                        <p:attrNameLst>
                                          <p:attrName>ppt_x</p:attrName>
                                          <p:attrName>ppt_y</p:attrName>
                                        </p:attrNameLst>
                                      </p:cBhvr>
                                      <p:rCtr x="24466" y="-14259"/>
                                    </p:animMotion>
                                  </p:childTnLst>
                                </p:cTn>
                              </p:par>
                              <p:par>
                                <p:cTn id="278" presetID="2" presetClass="exit" presetSubtype="2" fill="hold" grpId="0" nodeType="withEffect">
                                  <p:stCondLst>
                                    <p:cond delay="0"/>
                                  </p:stCondLst>
                                  <p:childTnLst>
                                    <p:anim calcmode="lin" valueType="num">
                                      <p:cBhvr additive="base">
                                        <p:cTn id="279" dur="188"/>
                                        <p:tgtEl>
                                          <p:spTgt spid="1337"/>
                                        </p:tgtEl>
                                        <p:attrNameLst>
                                          <p:attrName>ppt_x</p:attrName>
                                        </p:attrNameLst>
                                      </p:cBhvr>
                                      <p:tavLst>
                                        <p:tav tm="0">
                                          <p:val>
                                            <p:strVal val="ppt_x"/>
                                          </p:val>
                                        </p:tav>
                                        <p:tav tm="100000">
                                          <p:val>
                                            <p:strVal val="1+ppt_w/2"/>
                                          </p:val>
                                        </p:tav>
                                      </p:tavLst>
                                    </p:anim>
                                    <p:anim calcmode="lin" valueType="num">
                                      <p:cBhvr additive="base">
                                        <p:cTn id="280" dur="188"/>
                                        <p:tgtEl>
                                          <p:spTgt spid="1337"/>
                                        </p:tgtEl>
                                        <p:attrNameLst>
                                          <p:attrName>ppt_y</p:attrName>
                                        </p:attrNameLst>
                                      </p:cBhvr>
                                      <p:tavLst>
                                        <p:tav tm="0">
                                          <p:val>
                                            <p:strVal val="ppt_y"/>
                                          </p:val>
                                        </p:tav>
                                        <p:tav tm="100000">
                                          <p:val>
                                            <p:strVal val="ppt_y"/>
                                          </p:val>
                                        </p:tav>
                                      </p:tavLst>
                                    </p:anim>
                                    <p:set>
                                      <p:cBhvr>
                                        <p:cTn id="281" dur="1" fill="hold">
                                          <p:stCondLst>
                                            <p:cond delay="187"/>
                                          </p:stCondLst>
                                        </p:cTn>
                                        <p:tgtEl>
                                          <p:spTgt spid="1337"/>
                                        </p:tgtEl>
                                        <p:attrNameLst>
                                          <p:attrName>style.visibility</p:attrName>
                                        </p:attrNameLst>
                                      </p:cBhvr>
                                      <p:to>
                                        <p:strVal val="hidden"/>
                                      </p:to>
                                    </p:set>
                                  </p:childTnLst>
                                </p:cTn>
                              </p:par>
                              <p:par>
                                <p:cTn id="282" presetID="8" presetClass="emph" presetSubtype="0" fill="hold" nodeType="withEffect">
                                  <p:stCondLst>
                                    <p:cond delay="0"/>
                                  </p:stCondLst>
                                  <p:childTnLst>
                                    <p:animRot by="1200000">
                                      <p:cBhvr>
                                        <p:cTn id="283" dur="125" fill="hold"/>
                                        <p:tgtEl>
                                          <p:spTgt spid="1339"/>
                                        </p:tgtEl>
                                        <p:attrNameLst>
                                          <p:attrName>r</p:attrName>
                                        </p:attrNameLst>
                                      </p:cBhvr>
                                    </p:animRot>
                                  </p:childTnLst>
                                </p:cTn>
                              </p:par>
                              <p:par>
                                <p:cTn id="284" presetID="35" presetClass="path" presetSubtype="0" fill="hold" grpId="0" nodeType="withEffect">
                                  <p:stCondLst>
                                    <p:cond delay="125"/>
                                  </p:stCondLst>
                                  <p:childTnLst>
                                    <p:animMotion origin="layout" path="M -4.16667E-7 -1.11111E-6 L -0.65091 0.00463 " pathEditMode="relative" rAng="0" ptsTypes="AA">
                                      <p:cBhvr>
                                        <p:cTn id="285" dur="125" fill="hold"/>
                                        <p:tgtEl>
                                          <p:spTgt spid="1336"/>
                                        </p:tgtEl>
                                        <p:attrNameLst>
                                          <p:attrName>ppt_x</p:attrName>
                                          <p:attrName>ppt_y</p:attrName>
                                        </p:attrNameLst>
                                      </p:cBhvr>
                                      <p:rCtr x="-32552" y="231"/>
                                    </p:animMotion>
                                  </p:childTnLst>
                                </p:cTn>
                              </p:par>
                              <p:par>
                                <p:cTn id="286" presetID="63" presetClass="path" presetSubtype="0" fill="hold" nodeType="withEffect">
                                  <p:stCondLst>
                                    <p:cond delay="125"/>
                                  </p:stCondLst>
                                  <p:childTnLst>
                                    <p:animMotion origin="layout" path="M 0.25365 -0.0882 L 0.33659 -0.0882 " pathEditMode="relative" rAng="0" ptsTypes="AA">
                                      <p:cBhvr>
                                        <p:cTn id="287" dur="125" fill="hold"/>
                                        <p:tgtEl>
                                          <p:spTgt spid="1339"/>
                                        </p:tgtEl>
                                        <p:attrNameLst>
                                          <p:attrName>ppt_x</p:attrName>
                                          <p:attrName>ppt_y</p:attrName>
                                        </p:attrNameLst>
                                      </p:cBhvr>
                                      <p:rCtr x="4141" y="0"/>
                                    </p:animMotion>
                                  </p:childTnLst>
                                </p:cTn>
                              </p:par>
                              <p:par>
                                <p:cTn id="288" presetID="63" presetClass="path" presetSubtype="0" fill="hold" grpId="0" nodeType="withEffect">
                                  <p:stCondLst>
                                    <p:cond delay="125"/>
                                  </p:stCondLst>
                                  <p:childTnLst>
                                    <p:animMotion origin="layout" path="M 1.66667E-6 1.11111E-6 L 0.07786 1.11111E-6 " pathEditMode="relative" rAng="0" ptsTypes="AA">
                                      <p:cBhvr>
                                        <p:cTn id="289" dur="125" fill="hold"/>
                                        <p:tgtEl>
                                          <p:spTgt spid="1338"/>
                                        </p:tgtEl>
                                        <p:attrNameLst>
                                          <p:attrName>ppt_x</p:attrName>
                                          <p:attrName>ppt_y</p:attrName>
                                        </p:attrNameLst>
                                      </p:cBhvr>
                                      <p:rCtr x="3893" y="0"/>
                                    </p:animMotion>
                                  </p:childTnLst>
                                </p:cTn>
                              </p:par>
                            </p:childTnLst>
                          </p:cTn>
                        </p:par>
                        <p:par>
                          <p:cTn id="290" fill="hold">
                            <p:stCondLst>
                              <p:cond delay="1745"/>
                            </p:stCondLst>
                            <p:childTnLst>
                              <p:par>
                                <p:cTn id="291" presetID="2" presetClass="exit" presetSubtype="2" fill="hold" nodeType="afterEffect">
                                  <p:stCondLst>
                                    <p:cond delay="0"/>
                                  </p:stCondLst>
                                  <p:childTnLst>
                                    <p:anim calcmode="lin" valueType="num">
                                      <p:cBhvr additive="base">
                                        <p:cTn id="292" dur="125"/>
                                        <p:tgtEl>
                                          <p:spTgt spid="1339"/>
                                        </p:tgtEl>
                                        <p:attrNameLst>
                                          <p:attrName>ppt_x</p:attrName>
                                        </p:attrNameLst>
                                      </p:cBhvr>
                                      <p:tavLst>
                                        <p:tav tm="0">
                                          <p:val>
                                            <p:strVal val="ppt_x"/>
                                          </p:val>
                                        </p:tav>
                                        <p:tav tm="100000">
                                          <p:val>
                                            <p:strVal val="1+ppt_w/2"/>
                                          </p:val>
                                        </p:tav>
                                      </p:tavLst>
                                    </p:anim>
                                    <p:anim calcmode="lin" valueType="num">
                                      <p:cBhvr additive="base">
                                        <p:cTn id="293" dur="125"/>
                                        <p:tgtEl>
                                          <p:spTgt spid="1339"/>
                                        </p:tgtEl>
                                        <p:attrNameLst>
                                          <p:attrName>ppt_y</p:attrName>
                                        </p:attrNameLst>
                                      </p:cBhvr>
                                      <p:tavLst>
                                        <p:tav tm="0">
                                          <p:val>
                                            <p:strVal val="ppt_y"/>
                                          </p:val>
                                        </p:tav>
                                        <p:tav tm="100000">
                                          <p:val>
                                            <p:strVal val="ppt_y"/>
                                          </p:val>
                                        </p:tav>
                                      </p:tavLst>
                                    </p:anim>
                                    <p:set>
                                      <p:cBhvr>
                                        <p:cTn id="294" dur="1" fill="hold">
                                          <p:stCondLst>
                                            <p:cond delay="124"/>
                                          </p:stCondLst>
                                        </p:cTn>
                                        <p:tgtEl>
                                          <p:spTgt spid="1339"/>
                                        </p:tgtEl>
                                        <p:attrNameLst>
                                          <p:attrName>style.visibility</p:attrName>
                                        </p:attrNameLst>
                                      </p:cBhvr>
                                      <p:to>
                                        <p:strVal val="hidden"/>
                                      </p:to>
                                    </p:set>
                                  </p:childTnLst>
                                </p:cTn>
                              </p:par>
                              <p:par>
                                <p:cTn id="295" presetID="2" presetClass="exit" presetSubtype="2" fill="hold" grpId="1" nodeType="withEffect">
                                  <p:stCondLst>
                                    <p:cond delay="0"/>
                                  </p:stCondLst>
                                  <p:childTnLst>
                                    <p:anim calcmode="lin" valueType="num">
                                      <p:cBhvr additive="base">
                                        <p:cTn id="296" dur="100"/>
                                        <p:tgtEl>
                                          <p:spTgt spid="1338"/>
                                        </p:tgtEl>
                                        <p:attrNameLst>
                                          <p:attrName>ppt_x</p:attrName>
                                        </p:attrNameLst>
                                      </p:cBhvr>
                                      <p:tavLst>
                                        <p:tav tm="0">
                                          <p:val>
                                            <p:strVal val="ppt_x"/>
                                          </p:val>
                                        </p:tav>
                                        <p:tav tm="100000">
                                          <p:val>
                                            <p:strVal val="1+ppt_w/2"/>
                                          </p:val>
                                        </p:tav>
                                      </p:tavLst>
                                    </p:anim>
                                    <p:anim calcmode="lin" valueType="num">
                                      <p:cBhvr additive="base">
                                        <p:cTn id="297" dur="100"/>
                                        <p:tgtEl>
                                          <p:spTgt spid="1338"/>
                                        </p:tgtEl>
                                        <p:attrNameLst>
                                          <p:attrName>ppt_y</p:attrName>
                                        </p:attrNameLst>
                                      </p:cBhvr>
                                      <p:tavLst>
                                        <p:tav tm="0">
                                          <p:val>
                                            <p:strVal val="ppt_y"/>
                                          </p:val>
                                        </p:tav>
                                        <p:tav tm="100000">
                                          <p:val>
                                            <p:strVal val="ppt_y"/>
                                          </p:val>
                                        </p:tav>
                                      </p:tavLst>
                                    </p:anim>
                                    <p:set>
                                      <p:cBhvr>
                                        <p:cTn id="298" dur="1" fill="hold">
                                          <p:stCondLst>
                                            <p:cond delay="99"/>
                                          </p:stCondLst>
                                        </p:cTn>
                                        <p:tgtEl>
                                          <p:spTgt spid="1338"/>
                                        </p:tgtEl>
                                        <p:attrNameLst>
                                          <p:attrName>style.visibility</p:attrName>
                                        </p:attrNameLst>
                                      </p:cBhvr>
                                      <p:to>
                                        <p:strVal val="hidden"/>
                                      </p:to>
                                    </p:set>
                                  </p:childTnLst>
                                </p:cTn>
                              </p:par>
                            </p:childTnLst>
                          </p:cTn>
                        </p:par>
                        <p:par>
                          <p:cTn id="299" fill="hold">
                            <p:stCondLst>
                              <p:cond delay="1870"/>
                            </p:stCondLst>
                            <p:childTnLst>
                              <p:par>
                                <p:cTn id="300" presetID="1" presetClass="entr" presetSubtype="0" fill="hold" grpId="0" nodeType="afterEffect">
                                  <p:stCondLst>
                                    <p:cond delay="0"/>
                                  </p:stCondLst>
                                  <p:childTnLst>
                                    <p:set>
                                      <p:cBhvr>
                                        <p:cTn id="301" dur="1" fill="hold">
                                          <p:stCondLst>
                                            <p:cond delay="0"/>
                                          </p:stCondLst>
                                        </p:cTn>
                                        <p:tgtEl>
                                          <p:spTgt spid="13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2" animBg="1"/>
      <p:bldP spid="2" grpId="0" animBg="1"/>
      <p:bldP spid="375" grpId="0" animBg="1"/>
      <p:bldP spid="375" grpId="1" animBg="1"/>
      <p:bldP spid="376" grpId="0" animBg="1"/>
      <p:bldP spid="382" grpId="0" animBg="1"/>
      <p:bldP spid="3" grpId="0" animBg="1"/>
      <p:bldP spid="832" grpId="0" animBg="1"/>
      <p:bldP spid="833" grpId="0" animBg="1"/>
      <p:bldP spid="834" grpId="0" animBg="1"/>
      <p:bldP spid="850" grpId="0" animBg="1"/>
      <p:bldP spid="4" grpId="0" animBg="1"/>
      <p:bldP spid="950" grpId="0" animBg="1"/>
      <p:bldP spid="956" grpId="0" animBg="1"/>
      <p:bldP spid="7" grpId="0" animBg="1"/>
      <p:bldP spid="1027" grpId="0" animBg="1"/>
      <p:bldP spid="1027" grpId="1" animBg="1"/>
      <p:bldP spid="1028" grpId="0" animBg="1"/>
      <p:bldP spid="9" grpId="0" animBg="1"/>
      <p:bldP spid="10" grpId="0" animBg="1"/>
      <p:bldP spid="11" grpId="0" animBg="1"/>
      <p:bldP spid="1298" grpId="0" animBg="1"/>
      <p:bldP spid="1298" grpId="1" animBg="1"/>
      <p:bldP spid="1299" grpId="0" animBg="1"/>
      <p:bldP spid="1299" grpId="1" animBg="1"/>
      <p:bldP spid="1303" grpId="0" animBg="1"/>
      <p:bldP spid="12" grpId="0" animBg="1"/>
      <p:bldP spid="1336" grpId="0" animBg="1"/>
      <p:bldP spid="1336" grpId="1" animBg="1"/>
      <p:bldP spid="1337" grpId="0" animBg="1"/>
      <p:bldP spid="1337" grpId="1" animBg="1"/>
      <p:bldP spid="1338" grpId="0" animBg="1"/>
      <p:bldP spid="1338" grpId="1" animBg="1"/>
      <p:bldP spid="1338" grpId="2" animBg="1"/>
      <p:bldP spid="136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90064"/>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115.52+0.44=115.96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36" y="3013502"/>
            <a:ext cx="1415772" cy="830997"/>
          </a:xfrm>
          <a:prstGeom prst="rect">
            <a:avLst/>
          </a:prstGeom>
          <a:noFill/>
        </p:spPr>
        <p:txBody>
          <a:bodyPr wrap="none" rtlCol="0">
            <a:spAutoFit/>
          </a:bodyPr>
          <a:lstStyle/>
          <a:p>
            <a:pPr algn="ctr"/>
            <a:r>
              <a:rPr kumimoji="1" lang="zh-CN" altLang="en-US" sz="48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手绘</a:t>
            </a: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2429904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
                                  </p:stCondLst>
                                  <p:childTnLst>
                                    <p:set>
                                      <p:cBhvr>
                                        <p:cTn id="6" dur="1" fill="hold">
                                          <p:stCondLst>
                                            <p:cond delay="0"/>
                                          </p:stCondLst>
                                        </p:cTn>
                                        <p:tgtEl>
                                          <p:spTgt spid="7"/>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10" fill="hold"/>
                                        <p:tgtEl>
                                          <p:spTgt spid="7"/>
                                        </p:tgtEl>
                                      </p:cBhvr>
                                      <p:by x="50000" y="50000"/>
                                    </p:animScale>
                                  </p:childTnLst>
                                </p:cTn>
                              </p:par>
                              <p:par>
                                <p:cTn id="9" presetID="6" presetClass="emph" presetSubtype="0" accel="50000" fill="hold" grpId="2" nodeType="withEffect">
                                  <p:stCondLst>
                                    <p:cond delay="0"/>
                                  </p:stCondLst>
                                  <p:childTnLst>
                                    <p:animScale>
                                      <p:cBhvr>
                                        <p:cTn id="10" dur="120" fill="hold"/>
                                        <p:tgtEl>
                                          <p:spTgt spid="7"/>
                                        </p:tgtEl>
                                      </p:cBhvr>
                                      <p:by x="200000" y="200000"/>
                                    </p:animScale>
                                  </p:childTnLst>
                                </p:cTn>
                              </p:par>
                              <p:par>
                                <p:cTn id="11" presetID="6" presetClass="emph" presetSubtype="0" accel="50000" fill="hold" grpId="3" nodeType="withEffect">
                                  <p:stCondLst>
                                    <p:cond delay="360"/>
                                  </p:stCondLst>
                                  <p:childTnLst>
                                    <p:animScale>
                                      <p:cBhvr>
                                        <p:cTn id="12" dur="80" fill="hold"/>
                                        <p:tgtEl>
                                          <p:spTgt spid="7"/>
                                        </p:tgtEl>
                                      </p:cBhvr>
                                      <p:by x="50000" y="50000"/>
                                    </p:animScale>
                                  </p:childTnLst>
                                </p:cTn>
                              </p:par>
                              <p:par>
                                <p:cTn id="13" presetID="1" presetClass="entr" presetSubtype="0" fill="hold" grpId="0" nodeType="withEffect">
                                  <p:stCondLst>
                                    <p:cond delay="44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P spid="7" grpId="3"/>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96C41B"/>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110845"/>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115.96+1=116.96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grpSp>
        <p:nvGrpSpPr>
          <p:cNvPr id="82" name="Group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p:cNvGrpSpPr>
          <p:nvPr/>
        </p:nvGrpSpPr>
        <p:grpSpPr bwMode="auto">
          <a:xfrm rot="21309985">
            <a:off x="1466170" y="2709863"/>
            <a:ext cx="1290637" cy="1290637"/>
            <a:chOff x="0" y="0"/>
            <a:chExt cx="1290638" cy="1290638"/>
          </a:xfrm>
        </p:grpSpPr>
        <p:grpSp>
          <p:nvGrpSpPr>
            <p:cNvPr id="83" name="Group 3"/>
            <p:cNvGrpSpPr>
              <a:grpSpLocks/>
            </p:cNvGrpSpPr>
            <p:nvPr/>
          </p:nvGrpSpPr>
          <p:grpSpPr bwMode="auto">
            <a:xfrm>
              <a:off x="37363" y="394327"/>
              <a:ext cx="623312" cy="587343"/>
              <a:chOff x="0" y="0"/>
              <a:chExt cx="623312" cy="587343"/>
            </a:xfrm>
          </p:grpSpPr>
          <p:sp>
            <p:nvSpPr>
              <p:cNvPr id="85" name="任意多边形 114"/>
              <p:cNvSpPr>
                <a:spLocks noChangeArrowheads="1"/>
              </p:cNvSpPr>
              <p:nvPr/>
            </p:nvSpPr>
            <p:spPr bwMode="auto">
              <a:xfrm>
                <a:off x="0" y="0"/>
                <a:ext cx="315653" cy="466589"/>
              </a:xfrm>
              <a:custGeom>
                <a:avLst/>
                <a:gdLst>
                  <a:gd name="T0" fmla="*/ 561161 w 561161"/>
                  <a:gd name="T1" fmla="*/ 617560 h 829491"/>
                  <a:gd name="T2" fmla="*/ 108724 w 561161"/>
                  <a:gd name="T3" fmla="*/ 65109 h 829491"/>
                  <a:gd name="T4" fmla="*/ 58718 w 561161"/>
                  <a:gd name="T5" fmla="*/ 816 h 829491"/>
                  <a:gd name="T6" fmla="*/ 499249 w 561161"/>
                  <a:gd name="T7" fmla="*/ 829491 h 829491"/>
                  <a:gd name="T8" fmla="*/ 561161 w 561161"/>
                  <a:gd name="T9" fmla="*/ 617560 h 829491"/>
                  <a:gd name="T10" fmla="*/ 0 60000 65536"/>
                  <a:gd name="T11" fmla="*/ 0 60000 65536"/>
                  <a:gd name="T12" fmla="*/ 0 60000 65536"/>
                  <a:gd name="T13" fmla="*/ 0 60000 65536"/>
                  <a:gd name="T14" fmla="*/ 0 60000 65536"/>
                  <a:gd name="T15" fmla="*/ 0 w 561161"/>
                  <a:gd name="T16" fmla="*/ 0 h 829491"/>
                  <a:gd name="T17" fmla="*/ 561161 w 561161"/>
                  <a:gd name="T18" fmla="*/ 829491 h 829491"/>
                </a:gdLst>
                <a:ahLst/>
                <a:cxnLst>
                  <a:cxn ang="T10">
                    <a:pos x="T0" y="T1"/>
                  </a:cxn>
                  <a:cxn ang="T11">
                    <a:pos x="T2" y="T3"/>
                  </a:cxn>
                  <a:cxn ang="T12">
                    <a:pos x="T4" y="T5"/>
                  </a:cxn>
                  <a:cxn ang="T13">
                    <a:pos x="T6" y="T7"/>
                  </a:cxn>
                  <a:cxn ang="T14">
                    <a:pos x="T8" y="T9"/>
                  </a:cxn>
                </a:cxnLst>
                <a:rect l="T15" t="T16" r="T17" b="T18"/>
                <a:pathLst>
                  <a:path w="561161" h="829491">
                    <a:moveTo>
                      <a:pt x="561161" y="617560"/>
                    </a:moveTo>
                    <a:cubicBezTo>
                      <a:pt x="357962" y="601686"/>
                      <a:pt x="116661" y="347683"/>
                      <a:pt x="108724" y="65109"/>
                    </a:cubicBezTo>
                    <a:cubicBezTo>
                      <a:pt x="103168" y="34947"/>
                      <a:pt x="88086" y="-6327"/>
                      <a:pt x="58718" y="816"/>
                    </a:cubicBezTo>
                    <a:cubicBezTo>
                      <a:pt x="-23038" y="22247"/>
                      <a:pt x="-114320" y="686616"/>
                      <a:pt x="499249" y="829491"/>
                    </a:cubicBezTo>
                    <a:lnTo>
                      <a:pt x="561161" y="617560"/>
                    </a:lnTo>
                    <a:close/>
                  </a:path>
                </a:pathLst>
              </a:custGeom>
              <a:solidFill>
                <a:srgbClr val="050B6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6" name="任意多边形 115"/>
              <p:cNvSpPr>
                <a:spLocks noChangeArrowheads="1"/>
              </p:cNvSpPr>
              <p:nvPr/>
            </p:nvSpPr>
            <p:spPr bwMode="auto">
              <a:xfrm>
                <a:off x="248204" y="242146"/>
                <a:ext cx="375108" cy="345197"/>
              </a:xfrm>
              <a:custGeom>
                <a:avLst/>
                <a:gdLst>
                  <a:gd name="T0" fmla="*/ 0 w 666858"/>
                  <a:gd name="T1" fmla="*/ 581026 h 613684"/>
                  <a:gd name="T2" fmla="*/ 123825 w 666858"/>
                  <a:gd name="T3" fmla="*/ 157164 h 613684"/>
                  <a:gd name="T4" fmla="*/ 633413 w 666858"/>
                  <a:gd name="T5" fmla="*/ 1 h 613684"/>
                  <a:gd name="T6" fmla="*/ 661989 w 666858"/>
                  <a:gd name="T7" fmla="*/ 98427 h 613684"/>
                  <a:gd name="T8" fmla="*/ 661989 w 666858"/>
                  <a:gd name="T9" fmla="*/ 229133 h 613684"/>
                  <a:gd name="T10" fmla="*/ 613834 w 666858"/>
                  <a:gd name="T11" fmla="*/ 417513 h 613684"/>
                  <a:gd name="T12" fmla="*/ 419100 w 666858"/>
                  <a:gd name="T13" fmla="*/ 595314 h 613684"/>
                  <a:gd name="T14" fmla="*/ 0 w 666858"/>
                  <a:gd name="T15" fmla="*/ 581026 h 613684"/>
                  <a:gd name="T16" fmla="*/ 0 60000 65536"/>
                  <a:gd name="T17" fmla="*/ 0 60000 65536"/>
                  <a:gd name="T18" fmla="*/ 0 60000 65536"/>
                  <a:gd name="T19" fmla="*/ 0 60000 65536"/>
                  <a:gd name="T20" fmla="*/ 0 60000 65536"/>
                  <a:gd name="T21" fmla="*/ 0 60000 65536"/>
                  <a:gd name="T22" fmla="*/ 0 60000 65536"/>
                  <a:gd name="T23" fmla="*/ 0 60000 65536"/>
                  <a:gd name="T24" fmla="*/ 0 w 666858"/>
                  <a:gd name="T25" fmla="*/ 0 h 613684"/>
                  <a:gd name="T26" fmla="*/ 666858 w 666858"/>
                  <a:gd name="T27" fmla="*/ 613684 h 6136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6858" h="613684">
                    <a:moveTo>
                      <a:pt x="0" y="581026"/>
                    </a:moveTo>
                    <a:lnTo>
                      <a:pt x="123825" y="157164"/>
                    </a:lnTo>
                    <a:cubicBezTo>
                      <a:pt x="393701" y="207169"/>
                      <a:pt x="544513" y="78583"/>
                      <a:pt x="633413" y="1"/>
                    </a:cubicBezTo>
                    <a:cubicBezTo>
                      <a:pt x="681038" y="8821"/>
                      <a:pt x="657228" y="57418"/>
                      <a:pt x="661989" y="98427"/>
                    </a:cubicBezTo>
                    <a:cubicBezTo>
                      <a:pt x="666750" y="139436"/>
                      <a:pt x="670015" y="175952"/>
                      <a:pt x="661989" y="229133"/>
                    </a:cubicBezTo>
                    <a:cubicBezTo>
                      <a:pt x="653963" y="282314"/>
                      <a:pt x="654315" y="356483"/>
                      <a:pt x="613834" y="417513"/>
                    </a:cubicBezTo>
                    <a:cubicBezTo>
                      <a:pt x="573353" y="478543"/>
                      <a:pt x="547157" y="546629"/>
                      <a:pt x="419100" y="595314"/>
                    </a:cubicBezTo>
                    <a:cubicBezTo>
                      <a:pt x="279400" y="623888"/>
                      <a:pt x="158750" y="619126"/>
                      <a:pt x="0" y="581026"/>
                    </a:cubicBezTo>
                    <a:close/>
                  </a:path>
                </a:pathLst>
              </a:custGeom>
              <a:solidFill>
                <a:srgbClr val="CBCACF"/>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grpSp>
        <p:sp>
          <p:nvSpPr>
            <p:cNvPr id="84" name="椭圆 113"/>
            <p:cNvSpPr>
              <a:spLocks noChangeArrowheads="1"/>
            </p:cNvSpPr>
            <p:nvPr/>
          </p:nvSpPr>
          <p:spPr bwMode="auto">
            <a:xfrm>
              <a:off x="0" y="0"/>
              <a:ext cx="1290638" cy="1290638"/>
            </a:xfrm>
            <a:prstGeom prst="ellipse">
              <a:avLst/>
            </a:prstGeom>
            <a:noFill/>
            <a:ln w="3175" cap="flat" cmpd="sng">
              <a:solidFill>
                <a:srgbClr val="41719C">
                  <a:alpha val="0"/>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7" name="椭圆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rrowheads="1"/>
          </p:cNvSpPr>
          <p:nvPr/>
        </p:nvSpPr>
        <p:spPr bwMode="auto">
          <a:xfrm>
            <a:off x="1728107" y="5875338"/>
            <a:ext cx="469900" cy="204787"/>
          </a:xfrm>
          <a:prstGeom prst="ellipse">
            <a:avLst/>
          </a:prstGeom>
          <a:solidFill>
            <a:srgbClr val="569B1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88" name="椭圆 210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rrowheads="1"/>
          </p:cNvSpPr>
          <p:nvPr/>
        </p:nvSpPr>
        <p:spPr bwMode="auto">
          <a:xfrm>
            <a:off x="1124857" y="4679950"/>
            <a:ext cx="1676400" cy="295275"/>
          </a:xfrm>
          <a:prstGeom prst="ellipse">
            <a:avLst/>
          </a:prstGeom>
          <a:solidFill>
            <a:srgbClr val="569B1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grpSp>
        <p:nvGrpSpPr>
          <p:cNvPr id="89" name="Group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p:cNvGrpSpPr>
          <p:nvPr/>
        </p:nvGrpSpPr>
        <p:grpSpPr bwMode="auto">
          <a:xfrm>
            <a:off x="1712232" y="5497513"/>
            <a:ext cx="501650" cy="503237"/>
            <a:chOff x="0" y="0"/>
            <a:chExt cx="502920" cy="502920"/>
          </a:xfrm>
        </p:grpSpPr>
        <p:sp>
          <p:nvSpPr>
            <p:cNvPr id="90" name="椭圆 2110"/>
            <p:cNvSpPr>
              <a:spLocks noChangeArrowheads="1"/>
            </p:cNvSpPr>
            <p:nvPr/>
          </p:nvSpPr>
          <p:spPr bwMode="auto">
            <a:xfrm>
              <a:off x="0" y="0"/>
              <a:ext cx="502920" cy="502920"/>
            </a:xfrm>
            <a:prstGeom prst="ellipse">
              <a:avLst/>
            </a:prstGeom>
            <a:solidFill>
              <a:schemeClr val="bg1"/>
            </a:solidFill>
            <a:ln>
              <a:noFill/>
            </a:ln>
            <a:effectLst>
              <a:innerShdw dist="152400" dir="1800000">
                <a:schemeClr val="bg1">
                  <a:lumMod val="65000"/>
                  <a:alpha val="42000"/>
                </a:schemeClr>
              </a:innerShdw>
            </a:effectLst>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1" name="任意多边形 2111"/>
            <p:cNvSpPr>
              <a:spLocks noChangeArrowheads="1"/>
            </p:cNvSpPr>
            <p:nvPr/>
          </p:nvSpPr>
          <p:spPr bwMode="auto">
            <a:xfrm>
              <a:off x="95886" y="41910"/>
              <a:ext cx="125302" cy="450850"/>
            </a:xfrm>
            <a:custGeom>
              <a:avLst/>
              <a:gdLst>
                <a:gd name="T0" fmla="*/ 0 w 125302"/>
                <a:gd name="T1" fmla="*/ 0 h 450850"/>
                <a:gd name="T2" fmla="*/ 120650 w 125302"/>
                <a:gd name="T3" fmla="*/ 222250 h 450850"/>
                <a:gd name="T4" fmla="*/ 88900 w 125302"/>
                <a:gd name="T5" fmla="*/ 450850 h 450850"/>
                <a:gd name="T6" fmla="*/ 0 60000 65536"/>
                <a:gd name="T7" fmla="*/ 0 60000 65536"/>
                <a:gd name="T8" fmla="*/ 0 60000 65536"/>
                <a:gd name="T9" fmla="*/ 0 w 125302"/>
                <a:gd name="T10" fmla="*/ 0 h 450850"/>
                <a:gd name="T11" fmla="*/ 125302 w 125302"/>
                <a:gd name="T12" fmla="*/ 450850 h 450850"/>
              </a:gdLst>
              <a:ahLst/>
              <a:cxnLst>
                <a:cxn ang="T6">
                  <a:pos x="T0" y="T1"/>
                </a:cxn>
                <a:cxn ang="T7">
                  <a:pos x="T2" y="T3"/>
                </a:cxn>
                <a:cxn ang="T8">
                  <a:pos x="T4" y="T5"/>
                </a:cxn>
              </a:cxnLst>
              <a:rect l="T9" t="T10" r="T11" b="T12"/>
              <a:pathLst>
                <a:path w="125302" h="450850">
                  <a:moveTo>
                    <a:pt x="0" y="0"/>
                  </a:moveTo>
                  <a:cubicBezTo>
                    <a:pt x="56092" y="58208"/>
                    <a:pt x="105833" y="120650"/>
                    <a:pt x="120650" y="222250"/>
                  </a:cubicBezTo>
                  <a:cubicBezTo>
                    <a:pt x="135467" y="323850"/>
                    <a:pt x="112183" y="381000"/>
                    <a:pt x="88900" y="450850"/>
                  </a:cubicBezTo>
                </a:path>
              </a:pathLst>
            </a:custGeom>
            <a:noFill/>
            <a:ln w="19050" cap="flat" cmpd="sng">
              <a:solidFill>
                <a:srgbClr val="CA8188"/>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 name="任意多边形 101"/>
            <p:cNvSpPr>
              <a:spLocks noChangeArrowheads="1"/>
            </p:cNvSpPr>
            <p:nvPr/>
          </p:nvSpPr>
          <p:spPr bwMode="auto">
            <a:xfrm rot="20039754" flipH="1">
              <a:off x="316392" y="13557"/>
              <a:ext cx="116319" cy="407606"/>
            </a:xfrm>
            <a:custGeom>
              <a:avLst/>
              <a:gdLst>
                <a:gd name="T0" fmla="*/ 0 w 141628"/>
                <a:gd name="T1" fmla="*/ 0 h 496292"/>
                <a:gd name="T2" fmla="*/ 136094 w 141628"/>
                <a:gd name="T3" fmla="*/ 234070 h 496292"/>
                <a:gd name="T4" fmla="*/ 94938 w 141628"/>
                <a:gd name="T5" fmla="*/ 496292 h 496292"/>
                <a:gd name="T6" fmla="*/ 0 60000 65536"/>
                <a:gd name="T7" fmla="*/ 0 60000 65536"/>
                <a:gd name="T8" fmla="*/ 0 60000 65536"/>
                <a:gd name="T9" fmla="*/ 0 w 141628"/>
                <a:gd name="T10" fmla="*/ 0 h 496292"/>
                <a:gd name="T11" fmla="*/ 141628 w 141628"/>
                <a:gd name="T12" fmla="*/ 496292 h 496292"/>
              </a:gdLst>
              <a:ahLst/>
              <a:cxnLst>
                <a:cxn ang="T6">
                  <a:pos x="T0" y="T1"/>
                </a:cxn>
                <a:cxn ang="T7">
                  <a:pos x="T2" y="T3"/>
                </a:cxn>
                <a:cxn ang="T8">
                  <a:pos x="T4" y="T5"/>
                </a:cxn>
              </a:cxnLst>
              <a:rect l="T9" t="T10" r="T11" b="T12"/>
              <a:pathLst>
                <a:path w="141628" h="496292">
                  <a:moveTo>
                    <a:pt x="0" y="0"/>
                  </a:moveTo>
                  <a:cubicBezTo>
                    <a:pt x="63910" y="54394"/>
                    <a:pt x="120271" y="151355"/>
                    <a:pt x="136094" y="234070"/>
                  </a:cubicBezTo>
                  <a:cubicBezTo>
                    <a:pt x="151917" y="316785"/>
                    <a:pt x="132457" y="429175"/>
                    <a:pt x="94938" y="496292"/>
                  </a:cubicBezTo>
                </a:path>
              </a:pathLst>
            </a:custGeom>
            <a:noFill/>
            <a:ln w="19050" cap="flat" cmpd="sng">
              <a:solidFill>
                <a:srgbClr val="CA8188"/>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93" name="Group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p:cNvGrpSpPr>
          <p:nvPr/>
        </p:nvGrpSpPr>
        <p:grpSpPr bwMode="auto">
          <a:xfrm>
            <a:off x="-2416856" y="-609600"/>
            <a:ext cx="7808913" cy="7810500"/>
            <a:chOff x="0" y="0"/>
            <a:chExt cx="7810500" cy="7810500"/>
          </a:xfrm>
        </p:grpSpPr>
        <p:grpSp>
          <p:nvGrpSpPr>
            <p:cNvPr id="94" name="Group 14"/>
            <p:cNvGrpSpPr>
              <a:grpSpLocks/>
            </p:cNvGrpSpPr>
            <p:nvPr/>
          </p:nvGrpSpPr>
          <p:grpSpPr bwMode="auto">
            <a:xfrm>
              <a:off x="3622329" y="476459"/>
              <a:ext cx="1518341" cy="3982190"/>
              <a:chOff x="0" y="0"/>
              <a:chExt cx="2024454" cy="5309586"/>
            </a:xfrm>
          </p:grpSpPr>
          <p:sp>
            <p:nvSpPr>
              <p:cNvPr id="96" name="任意多边形 2105"/>
              <p:cNvSpPr>
                <a:spLocks noChangeArrowheads="1"/>
              </p:cNvSpPr>
              <p:nvPr/>
            </p:nvSpPr>
            <p:spPr bwMode="auto">
              <a:xfrm>
                <a:off x="0" y="0"/>
                <a:ext cx="2024454" cy="5309586"/>
              </a:xfrm>
              <a:custGeom>
                <a:avLst/>
                <a:gdLst>
                  <a:gd name="T0" fmla="*/ 1869329 w 2024454"/>
                  <a:gd name="T1" fmla="*/ 2843 h 5309586"/>
                  <a:gd name="T2" fmla="*/ 1745504 w 2024454"/>
                  <a:gd name="T3" fmla="*/ 31418 h 5309586"/>
                  <a:gd name="T4" fmla="*/ 1488329 w 2024454"/>
                  <a:gd name="T5" fmla="*/ 460043 h 5309586"/>
                  <a:gd name="T6" fmla="*/ 173879 w 2024454"/>
                  <a:gd name="T7" fmla="*/ 5032043 h 5309586"/>
                  <a:gd name="T8" fmla="*/ 2429 w 2024454"/>
                  <a:gd name="T9" fmla="*/ 5165393 h 5309586"/>
                  <a:gd name="T10" fmla="*/ 126254 w 2024454"/>
                  <a:gd name="T11" fmla="*/ 5298743 h 5309586"/>
                  <a:gd name="T12" fmla="*/ 272304 w 2024454"/>
                  <a:gd name="T13" fmla="*/ 5293980 h 5309586"/>
                  <a:gd name="T14" fmla="*/ 254842 w 2024454"/>
                  <a:gd name="T15" fmla="*/ 5032043 h 5309586"/>
                  <a:gd name="T16" fmla="*/ 1974104 w 2024454"/>
                  <a:gd name="T17" fmla="*/ 583868 h 5309586"/>
                  <a:gd name="T18" fmla="*/ 2016967 w 2024454"/>
                  <a:gd name="T19" fmla="*/ 83806 h 5309586"/>
                  <a:gd name="T20" fmla="*/ 1869329 w 2024454"/>
                  <a:gd name="T21" fmla="*/ 2843 h 53095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24454"/>
                  <a:gd name="T34" fmla="*/ 0 h 5309586"/>
                  <a:gd name="T35" fmla="*/ 2024454 w 2024454"/>
                  <a:gd name="T36" fmla="*/ 5309586 h 53095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24454" h="5309586">
                    <a:moveTo>
                      <a:pt x="1869329" y="2843"/>
                    </a:moveTo>
                    <a:cubicBezTo>
                      <a:pt x="1824085" y="-5888"/>
                      <a:pt x="1780429" y="6018"/>
                      <a:pt x="1745504" y="31418"/>
                    </a:cubicBezTo>
                    <a:cubicBezTo>
                      <a:pt x="1710579" y="56818"/>
                      <a:pt x="1539129" y="310818"/>
                      <a:pt x="1488329" y="460043"/>
                    </a:cubicBezTo>
                    <a:cubicBezTo>
                      <a:pt x="911749" y="2636188"/>
                      <a:pt x="637429" y="3881423"/>
                      <a:pt x="173879" y="5032043"/>
                    </a:cubicBezTo>
                    <a:cubicBezTo>
                      <a:pt x="113554" y="5136818"/>
                      <a:pt x="15129" y="5136818"/>
                      <a:pt x="2429" y="5165393"/>
                    </a:cubicBezTo>
                    <a:cubicBezTo>
                      <a:pt x="-16621" y="5232068"/>
                      <a:pt x="81275" y="5277312"/>
                      <a:pt x="126254" y="5298743"/>
                    </a:cubicBezTo>
                    <a:cubicBezTo>
                      <a:pt x="171233" y="5320174"/>
                      <a:pt x="250873" y="5305093"/>
                      <a:pt x="272304" y="5293980"/>
                    </a:cubicBezTo>
                    <a:cubicBezTo>
                      <a:pt x="293735" y="5282867"/>
                      <a:pt x="201925" y="5187618"/>
                      <a:pt x="254842" y="5032043"/>
                    </a:cubicBezTo>
                    <a:cubicBezTo>
                      <a:pt x="827929" y="3549318"/>
                      <a:pt x="1410542" y="2085643"/>
                      <a:pt x="1974104" y="583868"/>
                    </a:cubicBezTo>
                    <a:cubicBezTo>
                      <a:pt x="2002679" y="510843"/>
                      <a:pt x="2040780" y="161593"/>
                      <a:pt x="2016967" y="83806"/>
                    </a:cubicBezTo>
                    <a:cubicBezTo>
                      <a:pt x="1985217" y="39356"/>
                      <a:pt x="1914573" y="11574"/>
                      <a:pt x="1869329" y="2843"/>
                    </a:cubicBezTo>
                    <a:close/>
                  </a:path>
                </a:pathLst>
              </a:custGeom>
              <a:solidFill>
                <a:srgbClr val="DB7F31"/>
              </a:solidFill>
              <a:ln>
                <a:noFill/>
              </a:ln>
              <a:effectLst>
                <a:innerShdw dist="63500" dir="18900000">
                  <a:srgbClr val="A86C09"/>
                </a:innerShdw>
              </a:effectLst>
              <a:extLst>
                <a:ext uri="{91240B29-F687-4F45-9708-019B960494DF}">
                  <a14:hiddenLine xmlns:a14="http://schemas.microsoft.com/office/drawing/2010/main" w="3175"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97" name="椭圆 2106"/>
              <p:cNvSpPr>
                <a:spLocks noChangeArrowheads="1"/>
              </p:cNvSpPr>
              <p:nvPr/>
            </p:nvSpPr>
            <p:spPr bwMode="auto">
              <a:xfrm rot="1294778">
                <a:off x="1739824" y="11752"/>
                <a:ext cx="273463" cy="139700"/>
              </a:xfrm>
              <a:prstGeom prst="ellipse">
                <a:avLst/>
              </a:prstGeom>
              <a:solidFill>
                <a:srgbClr val="C06A1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grpSp>
        <p:sp>
          <p:nvSpPr>
            <p:cNvPr id="95" name="椭圆 2123"/>
            <p:cNvSpPr>
              <a:spLocks noChangeArrowheads="1"/>
            </p:cNvSpPr>
            <p:nvPr/>
          </p:nvSpPr>
          <p:spPr bwMode="auto">
            <a:xfrm>
              <a:off x="0" y="0"/>
              <a:ext cx="7810500" cy="7810500"/>
            </a:xfrm>
            <a:prstGeom prst="ellipse">
              <a:avLst/>
            </a:prstGeom>
            <a:noFill/>
            <a:ln w="12700" cap="flat" cmpd="sng">
              <a:solidFill>
                <a:srgbClr val="41719C">
                  <a:alpha val="0"/>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98" name="Group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p:cNvGrpSpPr>
          <p:nvPr/>
        </p:nvGrpSpPr>
        <p:grpSpPr bwMode="auto">
          <a:xfrm>
            <a:off x="1415370" y="2770188"/>
            <a:ext cx="1290637" cy="1290637"/>
            <a:chOff x="0" y="0"/>
            <a:chExt cx="1290638" cy="1290638"/>
          </a:xfrm>
        </p:grpSpPr>
        <p:grpSp>
          <p:nvGrpSpPr>
            <p:cNvPr id="99" name="Group 19"/>
            <p:cNvGrpSpPr>
              <a:grpSpLocks/>
            </p:cNvGrpSpPr>
            <p:nvPr/>
          </p:nvGrpSpPr>
          <p:grpSpPr bwMode="auto">
            <a:xfrm>
              <a:off x="37363" y="394327"/>
              <a:ext cx="623312" cy="587343"/>
              <a:chOff x="0" y="0"/>
              <a:chExt cx="623312" cy="587343"/>
            </a:xfrm>
          </p:grpSpPr>
          <p:sp>
            <p:nvSpPr>
              <p:cNvPr id="101" name="任意多边形 9"/>
              <p:cNvSpPr>
                <a:spLocks noChangeArrowheads="1"/>
              </p:cNvSpPr>
              <p:nvPr/>
            </p:nvSpPr>
            <p:spPr bwMode="auto">
              <a:xfrm>
                <a:off x="0" y="0"/>
                <a:ext cx="315653" cy="466589"/>
              </a:xfrm>
              <a:custGeom>
                <a:avLst/>
                <a:gdLst>
                  <a:gd name="T0" fmla="*/ 561161 w 561161"/>
                  <a:gd name="T1" fmla="*/ 617560 h 829491"/>
                  <a:gd name="T2" fmla="*/ 108724 w 561161"/>
                  <a:gd name="T3" fmla="*/ 65109 h 829491"/>
                  <a:gd name="T4" fmla="*/ 58718 w 561161"/>
                  <a:gd name="T5" fmla="*/ 816 h 829491"/>
                  <a:gd name="T6" fmla="*/ 499249 w 561161"/>
                  <a:gd name="T7" fmla="*/ 829491 h 829491"/>
                  <a:gd name="T8" fmla="*/ 561161 w 561161"/>
                  <a:gd name="T9" fmla="*/ 617560 h 829491"/>
                  <a:gd name="T10" fmla="*/ 0 60000 65536"/>
                  <a:gd name="T11" fmla="*/ 0 60000 65536"/>
                  <a:gd name="T12" fmla="*/ 0 60000 65536"/>
                  <a:gd name="T13" fmla="*/ 0 60000 65536"/>
                  <a:gd name="T14" fmla="*/ 0 60000 65536"/>
                  <a:gd name="T15" fmla="*/ 0 w 561161"/>
                  <a:gd name="T16" fmla="*/ 0 h 829491"/>
                  <a:gd name="T17" fmla="*/ 561161 w 561161"/>
                  <a:gd name="T18" fmla="*/ 829491 h 829491"/>
                </a:gdLst>
                <a:ahLst/>
                <a:cxnLst>
                  <a:cxn ang="T10">
                    <a:pos x="T0" y="T1"/>
                  </a:cxn>
                  <a:cxn ang="T11">
                    <a:pos x="T2" y="T3"/>
                  </a:cxn>
                  <a:cxn ang="T12">
                    <a:pos x="T4" y="T5"/>
                  </a:cxn>
                  <a:cxn ang="T13">
                    <a:pos x="T6" y="T7"/>
                  </a:cxn>
                  <a:cxn ang="T14">
                    <a:pos x="T8" y="T9"/>
                  </a:cxn>
                </a:cxnLst>
                <a:rect l="T15" t="T16" r="T17" b="T18"/>
                <a:pathLst>
                  <a:path w="561161" h="829491">
                    <a:moveTo>
                      <a:pt x="561161" y="617560"/>
                    </a:moveTo>
                    <a:cubicBezTo>
                      <a:pt x="357962" y="601686"/>
                      <a:pt x="116661" y="347683"/>
                      <a:pt x="108724" y="65109"/>
                    </a:cubicBezTo>
                    <a:cubicBezTo>
                      <a:pt x="103168" y="34947"/>
                      <a:pt x="88086" y="-6327"/>
                      <a:pt x="58718" y="816"/>
                    </a:cubicBezTo>
                    <a:cubicBezTo>
                      <a:pt x="-23038" y="22247"/>
                      <a:pt x="-114320" y="686616"/>
                      <a:pt x="499249" y="829491"/>
                    </a:cubicBezTo>
                    <a:lnTo>
                      <a:pt x="561161" y="617560"/>
                    </a:lnTo>
                    <a:close/>
                  </a:path>
                </a:pathLst>
              </a:custGeom>
              <a:solidFill>
                <a:srgbClr val="053D76"/>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2" name="任意多边形 105"/>
              <p:cNvSpPr>
                <a:spLocks noChangeArrowheads="1"/>
              </p:cNvSpPr>
              <p:nvPr/>
            </p:nvSpPr>
            <p:spPr bwMode="auto">
              <a:xfrm>
                <a:off x="248204" y="242146"/>
                <a:ext cx="375108" cy="345197"/>
              </a:xfrm>
              <a:custGeom>
                <a:avLst/>
                <a:gdLst>
                  <a:gd name="T0" fmla="*/ 0 w 666858"/>
                  <a:gd name="T1" fmla="*/ 581026 h 613684"/>
                  <a:gd name="T2" fmla="*/ 123825 w 666858"/>
                  <a:gd name="T3" fmla="*/ 157164 h 613684"/>
                  <a:gd name="T4" fmla="*/ 633413 w 666858"/>
                  <a:gd name="T5" fmla="*/ 1 h 613684"/>
                  <a:gd name="T6" fmla="*/ 661989 w 666858"/>
                  <a:gd name="T7" fmla="*/ 98427 h 613684"/>
                  <a:gd name="T8" fmla="*/ 661989 w 666858"/>
                  <a:gd name="T9" fmla="*/ 229133 h 613684"/>
                  <a:gd name="T10" fmla="*/ 613834 w 666858"/>
                  <a:gd name="T11" fmla="*/ 417513 h 613684"/>
                  <a:gd name="T12" fmla="*/ 419100 w 666858"/>
                  <a:gd name="T13" fmla="*/ 595314 h 613684"/>
                  <a:gd name="T14" fmla="*/ 0 w 666858"/>
                  <a:gd name="T15" fmla="*/ 581026 h 613684"/>
                  <a:gd name="T16" fmla="*/ 0 60000 65536"/>
                  <a:gd name="T17" fmla="*/ 0 60000 65536"/>
                  <a:gd name="T18" fmla="*/ 0 60000 65536"/>
                  <a:gd name="T19" fmla="*/ 0 60000 65536"/>
                  <a:gd name="T20" fmla="*/ 0 60000 65536"/>
                  <a:gd name="T21" fmla="*/ 0 60000 65536"/>
                  <a:gd name="T22" fmla="*/ 0 60000 65536"/>
                  <a:gd name="T23" fmla="*/ 0 60000 65536"/>
                  <a:gd name="T24" fmla="*/ 0 w 666858"/>
                  <a:gd name="T25" fmla="*/ 0 h 613684"/>
                  <a:gd name="T26" fmla="*/ 666858 w 666858"/>
                  <a:gd name="T27" fmla="*/ 613684 h 6136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6858" h="613684">
                    <a:moveTo>
                      <a:pt x="0" y="581026"/>
                    </a:moveTo>
                    <a:lnTo>
                      <a:pt x="123825" y="157164"/>
                    </a:lnTo>
                    <a:cubicBezTo>
                      <a:pt x="393701" y="207169"/>
                      <a:pt x="544513" y="78583"/>
                      <a:pt x="633413" y="1"/>
                    </a:cubicBezTo>
                    <a:cubicBezTo>
                      <a:pt x="681038" y="8821"/>
                      <a:pt x="657228" y="57418"/>
                      <a:pt x="661989" y="98427"/>
                    </a:cubicBezTo>
                    <a:cubicBezTo>
                      <a:pt x="666750" y="139436"/>
                      <a:pt x="670015" y="175952"/>
                      <a:pt x="661989" y="229133"/>
                    </a:cubicBezTo>
                    <a:cubicBezTo>
                      <a:pt x="653963" y="282314"/>
                      <a:pt x="654315" y="356483"/>
                      <a:pt x="613834" y="417513"/>
                    </a:cubicBezTo>
                    <a:cubicBezTo>
                      <a:pt x="573353" y="478543"/>
                      <a:pt x="547157" y="546629"/>
                      <a:pt x="419100" y="595314"/>
                    </a:cubicBezTo>
                    <a:cubicBezTo>
                      <a:pt x="279400" y="623888"/>
                      <a:pt x="158750" y="619126"/>
                      <a:pt x="0" y="581026"/>
                    </a:cubicBezTo>
                    <a:close/>
                  </a:path>
                </a:pathLst>
              </a:custGeom>
              <a:solidFill>
                <a:schemeClr val="bg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grpSp>
        <p:sp>
          <p:nvSpPr>
            <p:cNvPr id="100" name="椭圆 2116"/>
            <p:cNvSpPr>
              <a:spLocks noChangeArrowheads="1"/>
            </p:cNvSpPr>
            <p:nvPr/>
          </p:nvSpPr>
          <p:spPr bwMode="auto">
            <a:xfrm>
              <a:off x="0" y="0"/>
              <a:ext cx="1290638" cy="1290638"/>
            </a:xfrm>
            <a:prstGeom prst="ellipse">
              <a:avLst/>
            </a:prstGeom>
            <a:noFill/>
            <a:ln w="3175" cap="flat" cmpd="sng">
              <a:solidFill>
                <a:srgbClr val="41719C">
                  <a:alpha val="0"/>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03" name="Group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a:grpSpLocks/>
          </p:cNvGrpSpPr>
          <p:nvPr/>
        </p:nvGrpSpPr>
        <p:grpSpPr bwMode="auto">
          <a:xfrm>
            <a:off x="-564243" y="2320925"/>
            <a:ext cx="5054600" cy="5054600"/>
            <a:chOff x="0" y="0"/>
            <a:chExt cx="5054600" cy="5054600"/>
          </a:xfrm>
        </p:grpSpPr>
        <p:grpSp>
          <p:nvGrpSpPr>
            <p:cNvPr id="104" name="Group 24"/>
            <p:cNvGrpSpPr>
              <a:grpSpLocks/>
            </p:cNvGrpSpPr>
            <p:nvPr/>
          </p:nvGrpSpPr>
          <p:grpSpPr bwMode="auto">
            <a:xfrm>
              <a:off x="2041972" y="152362"/>
              <a:ext cx="1149593" cy="2388389"/>
              <a:chOff x="0" y="0"/>
              <a:chExt cx="1149593" cy="2388389"/>
            </a:xfrm>
          </p:grpSpPr>
          <p:sp>
            <p:nvSpPr>
              <p:cNvPr id="106" name="任意多边形 4"/>
              <p:cNvSpPr>
                <a:spLocks noChangeArrowheads="1"/>
              </p:cNvSpPr>
              <p:nvPr/>
            </p:nvSpPr>
            <p:spPr bwMode="auto">
              <a:xfrm>
                <a:off x="37500" y="2326364"/>
                <a:ext cx="210353" cy="53579"/>
              </a:xfrm>
              <a:custGeom>
                <a:avLst/>
                <a:gdLst>
                  <a:gd name="T0" fmla="*/ 0 w 373961"/>
                  <a:gd name="T1" fmla="*/ 85726 h 95251"/>
                  <a:gd name="T2" fmla="*/ 373856 w 373961"/>
                  <a:gd name="T3" fmla="*/ 95251 h 95251"/>
                  <a:gd name="T4" fmla="*/ 371475 w 373961"/>
                  <a:gd name="T5" fmla="*/ 2382 h 95251"/>
                  <a:gd name="T6" fmla="*/ 159544 w 373961"/>
                  <a:gd name="T7" fmla="*/ 0 h 95251"/>
                  <a:gd name="T8" fmla="*/ 0 w 373961"/>
                  <a:gd name="T9" fmla="*/ 85726 h 95251"/>
                  <a:gd name="T10" fmla="*/ 0 60000 65536"/>
                  <a:gd name="T11" fmla="*/ 0 60000 65536"/>
                  <a:gd name="T12" fmla="*/ 0 60000 65536"/>
                  <a:gd name="T13" fmla="*/ 0 60000 65536"/>
                  <a:gd name="T14" fmla="*/ 0 60000 65536"/>
                  <a:gd name="T15" fmla="*/ 0 w 373961"/>
                  <a:gd name="T16" fmla="*/ 0 h 95251"/>
                  <a:gd name="T17" fmla="*/ 373961 w 373961"/>
                  <a:gd name="T18" fmla="*/ 95251 h 95251"/>
                </a:gdLst>
                <a:ahLst/>
                <a:cxnLst>
                  <a:cxn ang="T10">
                    <a:pos x="T0" y="T1"/>
                  </a:cxn>
                  <a:cxn ang="T11">
                    <a:pos x="T2" y="T3"/>
                  </a:cxn>
                  <a:cxn ang="T12">
                    <a:pos x="T4" y="T5"/>
                  </a:cxn>
                  <a:cxn ang="T13">
                    <a:pos x="T6" y="T7"/>
                  </a:cxn>
                  <a:cxn ang="T14">
                    <a:pos x="T8" y="T9"/>
                  </a:cxn>
                </a:cxnLst>
                <a:rect l="T15" t="T16" r="T17" b="T18"/>
                <a:pathLst>
                  <a:path w="373961" h="95251">
                    <a:moveTo>
                      <a:pt x="0" y="85726"/>
                    </a:moveTo>
                    <a:cubicBezTo>
                      <a:pt x="127000" y="84139"/>
                      <a:pt x="253999" y="84932"/>
                      <a:pt x="373856" y="95251"/>
                    </a:cubicBezTo>
                    <a:cubicBezTo>
                      <a:pt x="374650" y="59532"/>
                      <a:pt x="370681" y="38101"/>
                      <a:pt x="371475" y="2382"/>
                    </a:cubicBezTo>
                    <a:lnTo>
                      <a:pt x="159544" y="0"/>
                    </a:lnTo>
                    <a:cubicBezTo>
                      <a:pt x="115888" y="38100"/>
                      <a:pt x="65087" y="59533"/>
                      <a:pt x="0" y="85726"/>
                    </a:cubicBezTo>
                    <a:close/>
                  </a:path>
                </a:pathLst>
              </a:custGeom>
              <a:solidFill>
                <a:srgbClr val="053D76"/>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7" name="任意多边形 5"/>
              <p:cNvSpPr>
                <a:spLocks noChangeArrowheads="1"/>
              </p:cNvSpPr>
              <p:nvPr/>
            </p:nvSpPr>
            <p:spPr bwMode="auto">
              <a:xfrm>
                <a:off x="121383" y="1518674"/>
                <a:ext cx="754615" cy="807691"/>
              </a:xfrm>
              <a:custGeom>
                <a:avLst/>
                <a:gdLst>
                  <a:gd name="T0" fmla="*/ 227112 w 1341537"/>
                  <a:gd name="T1" fmla="*/ 1435894 h 1435894"/>
                  <a:gd name="T2" fmla="*/ 17562 w 1341537"/>
                  <a:gd name="T3" fmla="*/ 1435894 h 1435894"/>
                  <a:gd name="T4" fmla="*/ 408087 w 1341537"/>
                  <a:gd name="T5" fmla="*/ 0 h 1435894"/>
                  <a:gd name="T6" fmla="*/ 1308199 w 1341537"/>
                  <a:gd name="T7" fmla="*/ 102394 h 1435894"/>
                  <a:gd name="T8" fmla="*/ 1117699 w 1341537"/>
                  <a:gd name="T9" fmla="*/ 473869 h 1435894"/>
                  <a:gd name="T10" fmla="*/ 1341537 w 1341537"/>
                  <a:gd name="T11" fmla="*/ 1226344 h 1435894"/>
                  <a:gd name="T12" fmla="*/ 1208187 w 1341537"/>
                  <a:gd name="T13" fmla="*/ 1393031 h 1435894"/>
                  <a:gd name="T14" fmla="*/ 817662 w 1341537"/>
                  <a:gd name="T15" fmla="*/ 435769 h 1435894"/>
                  <a:gd name="T16" fmla="*/ 534293 w 1341537"/>
                  <a:gd name="T17" fmla="*/ 421481 h 1435894"/>
                  <a:gd name="T18" fmla="*/ 227112 w 1341537"/>
                  <a:gd name="T19" fmla="*/ 1435894 h 14358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41537"/>
                  <a:gd name="T31" fmla="*/ 0 h 1435894"/>
                  <a:gd name="T32" fmla="*/ 1341537 w 1341537"/>
                  <a:gd name="T33" fmla="*/ 1435894 h 14358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41537" h="1435894">
                    <a:moveTo>
                      <a:pt x="227112" y="1435894"/>
                    </a:moveTo>
                    <a:lnTo>
                      <a:pt x="17562" y="1435894"/>
                    </a:lnTo>
                    <a:cubicBezTo>
                      <a:pt x="-44351" y="954087"/>
                      <a:pt x="50900" y="460376"/>
                      <a:pt x="408087" y="0"/>
                    </a:cubicBezTo>
                    <a:cubicBezTo>
                      <a:pt x="708918" y="161131"/>
                      <a:pt x="1100236" y="119857"/>
                      <a:pt x="1308199" y="102394"/>
                    </a:cubicBezTo>
                    <a:cubicBezTo>
                      <a:pt x="1307405" y="197644"/>
                      <a:pt x="1278037" y="340519"/>
                      <a:pt x="1117699" y="473869"/>
                    </a:cubicBezTo>
                    <a:cubicBezTo>
                      <a:pt x="1094680" y="686594"/>
                      <a:pt x="1104999" y="992187"/>
                      <a:pt x="1341537" y="1226344"/>
                    </a:cubicBezTo>
                    <a:lnTo>
                      <a:pt x="1208187" y="1393031"/>
                    </a:lnTo>
                    <a:cubicBezTo>
                      <a:pt x="1042294" y="1293019"/>
                      <a:pt x="812105" y="992981"/>
                      <a:pt x="817662" y="435769"/>
                    </a:cubicBezTo>
                    <a:cubicBezTo>
                      <a:pt x="740668" y="408782"/>
                      <a:pt x="649386" y="383380"/>
                      <a:pt x="534293" y="421481"/>
                    </a:cubicBezTo>
                    <a:cubicBezTo>
                      <a:pt x="419200" y="459582"/>
                      <a:pt x="213618" y="773112"/>
                      <a:pt x="227112" y="1435894"/>
                    </a:cubicBezTo>
                    <a:close/>
                  </a:path>
                </a:pathLst>
              </a:custGeom>
              <a:solidFill>
                <a:schemeClr val="bg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8" name="任意多边形 6"/>
              <p:cNvSpPr>
                <a:spLocks noChangeArrowheads="1"/>
              </p:cNvSpPr>
              <p:nvPr/>
            </p:nvSpPr>
            <p:spPr bwMode="auto">
              <a:xfrm rot="18450132">
                <a:off x="750618" y="2269717"/>
                <a:ext cx="182372" cy="54969"/>
              </a:xfrm>
              <a:custGeom>
                <a:avLst/>
                <a:gdLst>
                  <a:gd name="T0" fmla="*/ 0 w 324216"/>
                  <a:gd name="T1" fmla="*/ 109649 h 109649"/>
                  <a:gd name="T2" fmla="*/ 324111 w 324216"/>
                  <a:gd name="T3" fmla="*/ 95251 h 109649"/>
                  <a:gd name="T4" fmla="*/ 321730 w 324216"/>
                  <a:gd name="T5" fmla="*/ 2382 h 109649"/>
                  <a:gd name="T6" fmla="*/ 109799 w 324216"/>
                  <a:gd name="T7" fmla="*/ 0 h 109649"/>
                  <a:gd name="T8" fmla="*/ 0 w 324216"/>
                  <a:gd name="T9" fmla="*/ 109649 h 109649"/>
                  <a:gd name="T10" fmla="*/ 0 60000 65536"/>
                  <a:gd name="T11" fmla="*/ 0 60000 65536"/>
                  <a:gd name="T12" fmla="*/ 0 60000 65536"/>
                  <a:gd name="T13" fmla="*/ 0 60000 65536"/>
                  <a:gd name="T14" fmla="*/ 0 60000 65536"/>
                  <a:gd name="T15" fmla="*/ 0 w 324216"/>
                  <a:gd name="T16" fmla="*/ 0 h 109649"/>
                  <a:gd name="T17" fmla="*/ 324216 w 324216"/>
                  <a:gd name="T18" fmla="*/ 109649 h 109649"/>
                </a:gdLst>
                <a:ahLst/>
                <a:cxnLst>
                  <a:cxn ang="T10">
                    <a:pos x="T0" y="T1"/>
                  </a:cxn>
                  <a:cxn ang="T11">
                    <a:pos x="T2" y="T3"/>
                  </a:cxn>
                  <a:cxn ang="T12">
                    <a:pos x="T4" y="T5"/>
                  </a:cxn>
                  <a:cxn ang="T13">
                    <a:pos x="T6" y="T7"/>
                  </a:cxn>
                  <a:cxn ang="T14">
                    <a:pos x="T8" y="T9"/>
                  </a:cxn>
                </a:cxnLst>
                <a:rect l="T15" t="T16" r="T17" b="T18"/>
                <a:pathLst>
                  <a:path w="324216" h="109649">
                    <a:moveTo>
                      <a:pt x="0" y="109649"/>
                    </a:moveTo>
                    <a:cubicBezTo>
                      <a:pt x="127000" y="108062"/>
                      <a:pt x="193824" y="102400"/>
                      <a:pt x="324111" y="95251"/>
                    </a:cubicBezTo>
                    <a:cubicBezTo>
                      <a:pt x="324905" y="59532"/>
                      <a:pt x="320936" y="38101"/>
                      <a:pt x="321730" y="2382"/>
                    </a:cubicBezTo>
                    <a:lnTo>
                      <a:pt x="109799" y="0"/>
                    </a:lnTo>
                    <a:cubicBezTo>
                      <a:pt x="89569" y="40727"/>
                      <a:pt x="54329" y="58529"/>
                      <a:pt x="0" y="109649"/>
                    </a:cubicBezTo>
                    <a:close/>
                  </a:path>
                </a:pathLst>
              </a:custGeom>
              <a:solidFill>
                <a:srgbClr val="053D76"/>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9" name="任意多边形 7"/>
              <p:cNvSpPr>
                <a:spLocks noChangeArrowheads="1"/>
              </p:cNvSpPr>
              <p:nvPr/>
            </p:nvSpPr>
            <p:spPr bwMode="auto">
              <a:xfrm>
                <a:off x="350039" y="1481170"/>
                <a:ext cx="522833" cy="105629"/>
              </a:xfrm>
              <a:custGeom>
                <a:avLst/>
                <a:gdLst>
                  <a:gd name="T0" fmla="*/ 929481 w 929481"/>
                  <a:gd name="T1" fmla="*/ 56358 h 187784"/>
                  <a:gd name="T2" fmla="*/ 49212 w 929481"/>
                  <a:gd name="T3" fmla="*/ 0 h 187784"/>
                  <a:gd name="T4" fmla="*/ 0 w 929481"/>
                  <a:gd name="T5" fmla="*/ 65882 h 187784"/>
                  <a:gd name="T6" fmla="*/ 898525 w 929481"/>
                  <a:gd name="T7" fmla="*/ 165894 h 187784"/>
                  <a:gd name="T8" fmla="*/ 929481 w 929481"/>
                  <a:gd name="T9" fmla="*/ 56358 h 187784"/>
                  <a:gd name="T10" fmla="*/ 0 60000 65536"/>
                  <a:gd name="T11" fmla="*/ 0 60000 65536"/>
                  <a:gd name="T12" fmla="*/ 0 60000 65536"/>
                  <a:gd name="T13" fmla="*/ 0 60000 65536"/>
                  <a:gd name="T14" fmla="*/ 0 60000 65536"/>
                  <a:gd name="T15" fmla="*/ 0 w 929481"/>
                  <a:gd name="T16" fmla="*/ 0 h 187784"/>
                  <a:gd name="T17" fmla="*/ 929481 w 929481"/>
                  <a:gd name="T18" fmla="*/ 187784 h 187784"/>
                </a:gdLst>
                <a:ahLst/>
                <a:cxnLst>
                  <a:cxn ang="T10">
                    <a:pos x="T0" y="T1"/>
                  </a:cxn>
                  <a:cxn ang="T11">
                    <a:pos x="T2" y="T3"/>
                  </a:cxn>
                  <a:cxn ang="T12">
                    <a:pos x="T4" y="T5"/>
                  </a:cxn>
                  <a:cxn ang="T13">
                    <a:pos x="T6" y="T7"/>
                  </a:cxn>
                  <a:cxn ang="T14">
                    <a:pos x="T8" y="T9"/>
                  </a:cxn>
                </a:cxnLst>
                <a:rect l="T15" t="T16" r="T17" b="T18"/>
                <a:pathLst>
                  <a:path w="929481" h="187784">
                    <a:moveTo>
                      <a:pt x="929481" y="56358"/>
                    </a:moveTo>
                    <a:cubicBezTo>
                      <a:pt x="719402" y="98690"/>
                      <a:pt x="425978" y="114830"/>
                      <a:pt x="49212" y="0"/>
                    </a:cubicBezTo>
                    <a:lnTo>
                      <a:pt x="0" y="65882"/>
                    </a:lnTo>
                    <a:cubicBezTo>
                      <a:pt x="263790" y="203200"/>
                      <a:pt x="568061" y="204788"/>
                      <a:pt x="898525" y="165894"/>
                    </a:cubicBezTo>
                    <a:lnTo>
                      <a:pt x="929481" y="56358"/>
                    </a:lnTo>
                    <a:close/>
                  </a:path>
                </a:pathLst>
              </a:custGeom>
              <a:solidFill>
                <a:srgbClr val="053D76"/>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0" name="任意多边形 8"/>
              <p:cNvSpPr>
                <a:spLocks noChangeArrowheads="1"/>
              </p:cNvSpPr>
              <p:nvPr/>
            </p:nvSpPr>
            <p:spPr bwMode="auto">
              <a:xfrm>
                <a:off x="375042" y="914581"/>
                <a:ext cx="537821" cy="615614"/>
              </a:xfrm>
              <a:custGeom>
                <a:avLst/>
                <a:gdLst>
                  <a:gd name="T0" fmla="*/ 143933 w 956126"/>
                  <a:gd name="T1" fmla="*/ 558800 h 1094425"/>
                  <a:gd name="T2" fmla="*/ 136798 w 956126"/>
                  <a:gd name="T3" fmla="*/ 504924 h 1094425"/>
                  <a:gd name="T4" fmla="*/ 221191 w 956126"/>
                  <a:gd name="T5" fmla="*/ 240772 h 1094425"/>
                  <a:gd name="T6" fmla="*/ 366713 w 956126"/>
                  <a:gd name="T7" fmla="*/ 28575 h 1094425"/>
                  <a:gd name="T8" fmla="*/ 814388 w 956126"/>
                  <a:gd name="T9" fmla="*/ 0 h 1094425"/>
                  <a:gd name="T10" fmla="*/ 890588 w 956126"/>
                  <a:gd name="T11" fmla="*/ 1062038 h 1094425"/>
                  <a:gd name="T12" fmla="*/ 0 w 956126"/>
                  <a:gd name="T13" fmla="*/ 1004888 h 1094425"/>
                  <a:gd name="T14" fmla="*/ 152400 w 956126"/>
                  <a:gd name="T15" fmla="*/ 623888 h 1094425"/>
                  <a:gd name="T16" fmla="*/ 143933 w 956126"/>
                  <a:gd name="T17" fmla="*/ 558800 h 10944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126"/>
                  <a:gd name="T28" fmla="*/ 0 h 1094425"/>
                  <a:gd name="T29" fmla="*/ 956126 w 956126"/>
                  <a:gd name="T30" fmla="*/ 1094425 h 10944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126" h="1094425">
                    <a:moveTo>
                      <a:pt x="143933" y="558800"/>
                    </a:moveTo>
                    <a:cubicBezTo>
                      <a:pt x="145788" y="547897"/>
                      <a:pt x="134943" y="515827"/>
                      <a:pt x="136798" y="504924"/>
                    </a:cubicBezTo>
                    <a:cubicBezTo>
                      <a:pt x="176218" y="374540"/>
                      <a:pt x="181771" y="371156"/>
                      <a:pt x="221191" y="240772"/>
                    </a:cubicBezTo>
                    <a:cubicBezTo>
                      <a:pt x="491067" y="290777"/>
                      <a:pt x="277813" y="107157"/>
                      <a:pt x="366713" y="28575"/>
                    </a:cubicBezTo>
                    <a:lnTo>
                      <a:pt x="814388" y="0"/>
                    </a:lnTo>
                    <a:cubicBezTo>
                      <a:pt x="1035050" y="299244"/>
                      <a:pt x="946151" y="769937"/>
                      <a:pt x="890588" y="1062038"/>
                    </a:cubicBezTo>
                    <a:cubicBezTo>
                      <a:pt x="600869" y="1116807"/>
                      <a:pt x="315913" y="1104901"/>
                      <a:pt x="0" y="1004888"/>
                    </a:cubicBezTo>
                    <a:cubicBezTo>
                      <a:pt x="76200" y="885826"/>
                      <a:pt x="123825" y="757237"/>
                      <a:pt x="152400" y="623888"/>
                    </a:cubicBezTo>
                    <a:cubicBezTo>
                      <a:pt x="12700" y="652462"/>
                      <a:pt x="302683" y="596900"/>
                      <a:pt x="143933" y="558800"/>
                    </a:cubicBezTo>
                    <a:close/>
                  </a:path>
                </a:pathLst>
              </a:custGeom>
              <a:solidFill>
                <a:schemeClr val="bg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grpSp>
            <p:nvGrpSpPr>
              <p:cNvPr id="111" name="Group 30"/>
              <p:cNvGrpSpPr>
                <a:grpSpLocks/>
              </p:cNvGrpSpPr>
              <p:nvPr/>
            </p:nvGrpSpPr>
            <p:grpSpPr bwMode="auto">
              <a:xfrm>
                <a:off x="0" y="0"/>
                <a:ext cx="1149593" cy="957260"/>
                <a:chOff x="0" y="0"/>
                <a:chExt cx="1149593" cy="957260"/>
              </a:xfrm>
            </p:grpSpPr>
            <p:sp>
              <p:nvSpPr>
                <p:cNvPr id="112" name="椭圆 1"/>
                <p:cNvSpPr>
                  <a:spLocks noChangeArrowheads="1"/>
                </p:cNvSpPr>
                <p:nvPr/>
              </p:nvSpPr>
              <p:spPr bwMode="auto">
                <a:xfrm>
                  <a:off x="245740" y="77684"/>
                  <a:ext cx="880110" cy="879576"/>
                </a:xfrm>
                <a:prstGeom prst="ellipse">
                  <a:avLst/>
                </a:prstGeom>
                <a:solidFill>
                  <a:srgbClr val="FBCD9A"/>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113" name="任意多边形 14"/>
                <p:cNvSpPr>
                  <a:spLocks noChangeArrowheads="1"/>
                </p:cNvSpPr>
                <p:nvPr/>
              </p:nvSpPr>
              <p:spPr bwMode="auto">
                <a:xfrm>
                  <a:off x="192875" y="416305"/>
                  <a:ext cx="850107" cy="421481"/>
                </a:xfrm>
                <a:custGeom>
                  <a:avLst/>
                  <a:gdLst>
                    <a:gd name="T0" fmla="*/ 352427 w 1133476"/>
                    <a:gd name="T1" fmla="*/ 0 h 561974"/>
                    <a:gd name="T2" fmla="*/ 690787 w 1133476"/>
                    <a:gd name="T3" fmla="*/ 116080 h 561974"/>
                    <a:gd name="T4" fmla="*/ 727562 w 1133476"/>
                    <a:gd name="T5" fmla="*/ 85738 h 561974"/>
                    <a:gd name="T6" fmla="*/ 873126 w 1133476"/>
                    <a:gd name="T7" fmla="*/ 41274 h 561974"/>
                    <a:gd name="T8" fmla="*/ 1133476 w 1133476"/>
                    <a:gd name="T9" fmla="*/ 301624 h 561974"/>
                    <a:gd name="T10" fmla="*/ 873126 w 1133476"/>
                    <a:gd name="T11" fmla="*/ 561974 h 561974"/>
                    <a:gd name="T12" fmla="*/ 633236 w 1133476"/>
                    <a:gd name="T13" fmla="*/ 402964 h 561974"/>
                    <a:gd name="T14" fmla="*/ 614566 w 1133476"/>
                    <a:gd name="T15" fmla="*/ 310488 h 561974"/>
                    <a:gd name="T16" fmla="*/ 609602 w 1133476"/>
                    <a:gd name="T17" fmla="*/ 315119 h 561974"/>
                    <a:gd name="T18" fmla="*/ 155577 w 1133476"/>
                    <a:gd name="T19" fmla="*/ 445294 h 561974"/>
                    <a:gd name="T20" fmla="*/ 155472 w 1133476"/>
                    <a:gd name="T21" fmla="*/ 445090 h 561974"/>
                    <a:gd name="T22" fmla="*/ 154473 w 1133476"/>
                    <a:gd name="T23" fmla="*/ 446572 h 561974"/>
                    <a:gd name="T24" fmla="*/ 90488 w 1133476"/>
                    <a:gd name="T25" fmla="*/ 473075 h 561974"/>
                    <a:gd name="T26" fmla="*/ 0 w 1133476"/>
                    <a:gd name="T27" fmla="*/ 382587 h 561974"/>
                    <a:gd name="T28" fmla="*/ 90488 w 1133476"/>
                    <a:gd name="T29" fmla="*/ 292099 h 561974"/>
                    <a:gd name="T30" fmla="*/ 93375 w 1133476"/>
                    <a:gd name="T31" fmla="*/ 292682 h 561974"/>
                    <a:gd name="T32" fmla="*/ 79278 w 1133476"/>
                    <a:gd name="T33" fmla="*/ 226516 h 561974"/>
                    <a:gd name="T34" fmla="*/ 67471 w 1133476"/>
                    <a:gd name="T35" fmla="*/ 116681 h 5619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3476"/>
                    <a:gd name="T55" fmla="*/ 0 h 561974"/>
                    <a:gd name="T56" fmla="*/ 1133476 w 1133476"/>
                    <a:gd name="T57" fmla="*/ 561974 h 5619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3476" h="561974">
                      <a:moveTo>
                        <a:pt x="352427" y="0"/>
                      </a:moveTo>
                      <a:lnTo>
                        <a:pt x="690787" y="116080"/>
                      </a:lnTo>
                      <a:lnTo>
                        <a:pt x="727562" y="85738"/>
                      </a:lnTo>
                      <a:cubicBezTo>
                        <a:pt x="769114" y="57666"/>
                        <a:pt x="819206" y="41274"/>
                        <a:pt x="873126" y="41274"/>
                      </a:cubicBezTo>
                      <a:cubicBezTo>
                        <a:pt x="1016913" y="41274"/>
                        <a:pt x="1133476" y="157837"/>
                        <a:pt x="1133476" y="301624"/>
                      </a:cubicBezTo>
                      <a:cubicBezTo>
                        <a:pt x="1133476" y="445411"/>
                        <a:pt x="1016913" y="561974"/>
                        <a:pt x="873126" y="561974"/>
                      </a:cubicBezTo>
                      <a:cubicBezTo>
                        <a:pt x="765286" y="561974"/>
                        <a:pt x="672759" y="496407"/>
                        <a:pt x="633236" y="402964"/>
                      </a:cubicBezTo>
                      <a:lnTo>
                        <a:pt x="614566" y="310488"/>
                      </a:lnTo>
                      <a:lnTo>
                        <a:pt x="609602" y="315119"/>
                      </a:lnTo>
                      <a:cubicBezTo>
                        <a:pt x="467785" y="331523"/>
                        <a:pt x="297394" y="350309"/>
                        <a:pt x="155577" y="445294"/>
                      </a:cubicBezTo>
                      <a:lnTo>
                        <a:pt x="155472" y="445090"/>
                      </a:lnTo>
                      <a:lnTo>
                        <a:pt x="154473" y="446572"/>
                      </a:lnTo>
                      <a:cubicBezTo>
                        <a:pt x="138098" y="462947"/>
                        <a:pt x="115476" y="473075"/>
                        <a:pt x="90488" y="473075"/>
                      </a:cubicBezTo>
                      <a:cubicBezTo>
                        <a:pt x="40513" y="473075"/>
                        <a:pt x="0" y="432562"/>
                        <a:pt x="0" y="382587"/>
                      </a:cubicBezTo>
                      <a:cubicBezTo>
                        <a:pt x="0" y="332612"/>
                        <a:pt x="40513" y="292099"/>
                        <a:pt x="90488" y="292099"/>
                      </a:cubicBezTo>
                      <a:lnTo>
                        <a:pt x="93375" y="292682"/>
                      </a:lnTo>
                      <a:lnTo>
                        <a:pt x="79278" y="226516"/>
                      </a:lnTo>
                      <a:cubicBezTo>
                        <a:pt x="74417" y="191624"/>
                        <a:pt x="71043" y="154648"/>
                        <a:pt x="67471" y="116681"/>
                      </a:cubicBezTo>
                      <a:close/>
                    </a:path>
                  </a:pathLst>
                </a:custGeom>
                <a:solidFill>
                  <a:srgbClr val="FFA062"/>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114" name="任意多边形 16"/>
                <p:cNvSpPr>
                  <a:spLocks noChangeArrowheads="1"/>
                </p:cNvSpPr>
                <p:nvPr/>
              </p:nvSpPr>
              <p:spPr bwMode="auto">
                <a:xfrm>
                  <a:off x="0" y="1881"/>
                  <a:ext cx="1148763" cy="779355"/>
                </a:xfrm>
                <a:custGeom>
                  <a:avLst/>
                  <a:gdLst>
                    <a:gd name="T0" fmla="*/ 311747 w 1309916"/>
                    <a:gd name="T1" fmla="*/ 406761 h 952191"/>
                    <a:gd name="T2" fmla="*/ 945539 w 1309916"/>
                    <a:gd name="T3" fmla="*/ 11985 h 952191"/>
                    <a:gd name="T4" fmla="*/ 1248715 w 1309916"/>
                    <a:gd name="T5" fmla="*/ 802839 h 952191"/>
                    <a:gd name="T6" fmla="*/ 969273 w 1309916"/>
                    <a:gd name="T7" fmla="*/ 940932 h 952191"/>
                    <a:gd name="T8" fmla="*/ 832833 w 1309916"/>
                    <a:gd name="T9" fmla="*/ 697520 h 952191"/>
                    <a:gd name="T10" fmla="*/ 20 w 1309916"/>
                    <a:gd name="T11" fmla="*/ 507285 h 952191"/>
                    <a:gd name="T12" fmla="*/ 311747 w 1309916"/>
                    <a:gd name="T13" fmla="*/ 406761 h 952191"/>
                    <a:gd name="T14" fmla="*/ 0 60000 65536"/>
                    <a:gd name="T15" fmla="*/ 0 60000 65536"/>
                    <a:gd name="T16" fmla="*/ 0 60000 65536"/>
                    <a:gd name="T17" fmla="*/ 0 60000 65536"/>
                    <a:gd name="T18" fmla="*/ 0 60000 65536"/>
                    <a:gd name="T19" fmla="*/ 0 60000 65536"/>
                    <a:gd name="T20" fmla="*/ 0 60000 65536"/>
                    <a:gd name="T21" fmla="*/ 0 w 1309916"/>
                    <a:gd name="T22" fmla="*/ 0 h 952191"/>
                    <a:gd name="T23" fmla="*/ 1309916 w 1309916"/>
                    <a:gd name="T24" fmla="*/ 952191 h 9521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09916" h="952191">
                      <a:moveTo>
                        <a:pt x="311747" y="406761"/>
                      </a:moveTo>
                      <a:cubicBezTo>
                        <a:pt x="529764" y="-58657"/>
                        <a:pt x="800239" y="-7478"/>
                        <a:pt x="945539" y="11985"/>
                      </a:cubicBezTo>
                      <a:cubicBezTo>
                        <a:pt x="1090839" y="31448"/>
                        <a:pt x="1453475" y="262292"/>
                        <a:pt x="1248715" y="802839"/>
                      </a:cubicBezTo>
                      <a:cubicBezTo>
                        <a:pt x="1209557" y="879039"/>
                        <a:pt x="1090178" y="987579"/>
                        <a:pt x="969273" y="940932"/>
                      </a:cubicBezTo>
                      <a:cubicBezTo>
                        <a:pt x="848368" y="894285"/>
                        <a:pt x="827541" y="768428"/>
                        <a:pt x="832833" y="697520"/>
                      </a:cubicBezTo>
                      <a:cubicBezTo>
                        <a:pt x="527616" y="693290"/>
                        <a:pt x="12720" y="593002"/>
                        <a:pt x="20" y="507285"/>
                      </a:cubicBezTo>
                      <a:cubicBezTo>
                        <a:pt x="-2557" y="444856"/>
                        <a:pt x="256714" y="424753"/>
                        <a:pt x="311747" y="406761"/>
                      </a:cubicBezTo>
                      <a:close/>
                    </a:path>
                  </a:pathLst>
                </a:custGeom>
                <a:solidFill>
                  <a:srgbClr val="060D57"/>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115" name="任意多边形 15"/>
                <p:cNvSpPr>
                  <a:spLocks noChangeArrowheads="1"/>
                </p:cNvSpPr>
                <p:nvPr/>
              </p:nvSpPr>
              <p:spPr bwMode="auto">
                <a:xfrm>
                  <a:off x="161789" y="0"/>
                  <a:ext cx="987804" cy="708635"/>
                </a:xfrm>
                <a:custGeom>
                  <a:avLst/>
                  <a:gdLst>
                    <a:gd name="T0" fmla="*/ 165276 w 1317072"/>
                    <a:gd name="T1" fmla="*/ 450296 h 944847"/>
                    <a:gd name="T2" fmla="*/ 866951 w 1317072"/>
                    <a:gd name="T3" fmla="*/ 8971 h 944847"/>
                    <a:gd name="T4" fmla="*/ 1254301 w 1317072"/>
                    <a:gd name="T5" fmla="*/ 837646 h 944847"/>
                    <a:gd name="T6" fmla="*/ 955851 w 1317072"/>
                    <a:gd name="T7" fmla="*/ 923371 h 944847"/>
                    <a:gd name="T8" fmla="*/ 857426 w 1317072"/>
                    <a:gd name="T9" fmla="*/ 691596 h 944847"/>
                    <a:gd name="T10" fmla="*/ 176 w 1317072"/>
                    <a:gd name="T11" fmla="*/ 504271 h 944847"/>
                    <a:gd name="T12" fmla="*/ 165276 w 1317072"/>
                    <a:gd name="T13" fmla="*/ 450296 h 944847"/>
                    <a:gd name="T14" fmla="*/ 0 60000 65536"/>
                    <a:gd name="T15" fmla="*/ 0 60000 65536"/>
                    <a:gd name="T16" fmla="*/ 0 60000 65536"/>
                    <a:gd name="T17" fmla="*/ 0 60000 65536"/>
                    <a:gd name="T18" fmla="*/ 0 60000 65536"/>
                    <a:gd name="T19" fmla="*/ 0 60000 65536"/>
                    <a:gd name="T20" fmla="*/ 0 60000 65536"/>
                    <a:gd name="T21" fmla="*/ 0 w 1317072"/>
                    <a:gd name="T22" fmla="*/ 0 h 944847"/>
                    <a:gd name="T23" fmla="*/ 1317072 w 1317072"/>
                    <a:gd name="T24" fmla="*/ 944847 h 9448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7072" h="944847">
                      <a:moveTo>
                        <a:pt x="165276" y="450296"/>
                      </a:moveTo>
                      <a:cubicBezTo>
                        <a:pt x="383293" y="-58762"/>
                        <a:pt x="699734" y="-5846"/>
                        <a:pt x="866951" y="8971"/>
                      </a:cubicBezTo>
                      <a:cubicBezTo>
                        <a:pt x="1034168" y="23788"/>
                        <a:pt x="1480784" y="288371"/>
                        <a:pt x="1254301" y="837646"/>
                      </a:cubicBezTo>
                      <a:cubicBezTo>
                        <a:pt x="1215143" y="913846"/>
                        <a:pt x="1077559" y="980521"/>
                        <a:pt x="955851" y="923371"/>
                      </a:cubicBezTo>
                      <a:cubicBezTo>
                        <a:pt x="834143" y="866221"/>
                        <a:pt x="852134" y="762504"/>
                        <a:pt x="857426" y="691596"/>
                      </a:cubicBezTo>
                      <a:cubicBezTo>
                        <a:pt x="568501" y="699004"/>
                        <a:pt x="12876" y="566713"/>
                        <a:pt x="176" y="504271"/>
                      </a:cubicBezTo>
                      <a:cubicBezTo>
                        <a:pt x="-5116" y="476754"/>
                        <a:pt x="110243" y="468288"/>
                        <a:pt x="165276" y="450296"/>
                      </a:cubicBezTo>
                      <a:close/>
                    </a:path>
                  </a:pathLst>
                </a:custGeom>
                <a:solidFill>
                  <a:srgbClr val="003F82"/>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116" name="椭圆 17"/>
                <p:cNvSpPr>
                  <a:spLocks noChangeArrowheads="1"/>
                </p:cNvSpPr>
                <p:nvPr/>
              </p:nvSpPr>
              <p:spPr bwMode="auto">
                <a:xfrm>
                  <a:off x="917967" y="473455"/>
                  <a:ext cx="128588" cy="128588"/>
                </a:xfrm>
                <a:prstGeom prst="ellipse">
                  <a:avLst/>
                </a:prstGeom>
                <a:solidFill>
                  <a:srgbClr val="060D57"/>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117" name="椭圆 18"/>
                <p:cNvSpPr>
                  <a:spLocks noChangeArrowheads="1"/>
                </p:cNvSpPr>
                <p:nvPr/>
              </p:nvSpPr>
              <p:spPr bwMode="auto">
                <a:xfrm>
                  <a:off x="950115" y="502030"/>
                  <a:ext cx="64293" cy="64293"/>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grpSp>
        </p:grpSp>
        <p:sp>
          <p:nvSpPr>
            <p:cNvPr id="105" name="椭圆 2126"/>
            <p:cNvSpPr>
              <a:spLocks noChangeArrowheads="1"/>
            </p:cNvSpPr>
            <p:nvPr/>
          </p:nvSpPr>
          <p:spPr bwMode="auto">
            <a:xfrm>
              <a:off x="0" y="0"/>
              <a:ext cx="5054600" cy="5054600"/>
            </a:xfrm>
            <a:prstGeom prst="ellipse">
              <a:avLst/>
            </a:prstGeom>
            <a:noFill/>
            <a:ln w="12700" cap="flat" cmpd="sng">
              <a:solidFill>
                <a:srgbClr val="41719C">
                  <a:alpha val="0"/>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19" name="椭圆 210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rrowheads="1"/>
          </p:cNvSpPr>
          <p:nvPr/>
        </p:nvSpPr>
        <p:spPr bwMode="auto">
          <a:xfrm>
            <a:off x="3611200" y="4682706"/>
            <a:ext cx="1676400" cy="295275"/>
          </a:xfrm>
          <a:prstGeom prst="ellipse">
            <a:avLst/>
          </a:prstGeom>
          <a:solidFill>
            <a:srgbClr val="569B1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grpSp>
        <p:nvGrpSpPr>
          <p:cNvPr id="120" name="组合 1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2104004" y="2169206"/>
            <a:ext cx="5140666" cy="5140666"/>
            <a:chOff x="1083604" y="4862025"/>
            <a:chExt cx="5140666" cy="5140666"/>
          </a:xfrm>
        </p:grpSpPr>
        <p:grpSp>
          <p:nvGrpSpPr>
            <p:cNvPr id="121" name="组合 120"/>
            <p:cNvGrpSpPr/>
            <p:nvPr/>
          </p:nvGrpSpPr>
          <p:grpSpPr>
            <a:xfrm>
              <a:off x="3096654" y="5873105"/>
              <a:ext cx="989255" cy="1650057"/>
              <a:chOff x="3096654" y="5873105"/>
              <a:chExt cx="989255" cy="1650057"/>
            </a:xfrm>
          </p:grpSpPr>
          <p:sp>
            <p:nvSpPr>
              <p:cNvPr id="123" name="任意多边形 2"/>
              <p:cNvSpPr>
                <a:spLocks noChangeArrowheads="1"/>
              </p:cNvSpPr>
              <p:nvPr/>
            </p:nvSpPr>
            <p:spPr bwMode="auto">
              <a:xfrm>
                <a:off x="3127008" y="6797760"/>
                <a:ext cx="958901" cy="725402"/>
              </a:xfrm>
              <a:custGeom>
                <a:avLst/>
                <a:gdLst>
                  <a:gd name="T0" fmla="*/ 368300 w 1955800"/>
                  <a:gd name="T1" fmla="*/ 1409700 h 1479550"/>
                  <a:gd name="T2" fmla="*/ 635000 w 1955800"/>
                  <a:gd name="T3" fmla="*/ 1397000 h 1479550"/>
                  <a:gd name="T4" fmla="*/ 857250 w 1955800"/>
                  <a:gd name="T5" fmla="*/ 1384300 h 1479550"/>
                  <a:gd name="T6" fmla="*/ 374650 w 1955800"/>
                  <a:gd name="T7" fmla="*/ 285750 h 1479550"/>
                  <a:gd name="T8" fmla="*/ 768350 w 1955800"/>
                  <a:gd name="T9" fmla="*/ 196850 h 1479550"/>
                  <a:gd name="T10" fmla="*/ 1784350 w 1955800"/>
                  <a:gd name="T11" fmla="*/ 1270000 h 1479550"/>
                  <a:gd name="T12" fmla="*/ 1955800 w 1955800"/>
                  <a:gd name="T13" fmla="*/ 1479550 h 1479550"/>
                  <a:gd name="T14" fmla="*/ 1955800 w 1955800"/>
                  <a:gd name="T15" fmla="*/ 1136650 h 1479550"/>
                  <a:gd name="T16" fmla="*/ 1219200 w 1955800"/>
                  <a:gd name="T17" fmla="*/ 0 h 1479550"/>
                  <a:gd name="T18" fmla="*/ 0 w 1955800"/>
                  <a:gd name="T19" fmla="*/ 25400 h 1479550"/>
                  <a:gd name="T20" fmla="*/ 571500 w 1955800"/>
                  <a:gd name="T21" fmla="*/ 1244600 h 1479550"/>
                  <a:gd name="T22" fmla="*/ 368300 w 1955800"/>
                  <a:gd name="T23" fmla="*/ 1409700 h 14795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55800"/>
                  <a:gd name="T37" fmla="*/ 0 h 1479550"/>
                  <a:gd name="T38" fmla="*/ 1955800 w 1955800"/>
                  <a:gd name="T39" fmla="*/ 1479550 h 14795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55800" h="1479550">
                    <a:moveTo>
                      <a:pt x="368300" y="1409700"/>
                    </a:moveTo>
                    <a:cubicBezTo>
                      <a:pt x="459317" y="1407583"/>
                      <a:pt x="553508" y="1401233"/>
                      <a:pt x="635000" y="1397000"/>
                    </a:cubicBezTo>
                    <a:cubicBezTo>
                      <a:pt x="716492" y="1392767"/>
                      <a:pt x="785283" y="1390650"/>
                      <a:pt x="857250" y="1384300"/>
                    </a:cubicBezTo>
                    <a:cubicBezTo>
                      <a:pt x="588433" y="1037167"/>
                      <a:pt x="360892" y="474133"/>
                      <a:pt x="374650" y="285750"/>
                    </a:cubicBezTo>
                    <a:cubicBezTo>
                      <a:pt x="394758" y="154517"/>
                      <a:pt x="679450" y="128058"/>
                      <a:pt x="768350" y="196850"/>
                    </a:cubicBezTo>
                    <a:cubicBezTo>
                      <a:pt x="1003300" y="360892"/>
                      <a:pt x="1380067" y="1117600"/>
                      <a:pt x="1784350" y="1270000"/>
                    </a:cubicBezTo>
                    <a:lnTo>
                      <a:pt x="1955800" y="1479550"/>
                    </a:lnTo>
                    <a:lnTo>
                      <a:pt x="1955800" y="1136650"/>
                    </a:lnTo>
                    <a:cubicBezTo>
                      <a:pt x="1780117" y="986367"/>
                      <a:pt x="1236133" y="480483"/>
                      <a:pt x="1219200" y="0"/>
                    </a:cubicBezTo>
                    <a:lnTo>
                      <a:pt x="0" y="25400"/>
                    </a:lnTo>
                    <a:cubicBezTo>
                      <a:pt x="31750" y="590550"/>
                      <a:pt x="323850" y="1028700"/>
                      <a:pt x="571500" y="1244600"/>
                    </a:cubicBezTo>
                    <a:lnTo>
                      <a:pt x="368300" y="1409700"/>
                    </a:lnTo>
                    <a:close/>
                  </a:path>
                </a:pathLst>
              </a:custGeom>
              <a:solidFill>
                <a:schemeClr val="tx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4" name="任意多边形 10"/>
              <p:cNvSpPr>
                <a:spLocks noChangeArrowheads="1"/>
              </p:cNvSpPr>
              <p:nvPr/>
            </p:nvSpPr>
            <p:spPr bwMode="auto">
              <a:xfrm>
                <a:off x="3096654" y="5873105"/>
                <a:ext cx="727737" cy="965128"/>
              </a:xfrm>
              <a:custGeom>
                <a:avLst/>
                <a:gdLst>
                  <a:gd name="T0" fmla="*/ 1483923 w 1483923"/>
                  <a:gd name="T1" fmla="*/ 1803400 h 1968973"/>
                  <a:gd name="T2" fmla="*/ 45648 w 1483923"/>
                  <a:gd name="T3" fmla="*/ 1930400 h 1968973"/>
                  <a:gd name="T4" fmla="*/ 23423 w 1483923"/>
                  <a:gd name="T5" fmla="*/ 501650 h 1968973"/>
                  <a:gd name="T6" fmla="*/ 271073 w 1483923"/>
                  <a:gd name="T7" fmla="*/ 0 h 1968973"/>
                  <a:gd name="T8" fmla="*/ 1239448 w 1483923"/>
                  <a:gd name="T9" fmla="*/ 200025 h 1968973"/>
                  <a:gd name="T10" fmla="*/ 1483923 w 1483923"/>
                  <a:gd name="T11" fmla="*/ 1803400 h 1968973"/>
                  <a:gd name="T12" fmla="*/ 0 60000 65536"/>
                  <a:gd name="T13" fmla="*/ 0 60000 65536"/>
                  <a:gd name="T14" fmla="*/ 0 60000 65536"/>
                  <a:gd name="T15" fmla="*/ 0 60000 65536"/>
                  <a:gd name="T16" fmla="*/ 0 60000 65536"/>
                  <a:gd name="T17" fmla="*/ 0 60000 65536"/>
                  <a:gd name="T18" fmla="*/ 0 w 1483923"/>
                  <a:gd name="T19" fmla="*/ 0 h 1968973"/>
                  <a:gd name="T20" fmla="*/ 1483923 w 1483923"/>
                  <a:gd name="T21" fmla="*/ 1968973 h 1968973"/>
                </a:gdLst>
                <a:ahLst/>
                <a:cxnLst>
                  <a:cxn ang="T12">
                    <a:pos x="T0" y="T1"/>
                  </a:cxn>
                  <a:cxn ang="T13">
                    <a:pos x="T2" y="T3"/>
                  </a:cxn>
                  <a:cxn ang="T14">
                    <a:pos x="T4" y="T5"/>
                  </a:cxn>
                  <a:cxn ang="T15">
                    <a:pos x="T6" y="T7"/>
                  </a:cxn>
                  <a:cxn ang="T16">
                    <a:pos x="T8" y="T9"/>
                  </a:cxn>
                  <a:cxn ang="T17">
                    <a:pos x="T10" y="T11"/>
                  </a:cxn>
                </a:cxnLst>
                <a:rect l="T18" t="T19" r="T20" b="T21"/>
                <a:pathLst>
                  <a:path w="1483923" h="1968973">
                    <a:moveTo>
                      <a:pt x="1483923" y="1803400"/>
                    </a:moveTo>
                    <a:cubicBezTo>
                      <a:pt x="1103981" y="1970617"/>
                      <a:pt x="574815" y="2007658"/>
                      <a:pt x="45648" y="1930400"/>
                    </a:cubicBezTo>
                    <a:cubicBezTo>
                      <a:pt x="-4094" y="1446742"/>
                      <a:pt x="-15735" y="966258"/>
                      <a:pt x="23423" y="501650"/>
                    </a:cubicBezTo>
                    <a:lnTo>
                      <a:pt x="271073" y="0"/>
                    </a:lnTo>
                    <a:lnTo>
                      <a:pt x="1239448" y="200025"/>
                    </a:lnTo>
                    <a:cubicBezTo>
                      <a:pt x="1229923" y="633942"/>
                      <a:pt x="1283898" y="1286933"/>
                      <a:pt x="1483923" y="1803400"/>
                    </a:cubicBezTo>
                    <a:close/>
                  </a:path>
                </a:pathLst>
              </a:custGeom>
              <a:solidFill>
                <a:srgbClr val="CC282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5" name="任意多边形 1"/>
              <p:cNvSpPr>
                <a:spLocks noChangeArrowheads="1"/>
              </p:cNvSpPr>
              <p:nvPr/>
            </p:nvSpPr>
            <p:spPr bwMode="auto">
              <a:xfrm>
                <a:off x="3096654" y="6058347"/>
                <a:ext cx="640564" cy="782999"/>
              </a:xfrm>
              <a:custGeom>
                <a:avLst/>
                <a:gdLst>
                  <a:gd name="T0" fmla="*/ 1306463 w 1306463"/>
                  <a:gd name="T1" fmla="*/ 1495425 h 1596521"/>
                  <a:gd name="T2" fmla="*/ 836563 w 1306463"/>
                  <a:gd name="T3" fmla="*/ 454025 h 1596521"/>
                  <a:gd name="T4" fmla="*/ 760363 w 1306463"/>
                  <a:gd name="T5" fmla="*/ 152400 h 1596521"/>
                  <a:gd name="T6" fmla="*/ 341263 w 1306463"/>
                  <a:gd name="T7" fmla="*/ 225426 h 1596521"/>
                  <a:gd name="T8" fmla="*/ 246013 w 1306463"/>
                  <a:gd name="T9" fmla="*/ 0 h 1596521"/>
                  <a:gd name="T10" fmla="*/ 26938 w 1306463"/>
                  <a:gd name="T11" fmla="*/ 120650 h 1596521"/>
                  <a:gd name="T12" fmla="*/ 45988 w 1306463"/>
                  <a:gd name="T13" fmla="*/ 1552575 h 1596521"/>
                  <a:gd name="T14" fmla="*/ 1306463 w 1306463"/>
                  <a:gd name="T15" fmla="*/ 1495425 h 1596521"/>
                  <a:gd name="T16" fmla="*/ 0 60000 65536"/>
                  <a:gd name="T17" fmla="*/ 0 60000 65536"/>
                  <a:gd name="T18" fmla="*/ 0 60000 65536"/>
                  <a:gd name="T19" fmla="*/ 0 60000 65536"/>
                  <a:gd name="T20" fmla="*/ 0 60000 65536"/>
                  <a:gd name="T21" fmla="*/ 0 60000 65536"/>
                  <a:gd name="T22" fmla="*/ 0 60000 65536"/>
                  <a:gd name="T23" fmla="*/ 0 60000 65536"/>
                  <a:gd name="T24" fmla="*/ 0 w 1306463"/>
                  <a:gd name="T25" fmla="*/ 0 h 1596521"/>
                  <a:gd name="T26" fmla="*/ 1306463 w 1306463"/>
                  <a:gd name="T27" fmla="*/ 1596521 h 15965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6463" h="1596521">
                    <a:moveTo>
                      <a:pt x="1306463" y="1495425"/>
                    </a:moveTo>
                    <a:cubicBezTo>
                      <a:pt x="876780" y="1227667"/>
                      <a:pt x="872546" y="753533"/>
                      <a:pt x="836563" y="454025"/>
                    </a:cubicBezTo>
                    <a:cubicBezTo>
                      <a:pt x="824193" y="351065"/>
                      <a:pt x="785763" y="252942"/>
                      <a:pt x="760363" y="152400"/>
                    </a:cubicBezTo>
                    <a:lnTo>
                      <a:pt x="341263" y="225426"/>
                    </a:lnTo>
                    <a:lnTo>
                      <a:pt x="246013" y="0"/>
                    </a:lnTo>
                    <a:cubicBezTo>
                      <a:pt x="68213" y="11642"/>
                      <a:pt x="204738" y="109008"/>
                      <a:pt x="26938" y="120650"/>
                    </a:cubicBezTo>
                    <a:cubicBezTo>
                      <a:pt x="-27037" y="626533"/>
                      <a:pt x="11063" y="1075267"/>
                      <a:pt x="45988" y="1552575"/>
                    </a:cubicBezTo>
                    <a:cubicBezTo>
                      <a:pt x="494721" y="1638300"/>
                      <a:pt x="927580" y="1587500"/>
                      <a:pt x="1306463" y="1495425"/>
                    </a:cubicBezTo>
                    <a:close/>
                  </a:path>
                </a:pathLst>
              </a:custGeom>
              <a:solidFill>
                <a:srgbClr val="900000"/>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22" name="椭圆 121"/>
            <p:cNvSpPr/>
            <p:nvPr/>
          </p:nvSpPr>
          <p:spPr bwMode="auto">
            <a:xfrm>
              <a:off x="1083604" y="4862025"/>
              <a:ext cx="5140666" cy="5140666"/>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26" name="组合 1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689470" y="2673031"/>
            <a:ext cx="1083996" cy="1083996"/>
            <a:chOff x="2669070" y="5365850"/>
            <a:chExt cx="1083996" cy="1083996"/>
          </a:xfrm>
        </p:grpSpPr>
        <p:grpSp>
          <p:nvGrpSpPr>
            <p:cNvPr id="127" name="组合 126"/>
            <p:cNvGrpSpPr/>
            <p:nvPr/>
          </p:nvGrpSpPr>
          <p:grpSpPr>
            <a:xfrm>
              <a:off x="2765864" y="5647390"/>
              <a:ext cx="586860" cy="499687"/>
              <a:chOff x="2765864" y="5647390"/>
              <a:chExt cx="586860" cy="499687"/>
            </a:xfrm>
          </p:grpSpPr>
          <p:sp>
            <p:nvSpPr>
              <p:cNvPr id="129" name="任意多边形 37"/>
              <p:cNvSpPr>
                <a:spLocks noChangeArrowheads="1"/>
              </p:cNvSpPr>
              <p:nvPr/>
            </p:nvSpPr>
            <p:spPr bwMode="auto">
              <a:xfrm rot="887214">
                <a:off x="2765864" y="5647390"/>
                <a:ext cx="418741" cy="438977"/>
              </a:xfrm>
              <a:custGeom>
                <a:avLst/>
                <a:gdLst>
                  <a:gd name="T0" fmla="*/ 1053938 w 1066638"/>
                  <a:gd name="T1" fmla="*/ 851689 h 1118500"/>
                  <a:gd name="T2" fmla="*/ 164938 w 1066638"/>
                  <a:gd name="T3" fmla="*/ 121439 h 1118500"/>
                  <a:gd name="T4" fmla="*/ 126838 w 1066638"/>
                  <a:gd name="T5" fmla="*/ 789 h 1118500"/>
                  <a:gd name="T6" fmla="*/ 12538 w 1066638"/>
                  <a:gd name="T7" fmla="*/ 102389 h 1118500"/>
                  <a:gd name="T8" fmla="*/ 1066638 w 1066638"/>
                  <a:gd name="T9" fmla="*/ 1105689 h 1118500"/>
                  <a:gd name="T10" fmla="*/ 1053938 w 1066638"/>
                  <a:gd name="T11" fmla="*/ 851689 h 1118500"/>
                  <a:gd name="T12" fmla="*/ 0 60000 65536"/>
                  <a:gd name="T13" fmla="*/ 0 60000 65536"/>
                  <a:gd name="T14" fmla="*/ 0 60000 65536"/>
                  <a:gd name="T15" fmla="*/ 0 60000 65536"/>
                  <a:gd name="T16" fmla="*/ 0 60000 65536"/>
                  <a:gd name="T17" fmla="*/ 0 60000 65536"/>
                  <a:gd name="T18" fmla="*/ 0 w 1066638"/>
                  <a:gd name="T19" fmla="*/ 0 h 1118500"/>
                  <a:gd name="T20" fmla="*/ 1066638 w 1066638"/>
                  <a:gd name="T21" fmla="*/ 1118500 h 1118500"/>
                </a:gdLst>
                <a:ahLst/>
                <a:cxnLst>
                  <a:cxn ang="T12">
                    <a:pos x="T0" y="T1"/>
                  </a:cxn>
                  <a:cxn ang="T13">
                    <a:pos x="T2" y="T3"/>
                  </a:cxn>
                  <a:cxn ang="T14">
                    <a:pos x="T4" y="T5"/>
                  </a:cxn>
                  <a:cxn ang="T15">
                    <a:pos x="T6" y="T7"/>
                  </a:cxn>
                  <a:cxn ang="T16">
                    <a:pos x="T8" y="T9"/>
                  </a:cxn>
                  <a:cxn ang="T17">
                    <a:pos x="T10" y="T11"/>
                  </a:cxn>
                </a:cxnLst>
                <a:rect l="T18" t="T19" r="T20" b="T21"/>
                <a:pathLst>
                  <a:path w="1066638" h="1118500">
                    <a:moveTo>
                      <a:pt x="1053938" y="851689"/>
                    </a:moveTo>
                    <a:cubicBezTo>
                      <a:pt x="338505" y="874972"/>
                      <a:pt x="131071" y="523606"/>
                      <a:pt x="164938" y="121439"/>
                    </a:cubicBezTo>
                    <a:cubicBezTo>
                      <a:pt x="173405" y="36772"/>
                      <a:pt x="177638" y="9256"/>
                      <a:pt x="126838" y="789"/>
                    </a:cubicBezTo>
                    <a:cubicBezTo>
                      <a:pt x="76038" y="-7678"/>
                      <a:pt x="29471" y="53706"/>
                      <a:pt x="12538" y="102389"/>
                    </a:cubicBezTo>
                    <a:cubicBezTo>
                      <a:pt x="-48845" y="436822"/>
                      <a:pt x="86621" y="1228456"/>
                      <a:pt x="1066638" y="1105689"/>
                    </a:cubicBezTo>
                    <a:lnTo>
                      <a:pt x="1053938" y="851689"/>
                    </a:lnTo>
                    <a:close/>
                  </a:path>
                </a:pathLst>
              </a:custGeom>
              <a:solidFill>
                <a:srgbClr val="FAA467"/>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0" name="任意多边形 7"/>
              <p:cNvSpPr>
                <a:spLocks noChangeArrowheads="1"/>
              </p:cNvSpPr>
              <p:nvPr/>
            </p:nvSpPr>
            <p:spPr bwMode="auto">
              <a:xfrm>
                <a:off x="2993136" y="5891785"/>
                <a:ext cx="359588" cy="252178"/>
              </a:xfrm>
              <a:custGeom>
                <a:avLst/>
                <a:gdLst>
                  <a:gd name="T0" fmla="*/ 498475 w 733425"/>
                  <a:gd name="T1" fmla="*/ 0 h 514604"/>
                  <a:gd name="T2" fmla="*/ 0 w 733425"/>
                  <a:gd name="T3" fmla="*/ 136525 h 514604"/>
                  <a:gd name="T4" fmla="*/ 15875 w 733425"/>
                  <a:gd name="T5" fmla="*/ 463550 h 514604"/>
                  <a:gd name="T6" fmla="*/ 542925 w 733425"/>
                  <a:gd name="T7" fmla="*/ 514350 h 514604"/>
                  <a:gd name="T8" fmla="*/ 733425 w 733425"/>
                  <a:gd name="T9" fmla="*/ 434975 h 514604"/>
                  <a:gd name="T10" fmla="*/ 701675 w 733425"/>
                  <a:gd name="T11" fmla="*/ 247650 h 514604"/>
                  <a:gd name="T12" fmla="*/ 498475 w 733425"/>
                  <a:gd name="T13" fmla="*/ 0 h 514604"/>
                  <a:gd name="T14" fmla="*/ 0 60000 65536"/>
                  <a:gd name="T15" fmla="*/ 0 60000 65536"/>
                  <a:gd name="T16" fmla="*/ 0 60000 65536"/>
                  <a:gd name="T17" fmla="*/ 0 60000 65536"/>
                  <a:gd name="T18" fmla="*/ 0 60000 65536"/>
                  <a:gd name="T19" fmla="*/ 0 60000 65536"/>
                  <a:gd name="T20" fmla="*/ 0 60000 65536"/>
                  <a:gd name="T21" fmla="*/ 0 w 733425"/>
                  <a:gd name="T22" fmla="*/ 0 h 514604"/>
                  <a:gd name="T23" fmla="*/ 733425 w 733425"/>
                  <a:gd name="T24" fmla="*/ 514604 h 5146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3425" h="514604">
                    <a:moveTo>
                      <a:pt x="498475" y="0"/>
                    </a:moveTo>
                    <a:cubicBezTo>
                      <a:pt x="348192" y="86783"/>
                      <a:pt x="229658" y="151342"/>
                      <a:pt x="0" y="136525"/>
                    </a:cubicBezTo>
                    <a:cubicBezTo>
                      <a:pt x="25400" y="243417"/>
                      <a:pt x="22225" y="359833"/>
                      <a:pt x="15875" y="463550"/>
                    </a:cubicBezTo>
                    <a:cubicBezTo>
                      <a:pt x="191558" y="505883"/>
                      <a:pt x="367242" y="516467"/>
                      <a:pt x="542925" y="514350"/>
                    </a:cubicBezTo>
                    <a:cubicBezTo>
                      <a:pt x="613833" y="514350"/>
                      <a:pt x="662517" y="447675"/>
                      <a:pt x="733425" y="434975"/>
                    </a:cubicBezTo>
                    <a:lnTo>
                      <a:pt x="701675" y="247650"/>
                    </a:lnTo>
                    <a:lnTo>
                      <a:pt x="498475" y="0"/>
                    </a:lnTo>
                    <a:close/>
                  </a:path>
                </a:pathLst>
              </a:custGeom>
              <a:solidFill>
                <a:srgbClr val="CC282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1" name="任意多边形 8"/>
              <p:cNvSpPr>
                <a:spLocks noChangeArrowheads="1"/>
              </p:cNvSpPr>
              <p:nvPr/>
            </p:nvSpPr>
            <p:spPr bwMode="auto">
              <a:xfrm>
                <a:off x="3002476" y="6045894"/>
                <a:ext cx="252178" cy="101183"/>
              </a:xfrm>
              <a:custGeom>
                <a:avLst/>
                <a:gdLst>
                  <a:gd name="T0" fmla="*/ 3175 w 514350"/>
                  <a:gd name="T1" fmla="*/ 0 h 206375"/>
                  <a:gd name="T2" fmla="*/ 419100 w 514350"/>
                  <a:gd name="T3" fmla="*/ 9525 h 206375"/>
                  <a:gd name="T4" fmla="*/ 514350 w 514350"/>
                  <a:gd name="T5" fmla="*/ 206375 h 206375"/>
                  <a:gd name="T6" fmla="*/ 0 w 514350"/>
                  <a:gd name="T7" fmla="*/ 152400 h 206375"/>
                  <a:gd name="T8" fmla="*/ 3175 w 514350"/>
                  <a:gd name="T9" fmla="*/ 0 h 206375"/>
                  <a:gd name="T10" fmla="*/ 0 60000 65536"/>
                  <a:gd name="T11" fmla="*/ 0 60000 65536"/>
                  <a:gd name="T12" fmla="*/ 0 60000 65536"/>
                  <a:gd name="T13" fmla="*/ 0 60000 65536"/>
                  <a:gd name="T14" fmla="*/ 0 60000 65536"/>
                  <a:gd name="T15" fmla="*/ 0 w 514350"/>
                  <a:gd name="T16" fmla="*/ 0 h 206375"/>
                  <a:gd name="T17" fmla="*/ 514350 w 514350"/>
                  <a:gd name="T18" fmla="*/ 206375 h 206375"/>
                </a:gdLst>
                <a:ahLst/>
                <a:cxnLst>
                  <a:cxn ang="T10">
                    <a:pos x="T0" y="T1"/>
                  </a:cxn>
                  <a:cxn ang="T11">
                    <a:pos x="T2" y="T3"/>
                  </a:cxn>
                  <a:cxn ang="T12">
                    <a:pos x="T4" y="T5"/>
                  </a:cxn>
                  <a:cxn ang="T13">
                    <a:pos x="T6" y="T7"/>
                  </a:cxn>
                  <a:cxn ang="T14">
                    <a:pos x="T8" y="T9"/>
                  </a:cxn>
                </a:cxnLst>
                <a:rect l="T15" t="T16" r="T17" b="T18"/>
                <a:pathLst>
                  <a:path w="514350" h="206375">
                    <a:moveTo>
                      <a:pt x="3175" y="0"/>
                    </a:moveTo>
                    <a:lnTo>
                      <a:pt x="419100" y="9525"/>
                    </a:lnTo>
                    <a:lnTo>
                      <a:pt x="514350" y="206375"/>
                    </a:lnTo>
                    <a:cubicBezTo>
                      <a:pt x="342900" y="204258"/>
                      <a:pt x="174625" y="189442"/>
                      <a:pt x="0" y="152400"/>
                    </a:cubicBezTo>
                    <a:cubicBezTo>
                      <a:pt x="1058" y="101600"/>
                      <a:pt x="2117" y="50800"/>
                      <a:pt x="3175" y="0"/>
                    </a:cubicBezTo>
                    <a:close/>
                  </a:path>
                </a:pathLst>
              </a:custGeom>
              <a:solidFill>
                <a:srgbClr val="900000"/>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28" name="椭圆 127"/>
            <p:cNvSpPr/>
            <p:nvPr/>
          </p:nvSpPr>
          <p:spPr bwMode="auto">
            <a:xfrm>
              <a:off x="2669070" y="5365850"/>
              <a:ext cx="1083996" cy="1083996"/>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32" name="椭圆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rrowheads="1"/>
          </p:cNvSpPr>
          <p:nvPr/>
        </p:nvSpPr>
        <p:spPr bwMode="auto">
          <a:xfrm>
            <a:off x="4214450" y="5878094"/>
            <a:ext cx="469900" cy="204787"/>
          </a:xfrm>
          <a:prstGeom prst="ellipse">
            <a:avLst/>
          </a:prstGeom>
          <a:solidFill>
            <a:srgbClr val="569B1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grpSp>
        <p:nvGrpSpPr>
          <p:cNvPr id="133" name="组合 1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198424" y="5500269"/>
            <a:ext cx="501952" cy="503237"/>
            <a:chOff x="3178024" y="8193088"/>
            <a:chExt cx="501952" cy="503237"/>
          </a:xfrm>
        </p:grpSpPr>
        <p:sp>
          <p:nvSpPr>
            <p:cNvPr id="134" name="椭圆 2110"/>
            <p:cNvSpPr>
              <a:spLocks noChangeArrowheads="1"/>
            </p:cNvSpPr>
            <p:nvPr/>
          </p:nvSpPr>
          <p:spPr bwMode="auto">
            <a:xfrm>
              <a:off x="3178175" y="8193088"/>
              <a:ext cx="501650" cy="503237"/>
            </a:xfrm>
            <a:prstGeom prst="ellipse">
              <a:avLst/>
            </a:prstGeom>
            <a:solidFill>
              <a:schemeClr val="bg1"/>
            </a:solidFill>
            <a:ln>
              <a:noFill/>
            </a:ln>
            <a:effectLst>
              <a:innerShdw dist="152400" dir="1800000">
                <a:schemeClr val="bg1">
                  <a:lumMod val="65000"/>
                  <a:alpha val="42000"/>
                </a:schemeClr>
              </a:innerShdw>
            </a:effectLst>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5" name="任意多边形 134"/>
            <p:cNvSpPr/>
            <p:nvPr/>
          </p:nvSpPr>
          <p:spPr bwMode="auto">
            <a:xfrm>
              <a:off x="3178024" y="8225696"/>
              <a:ext cx="501952" cy="457932"/>
            </a:xfrm>
            <a:custGeom>
              <a:avLst/>
              <a:gdLst>
                <a:gd name="connsiteX0" fmla="*/ 565453 w 1139921"/>
                <a:gd name="connsiteY0" fmla="*/ 949958 h 1039958"/>
                <a:gd name="connsiteX1" fmla="*/ 610453 w 1139921"/>
                <a:gd name="connsiteY1" fmla="*/ 994958 h 1039958"/>
                <a:gd name="connsiteX2" fmla="*/ 565453 w 1139921"/>
                <a:gd name="connsiteY2" fmla="*/ 1039958 h 1039958"/>
                <a:gd name="connsiteX3" fmla="*/ 520453 w 1139921"/>
                <a:gd name="connsiteY3" fmla="*/ 994958 h 1039958"/>
                <a:gd name="connsiteX4" fmla="*/ 565453 w 1139921"/>
                <a:gd name="connsiteY4" fmla="*/ 949958 h 1039958"/>
                <a:gd name="connsiteX5" fmla="*/ 728643 w 1139921"/>
                <a:gd name="connsiteY5" fmla="*/ 929369 h 1039958"/>
                <a:gd name="connsiteX6" fmla="*/ 773643 w 1139921"/>
                <a:gd name="connsiteY6" fmla="*/ 974369 h 1039958"/>
                <a:gd name="connsiteX7" fmla="*/ 728643 w 1139921"/>
                <a:gd name="connsiteY7" fmla="*/ 1019369 h 1039958"/>
                <a:gd name="connsiteX8" fmla="*/ 683643 w 1139921"/>
                <a:gd name="connsiteY8" fmla="*/ 974369 h 1039958"/>
                <a:gd name="connsiteX9" fmla="*/ 728643 w 1139921"/>
                <a:gd name="connsiteY9" fmla="*/ 929369 h 1039958"/>
                <a:gd name="connsiteX10" fmla="*/ 370242 w 1139921"/>
                <a:gd name="connsiteY10" fmla="*/ 904958 h 1039958"/>
                <a:gd name="connsiteX11" fmla="*/ 415242 w 1139921"/>
                <a:gd name="connsiteY11" fmla="*/ 949958 h 1039958"/>
                <a:gd name="connsiteX12" fmla="*/ 370242 w 1139921"/>
                <a:gd name="connsiteY12" fmla="*/ 994958 h 1039958"/>
                <a:gd name="connsiteX13" fmla="*/ 325242 w 1139921"/>
                <a:gd name="connsiteY13" fmla="*/ 949958 h 1039958"/>
                <a:gd name="connsiteX14" fmla="*/ 370242 w 1139921"/>
                <a:gd name="connsiteY14" fmla="*/ 904958 h 1039958"/>
                <a:gd name="connsiteX15" fmla="*/ 895885 w 1139921"/>
                <a:gd name="connsiteY15" fmla="*/ 876544 h 1039958"/>
                <a:gd name="connsiteX16" fmla="*/ 940885 w 1139921"/>
                <a:gd name="connsiteY16" fmla="*/ 921544 h 1039958"/>
                <a:gd name="connsiteX17" fmla="*/ 934225 w 1139921"/>
                <a:gd name="connsiteY17" fmla="*/ 937624 h 1039958"/>
                <a:gd name="connsiteX18" fmla="*/ 900239 w 1139921"/>
                <a:gd name="connsiteY18" fmla="*/ 965665 h 1039958"/>
                <a:gd name="connsiteX19" fmla="*/ 895885 w 1139921"/>
                <a:gd name="connsiteY19" fmla="*/ 966544 h 1039958"/>
                <a:gd name="connsiteX20" fmla="*/ 850885 w 1139921"/>
                <a:gd name="connsiteY20" fmla="*/ 921544 h 1039958"/>
                <a:gd name="connsiteX21" fmla="*/ 895885 w 1139921"/>
                <a:gd name="connsiteY21" fmla="*/ 876544 h 1039958"/>
                <a:gd name="connsiteX22" fmla="*/ 201976 w 1139921"/>
                <a:gd name="connsiteY22" fmla="*/ 849686 h 1039958"/>
                <a:gd name="connsiteX23" fmla="*/ 246976 w 1139921"/>
                <a:gd name="connsiteY23" fmla="*/ 894686 h 1039958"/>
                <a:gd name="connsiteX24" fmla="*/ 219492 w 1139921"/>
                <a:gd name="connsiteY24" fmla="*/ 936150 h 1039958"/>
                <a:gd name="connsiteX25" fmla="*/ 206431 w 1139921"/>
                <a:gd name="connsiteY25" fmla="*/ 938787 h 1039958"/>
                <a:gd name="connsiteX26" fmla="*/ 164573 w 1139921"/>
                <a:gd name="connsiteY26" fmla="*/ 904251 h 1039958"/>
                <a:gd name="connsiteX27" fmla="*/ 157273 w 1139921"/>
                <a:gd name="connsiteY27" fmla="*/ 895404 h 1039958"/>
                <a:gd name="connsiteX28" fmla="*/ 156976 w 1139921"/>
                <a:gd name="connsiteY28" fmla="*/ 894686 h 1039958"/>
                <a:gd name="connsiteX29" fmla="*/ 201976 w 1139921"/>
                <a:gd name="connsiteY29" fmla="*/ 849686 h 1039958"/>
                <a:gd name="connsiteX30" fmla="*/ 1032425 w 1139921"/>
                <a:gd name="connsiteY30" fmla="*/ 745166 h 1039958"/>
                <a:gd name="connsiteX31" fmla="*/ 1064245 w 1139921"/>
                <a:gd name="connsiteY31" fmla="*/ 758346 h 1039958"/>
                <a:gd name="connsiteX32" fmla="*/ 1070112 w 1139921"/>
                <a:gd name="connsiteY32" fmla="*/ 772510 h 1039958"/>
                <a:gd name="connsiteX33" fmla="*/ 1044621 w 1139921"/>
                <a:gd name="connsiteY33" fmla="*/ 819474 h 1039958"/>
                <a:gd name="connsiteX34" fmla="*/ 1031781 w 1139921"/>
                <a:gd name="connsiteY34" fmla="*/ 835036 h 1039958"/>
                <a:gd name="connsiteX35" fmla="*/ 1014909 w 1139921"/>
                <a:gd name="connsiteY35" fmla="*/ 831630 h 1039958"/>
                <a:gd name="connsiteX36" fmla="*/ 987425 w 1139921"/>
                <a:gd name="connsiteY36" fmla="*/ 790166 h 1039958"/>
                <a:gd name="connsiteX37" fmla="*/ 1032425 w 1139921"/>
                <a:gd name="connsiteY37" fmla="*/ 745166 h 1039958"/>
                <a:gd name="connsiteX38" fmla="*/ 427341 w 1139921"/>
                <a:gd name="connsiteY38" fmla="*/ 722710 h 1039958"/>
                <a:gd name="connsiteX39" fmla="*/ 472341 w 1139921"/>
                <a:gd name="connsiteY39" fmla="*/ 767710 h 1039958"/>
                <a:gd name="connsiteX40" fmla="*/ 427341 w 1139921"/>
                <a:gd name="connsiteY40" fmla="*/ 812710 h 1039958"/>
                <a:gd name="connsiteX41" fmla="*/ 382341 w 1139921"/>
                <a:gd name="connsiteY41" fmla="*/ 767710 h 1039958"/>
                <a:gd name="connsiteX42" fmla="*/ 427341 w 1139921"/>
                <a:gd name="connsiteY42" fmla="*/ 722710 h 1039958"/>
                <a:gd name="connsiteX43" fmla="*/ 94008 w 1139921"/>
                <a:gd name="connsiteY43" fmla="*/ 722710 h 1039958"/>
                <a:gd name="connsiteX44" fmla="*/ 139008 w 1139921"/>
                <a:gd name="connsiteY44" fmla="*/ 767710 h 1039958"/>
                <a:gd name="connsiteX45" fmla="*/ 94008 w 1139921"/>
                <a:gd name="connsiteY45" fmla="*/ 812710 h 1039958"/>
                <a:gd name="connsiteX46" fmla="*/ 90578 w 1139921"/>
                <a:gd name="connsiteY46" fmla="*/ 812018 h 1039958"/>
                <a:gd name="connsiteX47" fmla="*/ 56592 w 1139921"/>
                <a:gd name="connsiteY47" fmla="*/ 749402 h 1039958"/>
                <a:gd name="connsiteX48" fmla="*/ 62188 w 1139921"/>
                <a:gd name="connsiteY48" fmla="*/ 735890 h 1039958"/>
                <a:gd name="connsiteX49" fmla="*/ 94008 w 1139921"/>
                <a:gd name="connsiteY49" fmla="*/ 722710 h 1039958"/>
                <a:gd name="connsiteX50" fmla="*/ 673453 w 1139921"/>
                <a:gd name="connsiteY50" fmla="*/ 696350 h 1039958"/>
                <a:gd name="connsiteX51" fmla="*/ 718453 w 1139921"/>
                <a:gd name="connsiteY51" fmla="*/ 741350 h 1039958"/>
                <a:gd name="connsiteX52" fmla="*/ 673453 w 1139921"/>
                <a:gd name="connsiteY52" fmla="*/ 786350 h 1039958"/>
                <a:gd name="connsiteX53" fmla="*/ 628453 w 1139921"/>
                <a:gd name="connsiteY53" fmla="*/ 741350 h 1039958"/>
                <a:gd name="connsiteX54" fmla="*/ 673453 w 1139921"/>
                <a:gd name="connsiteY54" fmla="*/ 696350 h 1039958"/>
                <a:gd name="connsiteX55" fmla="*/ 267722 w 1139921"/>
                <a:gd name="connsiteY55" fmla="*/ 663948 h 1039958"/>
                <a:gd name="connsiteX56" fmla="*/ 312722 w 1139921"/>
                <a:gd name="connsiteY56" fmla="*/ 708948 h 1039958"/>
                <a:gd name="connsiteX57" fmla="*/ 267722 w 1139921"/>
                <a:gd name="connsiteY57" fmla="*/ 753948 h 1039958"/>
                <a:gd name="connsiteX58" fmla="*/ 222722 w 1139921"/>
                <a:gd name="connsiteY58" fmla="*/ 708948 h 1039958"/>
                <a:gd name="connsiteX59" fmla="*/ 267722 w 1139921"/>
                <a:gd name="connsiteY59" fmla="*/ 663948 h 1039958"/>
                <a:gd name="connsiteX60" fmla="*/ 1106500 w 1139921"/>
                <a:gd name="connsiteY60" fmla="*/ 576492 h 1039958"/>
                <a:gd name="connsiteX61" fmla="*/ 1124016 w 1139921"/>
                <a:gd name="connsiteY61" fmla="*/ 580029 h 1039958"/>
                <a:gd name="connsiteX62" fmla="*/ 1133648 w 1139921"/>
                <a:gd name="connsiteY62" fmla="*/ 586523 h 1039958"/>
                <a:gd name="connsiteX63" fmla="*/ 1130813 w 1139921"/>
                <a:gd name="connsiteY63" fmla="*/ 614645 h 1039958"/>
                <a:gd name="connsiteX64" fmla="*/ 1115269 w 1139921"/>
                <a:gd name="connsiteY64" fmla="*/ 664722 h 1039958"/>
                <a:gd name="connsiteX65" fmla="*/ 1106500 w 1139921"/>
                <a:gd name="connsiteY65" fmla="*/ 666492 h 1039958"/>
                <a:gd name="connsiteX66" fmla="*/ 1061500 w 1139921"/>
                <a:gd name="connsiteY66" fmla="*/ 621492 h 1039958"/>
                <a:gd name="connsiteX67" fmla="*/ 1106500 w 1139921"/>
                <a:gd name="connsiteY67" fmla="*/ 576492 h 1039958"/>
                <a:gd name="connsiteX68" fmla="*/ 914624 w 1139921"/>
                <a:gd name="connsiteY68" fmla="*/ 576492 h 1039958"/>
                <a:gd name="connsiteX69" fmla="*/ 959624 w 1139921"/>
                <a:gd name="connsiteY69" fmla="*/ 621492 h 1039958"/>
                <a:gd name="connsiteX70" fmla="*/ 914624 w 1139921"/>
                <a:gd name="connsiteY70" fmla="*/ 666492 h 1039958"/>
                <a:gd name="connsiteX71" fmla="*/ 869624 w 1139921"/>
                <a:gd name="connsiteY71" fmla="*/ 621492 h 1039958"/>
                <a:gd name="connsiteX72" fmla="*/ 914624 w 1139921"/>
                <a:gd name="connsiteY72" fmla="*/ 576492 h 1039958"/>
                <a:gd name="connsiteX73" fmla="*/ 24406 w 1139921"/>
                <a:gd name="connsiteY73" fmla="*/ 546240 h 1039958"/>
                <a:gd name="connsiteX74" fmla="*/ 69406 w 1139921"/>
                <a:gd name="connsiteY74" fmla="*/ 591240 h 1039958"/>
                <a:gd name="connsiteX75" fmla="*/ 24406 w 1139921"/>
                <a:gd name="connsiteY75" fmla="*/ 636240 h 1039958"/>
                <a:gd name="connsiteX76" fmla="*/ 14517 w 1139921"/>
                <a:gd name="connsiteY76" fmla="*/ 634244 h 1039958"/>
                <a:gd name="connsiteX77" fmla="*/ 8433 w 1139921"/>
                <a:gd name="connsiteY77" fmla="*/ 614645 h 1039958"/>
                <a:gd name="connsiteX78" fmla="*/ 2212 w 1139921"/>
                <a:gd name="connsiteY78" fmla="*/ 552931 h 1039958"/>
                <a:gd name="connsiteX79" fmla="*/ 6890 w 1139921"/>
                <a:gd name="connsiteY79" fmla="*/ 549777 h 1039958"/>
                <a:gd name="connsiteX80" fmla="*/ 24406 w 1139921"/>
                <a:gd name="connsiteY80" fmla="*/ 546240 h 1039958"/>
                <a:gd name="connsiteX81" fmla="*/ 565453 w 1139921"/>
                <a:gd name="connsiteY81" fmla="*/ 525052 h 1039958"/>
                <a:gd name="connsiteX82" fmla="*/ 610453 w 1139921"/>
                <a:gd name="connsiteY82" fmla="*/ 570052 h 1039958"/>
                <a:gd name="connsiteX83" fmla="*/ 565453 w 1139921"/>
                <a:gd name="connsiteY83" fmla="*/ 615052 h 1039958"/>
                <a:gd name="connsiteX84" fmla="*/ 520453 w 1139921"/>
                <a:gd name="connsiteY84" fmla="*/ 570052 h 1039958"/>
                <a:gd name="connsiteX85" fmla="*/ 565453 w 1139921"/>
                <a:gd name="connsiteY85" fmla="*/ 525052 h 1039958"/>
                <a:gd name="connsiteX86" fmla="*/ 375722 w 1139921"/>
                <a:gd name="connsiteY86" fmla="*/ 501240 h 1039958"/>
                <a:gd name="connsiteX87" fmla="*/ 420722 w 1139921"/>
                <a:gd name="connsiteY87" fmla="*/ 546240 h 1039958"/>
                <a:gd name="connsiteX88" fmla="*/ 375722 w 1139921"/>
                <a:gd name="connsiteY88" fmla="*/ 591240 h 1039958"/>
                <a:gd name="connsiteX89" fmla="*/ 330722 w 1139921"/>
                <a:gd name="connsiteY89" fmla="*/ 546240 h 1039958"/>
                <a:gd name="connsiteX90" fmla="*/ 375722 w 1139921"/>
                <a:gd name="connsiteY90" fmla="*/ 501240 h 1039958"/>
                <a:gd name="connsiteX91" fmla="*/ 727453 w 1139921"/>
                <a:gd name="connsiteY91" fmla="*/ 468492 h 1039958"/>
                <a:gd name="connsiteX92" fmla="*/ 772453 w 1139921"/>
                <a:gd name="connsiteY92" fmla="*/ 513492 h 1039958"/>
                <a:gd name="connsiteX93" fmla="*/ 727453 w 1139921"/>
                <a:gd name="connsiteY93" fmla="*/ 558492 h 1039958"/>
                <a:gd name="connsiteX94" fmla="*/ 682453 w 1139921"/>
                <a:gd name="connsiteY94" fmla="*/ 513492 h 1039958"/>
                <a:gd name="connsiteX95" fmla="*/ 727453 w 1139921"/>
                <a:gd name="connsiteY95" fmla="*/ 468492 h 1039958"/>
                <a:gd name="connsiteX96" fmla="*/ 184008 w 1139921"/>
                <a:gd name="connsiteY96" fmla="*/ 438074 h 1039958"/>
                <a:gd name="connsiteX97" fmla="*/ 229008 w 1139921"/>
                <a:gd name="connsiteY97" fmla="*/ 483074 h 1039958"/>
                <a:gd name="connsiteX98" fmla="*/ 184008 w 1139921"/>
                <a:gd name="connsiteY98" fmla="*/ 528074 h 1039958"/>
                <a:gd name="connsiteX99" fmla="*/ 139008 w 1139921"/>
                <a:gd name="connsiteY99" fmla="*/ 483074 h 1039958"/>
                <a:gd name="connsiteX100" fmla="*/ 184008 w 1139921"/>
                <a:gd name="connsiteY100" fmla="*/ 438074 h 1039958"/>
                <a:gd name="connsiteX101" fmla="*/ 1131030 w 1139921"/>
                <a:gd name="connsiteY101" fmla="*/ 385902 h 1039958"/>
                <a:gd name="connsiteX102" fmla="*/ 1139921 w 1139921"/>
                <a:gd name="connsiteY102" fmla="*/ 474106 h 1039958"/>
                <a:gd name="connsiteX103" fmla="*/ 1133062 w 1139921"/>
                <a:gd name="connsiteY103" fmla="*/ 475491 h 1039958"/>
                <a:gd name="connsiteX104" fmla="*/ 1088062 w 1139921"/>
                <a:gd name="connsiteY104" fmla="*/ 430491 h 1039958"/>
                <a:gd name="connsiteX105" fmla="*/ 1115546 w 1139921"/>
                <a:gd name="connsiteY105" fmla="*/ 389028 h 1039958"/>
                <a:gd name="connsiteX106" fmla="*/ 22745 w 1139921"/>
                <a:gd name="connsiteY106" fmla="*/ 384468 h 1039958"/>
                <a:gd name="connsiteX107" fmla="*/ 67745 w 1139921"/>
                <a:gd name="connsiteY107" fmla="*/ 429468 h 1039958"/>
                <a:gd name="connsiteX108" fmla="*/ 22745 w 1139921"/>
                <a:gd name="connsiteY108" fmla="*/ 474468 h 1039958"/>
                <a:gd name="connsiteX109" fmla="*/ 5229 w 1139921"/>
                <a:gd name="connsiteY109" fmla="*/ 470932 h 1039958"/>
                <a:gd name="connsiteX110" fmla="*/ 0 w 1139921"/>
                <a:gd name="connsiteY110" fmla="*/ 467407 h 1039958"/>
                <a:gd name="connsiteX111" fmla="*/ 8062 w 1139921"/>
                <a:gd name="connsiteY111" fmla="*/ 387433 h 1039958"/>
                <a:gd name="connsiteX112" fmla="*/ 565453 w 1139921"/>
                <a:gd name="connsiteY112" fmla="*/ 339468 h 1039958"/>
                <a:gd name="connsiteX113" fmla="*/ 610453 w 1139921"/>
                <a:gd name="connsiteY113" fmla="*/ 384468 h 1039958"/>
                <a:gd name="connsiteX114" fmla="*/ 565453 w 1139921"/>
                <a:gd name="connsiteY114" fmla="*/ 429468 h 1039958"/>
                <a:gd name="connsiteX115" fmla="*/ 520453 w 1139921"/>
                <a:gd name="connsiteY115" fmla="*/ 384468 h 1039958"/>
                <a:gd name="connsiteX116" fmla="*/ 565453 w 1139921"/>
                <a:gd name="connsiteY116" fmla="*/ 339468 h 1039958"/>
                <a:gd name="connsiteX117" fmla="*/ 968083 w 1139921"/>
                <a:gd name="connsiteY117" fmla="*/ 330136 h 1039958"/>
                <a:gd name="connsiteX118" fmla="*/ 1013083 w 1139921"/>
                <a:gd name="connsiteY118" fmla="*/ 375136 h 1039958"/>
                <a:gd name="connsiteX119" fmla="*/ 968083 w 1139921"/>
                <a:gd name="connsiteY119" fmla="*/ 420136 h 1039958"/>
                <a:gd name="connsiteX120" fmla="*/ 923083 w 1139921"/>
                <a:gd name="connsiteY120" fmla="*/ 375136 h 1039958"/>
                <a:gd name="connsiteX121" fmla="*/ 968083 w 1139921"/>
                <a:gd name="connsiteY121" fmla="*/ 330136 h 1039958"/>
                <a:gd name="connsiteX122" fmla="*/ 785572 w 1139921"/>
                <a:gd name="connsiteY122" fmla="*/ 280374 h 1039958"/>
                <a:gd name="connsiteX123" fmla="*/ 830572 w 1139921"/>
                <a:gd name="connsiteY123" fmla="*/ 325374 h 1039958"/>
                <a:gd name="connsiteX124" fmla="*/ 785572 w 1139921"/>
                <a:gd name="connsiteY124" fmla="*/ 370374 h 1039958"/>
                <a:gd name="connsiteX125" fmla="*/ 740572 w 1139921"/>
                <a:gd name="connsiteY125" fmla="*/ 325374 h 1039958"/>
                <a:gd name="connsiteX126" fmla="*/ 785572 w 1139921"/>
                <a:gd name="connsiteY126" fmla="*/ 280374 h 1039958"/>
                <a:gd name="connsiteX127" fmla="*/ 233214 w 1139921"/>
                <a:gd name="connsiteY127" fmla="*/ 252336 h 1039958"/>
                <a:gd name="connsiteX128" fmla="*/ 278214 w 1139921"/>
                <a:gd name="connsiteY128" fmla="*/ 297336 h 1039958"/>
                <a:gd name="connsiteX129" fmla="*/ 233214 w 1139921"/>
                <a:gd name="connsiteY129" fmla="*/ 342336 h 1039958"/>
                <a:gd name="connsiteX130" fmla="*/ 188214 w 1139921"/>
                <a:gd name="connsiteY130" fmla="*/ 297336 h 1039958"/>
                <a:gd name="connsiteX131" fmla="*/ 233214 w 1139921"/>
                <a:gd name="connsiteY131" fmla="*/ 252336 h 1039958"/>
                <a:gd name="connsiteX132" fmla="*/ 429722 w 1139921"/>
                <a:gd name="connsiteY132" fmla="*/ 226706 h 1039958"/>
                <a:gd name="connsiteX133" fmla="*/ 474722 w 1139921"/>
                <a:gd name="connsiteY133" fmla="*/ 271706 h 1039958"/>
                <a:gd name="connsiteX134" fmla="*/ 429722 w 1139921"/>
                <a:gd name="connsiteY134" fmla="*/ 316706 h 1039958"/>
                <a:gd name="connsiteX135" fmla="*/ 384722 w 1139921"/>
                <a:gd name="connsiteY135" fmla="*/ 271706 h 1039958"/>
                <a:gd name="connsiteX136" fmla="*/ 429722 w 1139921"/>
                <a:gd name="connsiteY136" fmla="*/ 226706 h 1039958"/>
                <a:gd name="connsiteX137" fmla="*/ 83662 w 1139921"/>
                <a:gd name="connsiteY137" fmla="*/ 199124 h 1039958"/>
                <a:gd name="connsiteX138" fmla="*/ 94523 w 1139921"/>
                <a:gd name="connsiteY138" fmla="*/ 206446 h 1039958"/>
                <a:gd name="connsiteX139" fmla="*/ 107703 w 1139921"/>
                <a:gd name="connsiteY139" fmla="*/ 238266 h 1039958"/>
                <a:gd name="connsiteX140" fmla="*/ 62703 w 1139921"/>
                <a:gd name="connsiteY140" fmla="*/ 283266 h 1039958"/>
                <a:gd name="connsiteX141" fmla="*/ 45187 w 1139921"/>
                <a:gd name="connsiteY141" fmla="*/ 279730 h 1039958"/>
                <a:gd name="connsiteX142" fmla="*/ 41497 w 1139921"/>
                <a:gd name="connsiteY142" fmla="*/ 277242 h 1039958"/>
                <a:gd name="connsiteX143" fmla="*/ 41811 w 1139921"/>
                <a:gd name="connsiteY143" fmla="*/ 276230 h 1039958"/>
                <a:gd name="connsiteX144" fmla="*/ 619453 w 1139921"/>
                <a:gd name="connsiteY144" fmla="*/ 172706 h 1039958"/>
                <a:gd name="connsiteX145" fmla="*/ 664453 w 1139921"/>
                <a:gd name="connsiteY145" fmla="*/ 217706 h 1039958"/>
                <a:gd name="connsiteX146" fmla="*/ 619453 w 1139921"/>
                <a:gd name="connsiteY146" fmla="*/ 262706 h 1039958"/>
                <a:gd name="connsiteX147" fmla="*/ 574453 w 1139921"/>
                <a:gd name="connsiteY147" fmla="*/ 217706 h 1039958"/>
                <a:gd name="connsiteX148" fmla="*/ 619453 w 1139921"/>
                <a:gd name="connsiteY148" fmla="*/ 172706 h 1039958"/>
                <a:gd name="connsiteX149" fmla="*/ 895885 w 1139921"/>
                <a:gd name="connsiteY149" fmla="*/ 111797 h 1039958"/>
                <a:gd name="connsiteX150" fmla="*/ 940885 w 1139921"/>
                <a:gd name="connsiteY150" fmla="*/ 156797 h 1039958"/>
                <a:gd name="connsiteX151" fmla="*/ 895885 w 1139921"/>
                <a:gd name="connsiteY151" fmla="*/ 201797 h 1039958"/>
                <a:gd name="connsiteX152" fmla="*/ 850885 w 1139921"/>
                <a:gd name="connsiteY152" fmla="*/ 156797 h 1039958"/>
                <a:gd name="connsiteX153" fmla="*/ 895885 w 1139921"/>
                <a:gd name="connsiteY153" fmla="*/ 111797 h 1039958"/>
                <a:gd name="connsiteX154" fmla="*/ 291976 w 1139921"/>
                <a:gd name="connsiteY154" fmla="*/ 60924 h 1039958"/>
                <a:gd name="connsiteX155" fmla="*/ 336976 w 1139921"/>
                <a:gd name="connsiteY155" fmla="*/ 105924 h 1039958"/>
                <a:gd name="connsiteX156" fmla="*/ 291976 w 1139921"/>
                <a:gd name="connsiteY156" fmla="*/ 150924 h 1039958"/>
                <a:gd name="connsiteX157" fmla="*/ 246976 w 1139921"/>
                <a:gd name="connsiteY157" fmla="*/ 105924 h 1039958"/>
                <a:gd name="connsiteX158" fmla="*/ 291976 w 1139921"/>
                <a:gd name="connsiteY158" fmla="*/ 60924 h 1039958"/>
                <a:gd name="connsiteX159" fmla="*/ 725596 w 1139921"/>
                <a:gd name="connsiteY159" fmla="*/ 56955 h 1039958"/>
                <a:gd name="connsiteX160" fmla="*/ 770596 w 1139921"/>
                <a:gd name="connsiteY160" fmla="*/ 101955 h 1039958"/>
                <a:gd name="connsiteX161" fmla="*/ 725596 w 1139921"/>
                <a:gd name="connsiteY161" fmla="*/ 146955 h 1039958"/>
                <a:gd name="connsiteX162" fmla="*/ 680596 w 1139921"/>
                <a:gd name="connsiteY162" fmla="*/ 101955 h 1039958"/>
                <a:gd name="connsiteX163" fmla="*/ 725596 w 1139921"/>
                <a:gd name="connsiteY163" fmla="*/ 56955 h 1039958"/>
                <a:gd name="connsiteX164" fmla="*/ 478534 w 1139921"/>
                <a:gd name="connsiteY164" fmla="*/ 0 h 1039958"/>
                <a:gd name="connsiteX165" fmla="*/ 523534 w 1139921"/>
                <a:gd name="connsiteY165" fmla="*/ 45000 h 1039958"/>
                <a:gd name="connsiteX166" fmla="*/ 478534 w 1139921"/>
                <a:gd name="connsiteY166" fmla="*/ 90000 h 1039958"/>
                <a:gd name="connsiteX167" fmla="*/ 433534 w 1139921"/>
                <a:gd name="connsiteY167" fmla="*/ 45000 h 1039958"/>
                <a:gd name="connsiteX168" fmla="*/ 478534 w 1139921"/>
                <a:gd name="connsiteY168" fmla="*/ 0 h 103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139921" h="1039958">
                  <a:moveTo>
                    <a:pt x="565453" y="949958"/>
                  </a:moveTo>
                  <a:cubicBezTo>
                    <a:pt x="590306" y="949958"/>
                    <a:pt x="610453" y="970105"/>
                    <a:pt x="610453" y="994958"/>
                  </a:cubicBezTo>
                  <a:cubicBezTo>
                    <a:pt x="610453" y="1019811"/>
                    <a:pt x="590306" y="1039958"/>
                    <a:pt x="565453" y="1039958"/>
                  </a:cubicBezTo>
                  <a:cubicBezTo>
                    <a:pt x="540600" y="1039958"/>
                    <a:pt x="520453" y="1019811"/>
                    <a:pt x="520453" y="994958"/>
                  </a:cubicBezTo>
                  <a:cubicBezTo>
                    <a:pt x="520453" y="970105"/>
                    <a:pt x="540600" y="949958"/>
                    <a:pt x="565453" y="949958"/>
                  </a:cubicBezTo>
                  <a:close/>
                  <a:moveTo>
                    <a:pt x="728643" y="929369"/>
                  </a:moveTo>
                  <a:cubicBezTo>
                    <a:pt x="753496" y="929369"/>
                    <a:pt x="773643" y="949516"/>
                    <a:pt x="773643" y="974369"/>
                  </a:cubicBezTo>
                  <a:cubicBezTo>
                    <a:pt x="773643" y="999222"/>
                    <a:pt x="753496" y="1019369"/>
                    <a:pt x="728643" y="1019369"/>
                  </a:cubicBezTo>
                  <a:cubicBezTo>
                    <a:pt x="703790" y="1019369"/>
                    <a:pt x="683643" y="999222"/>
                    <a:pt x="683643" y="974369"/>
                  </a:cubicBezTo>
                  <a:cubicBezTo>
                    <a:pt x="683643" y="949516"/>
                    <a:pt x="703790" y="929369"/>
                    <a:pt x="728643" y="929369"/>
                  </a:cubicBezTo>
                  <a:close/>
                  <a:moveTo>
                    <a:pt x="370242" y="904958"/>
                  </a:moveTo>
                  <a:cubicBezTo>
                    <a:pt x="395095" y="904958"/>
                    <a:pt x="415242" y="925105"/>
                    <a:pt x="415242" y="949958"/>
                  </a:cubicBezTo>
                  <a:cubicBezTo>
                    <a:pt x="415242" y="974811"/>
                    <a:pt x="395095" y="994958"/>
                    <a:pt x="370242" y="994958"/>
                  </a:cubicBezTo>
                  <a:cubicBezTo>
                    <a:pt x="345389" y="994958"/>
                    <a:pt x="325242" y="974811"/>
                    <a:pt x="325242" y="949958"/>
                  </a:cubicBezTo>
                  <a:cubicBezTo>
                    <a:pt x="325242" y="925105"/>
                    <a:pt x="345389" y="904958"/>
                    <a:pt x="370242" y="904958"/>
                  </a:cubicBezTo>
                  <a:close/>
                  <a:moveTo>
                    <a:pt x="895885" y="876544"/>
                  </a:moveTo>
                  <a:cubicBezTo>
                    <a:pt x="920738" y="876544"/>
                    <a:pt x="940885" y="896691"/>
                    <a:pt x="940885" y="921544"/>
                  </a:cubicBezTo>
                  <a:lnTo>
                    <a:pt x="934225" y="937624"/>
                  </a:lnTo>
                  <a:lnTo>
                    <a:pt x="900239" y="965665"/>
                  </a:lnTo>
                  <a:lnTo>
                    <a:pt x="895885" y="966544"/>
                  </a:lnTo>
                  <a:cubicBezTo>
                    <a:pt x="871032" y="966544"/>
                    <a:pt x="850885" y="946397"/>
                    <a:pt x="850885" y="921544"/>
                  </a:cubicBezTo>
                  <a:cubicBezTo>
                    <a:pt x="850885" y="896691"/>
                    <a:pt x="871032" y="876544"/>
                    <a:pt x="895885" y="876544"/>
                  </a:cubicBezTo>
                  <a:close/>
                  <a:moveTo>
                    <a:pt x="201976" y="849686"/>
                  </a:moveTo>
                  <a:cubicBezTo>
                    <a:pt x="226829" y="849686"/>
                    <a:pt x="246976" y="869833"/>
                    <a:pt x="246976" y="894686"/>
                  </a:cubicBezTo>
                  <a:cubicBezTo>
                    <a:pt x="246976" y="913326"/>
                    <a:pt x="235643" y="929318"/>
                    <a:pt x="219492" y="936150"/>
                  </a:cubicBezTo>
                  <a:lnTo>
                    <a:pt x="206431" y="938787"/>
                  </a:lnTo>
                  <a:lnTo>
                    <a:pt x="164573" y="904251"/>
                  </a:lnTo>
                  <a:lnTo>
                    <a:pt x="157273" y="895404"/>
                  </a:lnTo>
                  <a:lnTo>
                    <a:pt x="156976" y="894686"/>
                  </a:lnTo>
                  <a:cubicBezTo>
                    <a:pt x="156976" y="869833"/>
                    <a:pt x="177123" y="849686"/>
                    <a:pt x="201976" y="849686"/>
                  </a:cubicBezTo>
                  <a:close/>
                  <a:moveTo>
                    <a:pt x="1032425" y="745166"/>
                  </a:moveTo>
                  <a:cubicBezTo>
                    <a:pt x="1044852" y="745166"/>
                    <a:pt x="1056102" y="750203"/>
                    <a:pt x="1064245" y="758346"/>
                  </a:cubicBezTo>
                  <a:lnTo>
                    <a:pt x="1070112" y="772510"/>
                  </a:lnTo>
                  <a:lnTo>
                    <a:pt x="1044621" y="819474"/>
                  </a:lnTo>
                  <a:lnTo>
                    <a:pt x="1031781" y="835036"/>
                  </a:lnTo>
                  <a:lnTo>
                    <a:pt x="1014909" y="831630"/>
                  </a:lnTo>
                  <a:cubicBezTo>
                    <a:pt x="998758" y="824799"/>
                    <a:pt x="987425" y="808806"/>
                    <a:pt x="987425" y="790166"/>
                  </a:cubicBezTo>
                  <a:cubicBezTo>
                    <a:pt x="987425" y="765313"/>
                    <a:pt x="1007572" y="745166"/>
                    <a:pt x="1032425" y="745166"/>
                  </a:cubicBezTo>
                  <a:close/>
                  <a:moveTo>
                    <a:pt x="427341" y="722710"/>
                  </a:moveTo>
                  <a:cubicBezTo>
                    <a:pt x="452194" y="722710"/>
                    <a:pt x="472341" y="742857"/>
                    <a:pt x="472341" y="767710"/>
                  </a:cubicBezTo>
                  <a:cubicBezTo>
                    <a:pt x="472341" y="792563"/>
                    <a:pt x="452194" y="812710"/>
                    <a:pt x="427341" y="812710"/>
                  </a:cubicBezTo>
                  <a:cubicBezTo>
                    <a:pt x="402488" y="812710"/>
                    <a:pt x="382341" y="792563"/>
                    <a:pt x="382341" y="767710"/>
                  </a:cubicBezTo>
                  <a:cubicBezTo>
                    <a:pt x="382341" y="742857"/>
                    <a:pt x="402488" y="722710"/>
                    <a:pt x="427341" y="722710"/>
                  </a:cubicBezTo>
                  <a:close/>
                  <a:moveTo>
                    <a:pt x="94008" y="722710"/>
                  </a:moveTo>
                  <a:cubicBezTo>
                    <a:pt x="118861" y="722710"/>
                    <a:pt x="139008" y="742857"/>
                    <a:pt x="139008" y="767710"/>
                  </a:cubicBezTo>
                  <a:cubicBezTo>
                    <a:pt x="139008" y="792563"/>
                    <a:pt x="118861" y="812710"/>
                    <a:pt x="94008" y="812710"/>
                  </a:cubicBezTo>
                  <a:lnTo>
                    <a:pt x="90578" y="812018"/>
                  </a:lnTo>
                  <a:lnTo>
                    <a:pt x="56592" y="749402"/>
                  </a:lnTo>
                  <a:lnTo>
                    <a:pt x="62188" y="735890"/>
                  </a:lnTo>
                  <a:cubicBezTo>
                    <a:pt x="70332" y="727747"/>
                    <a:pt x="81582" y="722710"/>
                    <a:pt x="94008" y="722710"/>
                  </a:cubicBezTo>
                  <a:close/>
                  <a:moveTo>
                    <a:pt x="673453" y="696350"/>
                  </a:moveTo>
                  <a:cubicBezTo>
                    <a:pt x="698306" y="696350"/>
                    <a:pt x="718453" y="716497"/>
                    <a:pt x="718453" y="741350"/>
                  </a:cubicBezTo>
                  <a:cubicBezTo>
                    <a:pt x="718453" y="766203"/>
                    <a:pt x="698306" y="786350"/>
                    <a:pt x="673453" y="786350"/>
                  </a:cubicBezTo>
                  <a:cubicBezTo>
                    <a:pt x="648600" y="786350"/>
                    <a:pt x="628453" y="766203"/>
                    <a:pt x="628453" y="741350"/>
                  </a:cubicBezTo>
                  <a:cubicBezTo>
                    <a:pt x="628453" y="716497"/>
                    <a:pt x="648600" y="696350"/>
                    <a:pt x="673453" y="696350"/>
                  </a:cubicBezTo>
                  <a:close/>
                  <a:moveTo>
                    <a:pt x="267722" y="663948"/>
                  </a:moveTo>
                  <a:cubicBezTo>
                    <a:pt x="292575" y="663948"/>
                    <a:pt x="312722" y="684095"/>
                    <a:pt x="312722" y="708948"/>
                  </a:cubicBezTo>
                  <a:cubicBezTo>
                    <a:pt x="312722" y="733801"/>
                    <a:pt x="292575" y="753948"/>
                    <a:pt x="267722" y="753948"/>
                  </a:cubicBezTo>
                  <a:cubicBezTo>
                    <a:pt x="242869" y="753948"/>
                    <a:pt x="222722" y="733801"/>
                    <a:pt x="222722" y="708948"/>
                  </a:cubicBezTo>
                  <a:cubicBezTo>
                    <a:pt x="222722" y="684095"/>
                    <a:pt x="242869" y="663948"/>
                    <a:pt x="267722" y="663948"/>
                  </a:cubicBezTo>
                  <a:close/>
                  <a:moveTo>
                    <a:pt x="1106500" y="576492"/>
                  </a:moveTo>
                  <a:cubicBezTo>
                    <a:pt x="1112713" y="576492"/>
                    <a:pt x="1118633" y="577751"/>
                    <a:pt x="1124016" y="580029"/>
                  </a:cubicBezTo>
                  <a:lnTo>
                    <a:pt x="1133648" y="586523"/>
                  </a:lnTo>
                  <a:lnTo>
                    <a:pt x="1130813" y="614645"/>
                  </a:lnTo>
                  <a:lnTo>
                    <a:pt x="1115269" y="664722"/>
                  </a:lnTo>
                  <a:lnTo>
                    <a:pt x="1106500" y="666492"/>
                  </a:lnTo>
                  <a:cubicBezTo>
                    <a:pt x="1081647" y="666492"/>
                    <a:pt x="1061500" y="646345"/>
                    <a:pt x="1061500" y="621492"/>
                  </a:cubicBezTo>
                  <a:cubicBezTo>
                    <a:pt x="1061500" y="596639"/>
                    <a:pt x="1081647" y="576492"/>
                    <a:pt x="1106500" y="576492"/>
                  </a:cubicBezTo>
                  <a:close/>
                  <a:moveTo>
                    <a:pt x="914624" y="576492"/>
                  </a:moveTo>
                  <a:cubicBezTo>
                    <a:pt x="939477" y="576492"/>
                    <a:pt x="959624" y="596639"/>
                    <a:pt x="959624" y="621492"/>
                  </a:cubicBezTo>
                  <a:cubicBezTo>
                    <a:pt x="959624" y="646345"/>
                    <a:pt x="939477" y="666492"/>
                    <a:pt x="914624" y="666492"/>
                  </a:cubicBezTo>
                  <a:cubicBezTo>
                    <a:pt x="889771" y="666492"/>
                    <a:pt x="869624" y="646345"/>
                    <a:pt x="869624" y="621492"/>
                  </a:cubicBezTo>
                  <a:cubicBezTo>
                    <a:pt x="869624" y="596639"/>
                    <a:pt x="889771" y="576492"/>
                    <a:pt x="914624" y="576492"/>
                  </a:cubicBezTo>
                  <a:close/>
                  <a:moveTo>
                    <a:pt x="24406" y="546240"/>
                  </a:moveTo>
                  <a:cubicBezTo>
                    <a:pt x="49259" y="546240"/>
                    <a:pt x="69406" y="566387"/>
                    <a:pt x="69406" y="591240"/>
                  </a:cubicBezTo>
                  <a:cubicBezTo>
                    <a:pt x="69406" y="616093"/>
                    <a:pt x="49259" y="636240"/>
                    <a:pt x="24406" y="636240"/>
                  </a:cubicBezTo>
                  <a:lnTo>
                    <a:pt x="14517" y="634244"/>
                  </a:lnTo>
                  <a:lnTo>
                    <a:pt x="8433" y="614645"/>
                  </a:lnTo>
                  <a:lnTo>
                    <a:pt x="2212" y="552931"/>
                  </a:lnTo>
                  <a:lnTo>
                    <a:pt x="6890" y="549777"/>
                  </a:lnTo>
                  <a:cubicBezTo>
                    <a:pt x="12274" y="547499"/>
                    <a:pt x="18193" y="546240"/>
                    <a:pt x="24406" y="546240"/>
                  </a:cubicBezTo>
                  <a:close/>
                  <a:moveTo>
                    <a:pt x="565453" y="525052"/>
                  </a:moveTo>
                  <a:cubicBezTo>
                    <a:pt x="590306" y="525052"/>
                    <a:pt x="610453" y="545199"/>
                    <a:pt x="610453" y="570052"/>
                  </a:cubicBezTo>
                  <a:cubicBezTo>
                    <a:pt x="610453" y="594905"/>
                    <a:pt x="590306" y="615052"/>
                    <a:pt x="565453" y="615052"/>
                  </a:cubicBezTo>
                  <a:cubicBezTo>
                    <a:pt x="540600" y="615052"/>
                    <a:pt x="520453" y="594905"/>
                    <a:pt x="520453" y="570052"/>
                  </a:cubicBezTo>
                  <a:cubicBezTo>
                    <a:pt x="520453" y="545199"/>
                    <a:pt x="540600" y="525052"/>
                    <a:pt x="565453" y="525052"/>
                  </a:cubicBezTo>
                  <a:close/>
                  <a:moveTo>
                    <a:pt x="375722" y="501240"/>
                  </a:moveTo>
                  <a:cubicBezTo>
                    <a:pt x="400575" y="501240"/>
                    <a:pt x="420722" y="521387"/>
                    <a:pt x="420722" y="546240"/>
                  </a:cubicBezTo>
                  <a:cubicBezTo>
                    <a:pt x="420722" y="571093"/>
                    <a:pt x="400575" y="591240"/>
                    <a:pt x="375722" y="591240"/>
                  </a:cubicBezTo>
                  <a:cubicBezTo>
                    <a:pt x="350869" y="591240"/>
                    <a:pt x="330722" y="571093"/>
                    <a:pt x="330722" y="546240"/>
                  </a:cubicBezTo>
                  <a:cubicBezTo>
                    <a:pt x="330722" y="521387"/>
                    <a:pt x="350869" y="501240"/>
                    <a:pt x="375722" y="501240"/>
                  </a:cubicBezTo>
                  <a:close/>
                  <a:moveTo>
                    <a:pt x="727453" y="468492"/>
                  </a:moveTo>
                  <a:cubicBezTo>
                    <a:pt x="752306" y="468492"/>
                    <a:pt x="772453" y="488639"/>
                    <a:pt x="772453" y="513492"/>
                  </a:cubicBezTo>
                  <a:cubicBezTo>
                    <a:pt x="772453" y="538345"/>
                    <a:pt x="752306" y="558492"/>
                    <a:pt x="727453" y="558492"/>
                  </a:cubicBezTo>
                  <a:cubicBezTo>
                    <a:pt x="702600" y="558492"/>
                    <a:pt x="682453" y="538345"/>
                    <a:pt x="682453" y="513492"/>
                  </a:cubicBezTo>
                  <a:cubicBezTo>
                    <a:pt x="682453" y="488639"/>
                    <a:pt x="702600" y="468492"/>
                    <a:pt x="727453" y="468492"/>
                  </a:cubicBezTo>
                  <a:close/>
                  <a:moveTo>
                    <a:pt x="184008" y="438074"/>
                  </a:moveTo>
                  <a:cubicBezTo>
                    <a:pt x="208861" y="438074"/>
                    <a:pt x="229008" y="458221"/>
                    <a:pt x="229008" y="483074"/>
                  </a:cubicBezTo>
                  <a:cubicBezTo>
                    <a:pt x="229008" y="507927"/>
                    <a:pt x="208861" y="528074"/>
                    <a:pt x="184008" y="528074"/>
                  </a:cubicBezTo>
                  <a:cubicBezTo>
                    <a:pt x="159155" y="528074"/>
                    <a:pt x="139008" y="507927"/>
                    <a:pt x="139008" y="483074"/>
                  </a:cubicBezTo>
                  <a:cubicBezTo>
                    <a:pt x="139008" y="458221"/>
                    <a:pt x="159155" y="438074"/>
                    <a:pt x="184008" y="438074"/>
                  </a:cubicBezTo>
                  <a:close/>
                  <a:moveTo>
                    <a:pt x="1131030" y="385902"/>
                  </a:moveTo>
                  <a:lnTo>
                    <a:pt x="1139921" y="474106"/>
                  </a:lnTo>
                  <a:lnTo>
                    <a:pt x="1133062" y="475491"/>
                  </a:lnTo>
                  <a:cubicBezTo>
                    <a:pt x="1108209" y="475491"/>
                    <a:pt x="1088062" y="455344"/>
                    <a:pt x="1088062" y="430491"/>
                  </a:cubicBezTo>
                  <a:cubicBezTo>
                    <a:pt x="1088062" y="411852"/>
                    <a:pt x="1099395" y="395859"/>
                    <a:pt x="1115546" y="389028"/>
                  </a:cubicBezTo>
                  <a:close/>
                  <a:moveTo>
                    <a:pt x="22745" y="384468"/>
                  </a:moveTo>
                  <a:cubicBezTo>
                    <a:pt x="47598" y="384468"/>
                    <a:pt x="67745" y="404615"/>
                    <a:pt x="67745" y="429468"/>
                  </a:cubicBezTo>
                  <a:cubicBezTo>
                    <a:pt x="67745" y="454321"/>
                    <a:pt x="47598" y="474468"/>
                    <a:pt x="22745" y="474468"/>
                  </a:cubicBezTo>
                  <a:cubicBezTo>
                    <a:pt x="16532" y="474468"/>
                    <a:pt x="10613" y="473209"/>
                    <a:pt x="5229" y="470932"/>
                  </a:cubicBezTo>
                  <a:lnTo>
                    <a:pt x="0" y="467407"/>
                  </a:lnTo>
                  <a:lnTo>
                    <a:pt x="8062" y="387433"/>
                  </a:lnTo>
                  <a:close/>
                  <a:moveTo>
                    <a:pt x="565453" y="339468"/>
                  </a:moveTo>
                  <a:cubicBezTo>
                    <a:pt x="590306" y="339468"/>
                    <a:pt x="610453" y="359615"/>
                    <a:pt x="610453" y="384468"/>
                  </a:cubicBezTo>
                  <a:cubicBezTo>
                    <a:pt x="610453" y="409321"/>
                    <a:pt x="590306" y="429468"/>
                    <a:pt x="565453" y="429468"/>
                  </a:cubicBezTo>
                  <a:cubicBezTo>
                    <a:pt x="540600" y="429468"/>
                    <a:pt x="520453" y="409321"/>
                    <a:pt x="520453" y="384468"/>
                  </a:cubicBezTo>
                  <a:cubicBezTo>
                    <a:pt x="520453" y="359615"/>
                    <a:pt x="540600" y="339468"/>
                    <a:pt x="565453" y="339468"/>
                  </a:cubicBezTo>
                  <a:close/>
                  <a:moveTo>
                    <a:pt x="968083" y="330136"/>
                  </a:moveTo>
                  <a:cubicBezTo>
                    <a:pt x="992936" y="330136"/>
                    <a:pt x="1013083" y="350283"/>
                    <a:pt x="1013083" y="375136"/>
                  </a:cubicBezTo>
                  <a:cubicBezTo>
                    <a:pt x="1013083" y="399989"/>
                    <a:pt x="992936" y="420136"/>
                    <a:pt x="968083" y="420136"/>
                  </a:cubicBezTo>
                  <a:cubicBezTo>
                    <a:pt x="943230" y="420136"/>
                    <a:pt x="923083" y="399989"/>
                    <a:pt x="923083" y="375136"/>
                  </a:cubicBezTo>
                  <a:cubicBezTo>
                    <a:pt x="923083" y="350283"/>
                    <a:pt x="943230" y="330136"/>
                    <a:pt x="968083" y="330136"/>
                  </a:cubicBezTo>
                  <a:close/>
                  <a:moveTo>
                    <a:pt x="785572" y="280374"/>
                  </a:moveTo>
                  <a:cubicBezTo>
                    <a:pt x="810425" y="280374"/>
                    <a:pt x="830572" y="300521"/>
                    <a:pt x="830572" y="325374"/>
                  </a:cubicBezTo>
                  <a:cubicBezTo>
                    <a:pt x="830572" y="350227"/>
                    <a:pt x="810425" y="370374"/>
                    <a:pt x="785572" y="370374"/>
                  </a:cubicBezTo>
                  <a:cubicBezTo>
                    <a:pt x="760719" y="370374"/>
                    <a:pt x="740572" y="350227"/>
                    <a:pt x="740572" y="325374"/>
                  </a:cubicBezTo>
                  <a:cubicBezTo>
                    <a:pt x="740572" y="300521"/>
                    <a:pt x="760719" y="280374"/>
                    <a:pt x="785572" y="280374"/>
                  </a:cubicBezTo>
                  <a:close/>
                  <a:moveTo>
                    <a:pt x="233214" y="252336"/>
                  </a:moveTo>
                  <a:cubicBezTo>
                    <a:pt x="258067" y="252336"/>
                    <a:pt x="278214" y="272483"/>
                    <a:pt x="278214" y="297336"/>
                  </a:cubicBezTo>
                  <a:cubicBezTo>
                    <a:pt x="278214" y="322189"/>
                    <a:pt x="258067" y="342336"/>
                    <a:pt x="233214" y="342336"/>
                  </a:cubicBezTo>
                  <a:cubicBezTo>
                    <a:pt x="208361" y="342336"/>
                    <a:pt x="188214" y="322189"/>
                    <a:pt x="188214" y="297336"/>
                  </a:cubicBezTo>
                  <a:cubicBezTo>
                    <a:pt x="188214" y="272483"/>
                    <a:pt x="208361" y="252336"/>
                    <a:pt x="233214" y="252336"/>
                  </a:cubicBezTo>
                  <a:close/>
                  <a:moveTo>
                    <a:pt x="429722" y="226706"/>
                  </a:moveTo>
                  <a:cubicBezTo>
                    <a:pt x="454575" y="226706"/>
                    <a:pt x="474722" y="246853"/>
                    <a:pt x="474722" y="271706"/>
                  </a:cubicBezTo>
                  <a:cubicBezTo>
                    <a:pt x="474722" y="296559"/>
                    <a:pt x="454575" y="316706"/>
                    <a:pt x="429722" y="316706"/>
                  </a:cubicBezTo>
                  <a:cubicBezTo>
                    <a:pt x="404869" y="316706"/>
                    <a:pt x="384722" y="296559"/>
                    <a:pt x="384722" y="271706"/>
                  </a:cubicBezTo>
                  <a:cubicBezTo>
                    <a:pt x="384722" y="246853"/>
                    <a:pt x="404869" y="226706"/>
                    <a:pt x="429722" y="226706"/>
                  </a:cubicBezTo>
                  <a:close/>
                  <a:moveTo>
                    <a:pt x="83662" y="199124"/>
                  </a:moveTo>
                  <a:lnTo>
                    <a:pt x="94523" y="206446"/>
                  </a:lnTo>
                  <a:cubicBezTo>
                    <a:pt x="102666" y="214590"/>
                    <a:pt x="107703" y="225840"/>
                    <a:pt x="107703" y="238266"/>
                  </a:cubicBezTo>
                  <a:cubicBezTo>
                    <a:pt x="107703" y="263119"/>
                    <a:pt x="87556" y="283266"/>
                    <a:pt x="62703" y="283266"/>
                  </a:cubicBezTo>
                  <a:cubicBezTo>
                    <a:pt x="56490" y="283266"/>
                    <a:pt x="50571" y="282007"/>
                    <a:pt x="45187" y="279730"/>
                  </a:cubicBezTo>
                  <a:lnTo>
                    <a:pt x="41497" y="277242"/>
                  </a:lnTo>
                  <a:lnTo>
                    <a:pt x="41811" y="276230"/>
                  </a:lnTo>
                  <a:close/>
                  <a:moveTo>
                    <a:pt x="619453" y="172706"/>
                  </a:moveTo>
                  <a:cubicBezTo>
                    <a:pt x="644306" y="172706"/>
                    <a:pt x="664453" y="192853"/>
                    <a:pt x="664453" y="217706"/>
                  </a:cubicBezTo>
                  <a:cubicBezTo>
                    <a:pt x="664453" y="242559"/>
                    <a:pt x="644306" y="262706"/>
                    <a:pt x="619453" y="262706"/>
                  </a:cubicBezTo>
                  <a:cubicBezTo>
                    <a:pt x="594600" y="262706"/>
                    <a:pt x="574453" y="242559"/>
                    <a:pt x="574453" y="217706"/>
                  </a:cubicBezTo>
                  <a:cubicBezTo>
                    <a:pt x="574453" y="192853"/>
                    <a:pt x="594600" y="172706"/>
                    <a:pt x="619453" y="172706"/>
                  </a:cubicBezTo>
                  <a:close/>
                  <a:moveTo>
                    <a:pt x="895885" y="111797"/>
                  </a:moveTo>
                  <a:cubicBezTo>
                    <a:pt x="920738" y="111797"/>
                    <a:pt x="940885" y="131944"/>
                    <a:pt x="940885" y="156797"/>
                  </a:cubicBezTo>
                  <a:cubicBezTo>
                    <a:pt x="940885" y="181650"/>
                    <a:pt x="920738" y="201797"/>
                    <a:pt x="895885" y="201797"/>
                  </a:cubicBezTo>
                  <a:cubicBezTo>
                    <a:pt x="871032" y="201797"/>
                    <a:pt x="850885" y="181650"/>
                    <a:pt x="850885" y="156797"/>
                  </a:cubicBezTo>
                  <a:cubicBezTo>
                    <a:pt x="850885" y="131944"/>
                    <a:pt x="871032" y="111797"/>
                    <a:pt x="895885" y="111797"/>
                  </a:cubicBezTo>
                  <a:close/>
                  <a:moveTo>
                    <a:pt x="291976" y="60924"/>
                  </a:moveTo>
                  <a:cubicBezTo>
                    <a:pt x="316829" y="60924"/>
                    <a:pt x="336976" y="81071"/>
                    <a:pt x="336976" y="105924"/>
                  </a:cubicBezTo>
                  <a:cubicBezTo>
                    <a:pt x="336976" y="130777"/>
                    <a:pt x="316829" y="150924"/>
                    <a:pt x="291976" y="150924"/>
                  </a:cubicBezTo>
                  <a:cubicBezTo>
                    <a:pt x="267123" y="150924"/>
                    <a:pt x="246976" y="130777"/>
                    <a:pt x="246976" y="105924"/>
                  </a:cubicBezTo>
                  <a:cubicBezTo>
                    <a:pt x="246976" y="81071"/>
                    <a:pt x="267123" y="60924"/>
                    <a:pt x="291976" y="60924"/>
                  </a:cubicBezTo>
                  <a:close/>
                  <a:moveTo>
                    <a:pt x="725596" y="56955"/>
                  </a:moveTo>
                  <a:cubicBezTo>
                    <a:pt x="750449" y="56955"/>
                    <a:pt x="770596" y="77102"/>
                    <a:pt x="770596" y="101955"/>
                  </a:cubicBezTo>
                  <a:cubicBezTo>
                    <a:pt x="770596" y="126808"/>
                    <a:pt x="750449" y="146955"/>
                    <a:pt x="725596" y="146955"/>
                  </a:cubicBezTo>
                  <a:cubicBezTo>
                    <a:pt x="700743" y="146955"/>
                    <a:pt x="680596" y="126808"/>
                    <a:pt x="680596" y="101955"/>
                  </a:cubicBezTo>
                  <a:cubicBezTo>
                    <a:pt x="680596" y="77102"/>
                    <a:pt x="700743" y="56955"/>
                    <a:pt x="725596" y="56955"/>
                  </a:cubicBezTo>
                  <a:close/>
                  <a:moveTo>
                    <a:pt x="478534" y="0"/>
                  </a:moveTo>
                  <a:cubicBezTo>
                    <a:pt x="503387" y="0"/>
                    <a:pt x="523534" y="20147"/>
                    <a:pt x="523534" y="45000"/>
                  </a:cubicBezTo>
                  <a:cubicBezTo>
                    <a:pt x="523534" y="69853"/>
                    <a:pt x="503387" y="90000"/>
                    <a:pt x="478534" y="90000"/>
                  </a:cubicBezTo>
                  <a:cubicBezTo>
                    <a:pt x="453681" y="90000"/>
                    <a:pt x="433534" y="69853"/>
                    <a:pt x="433534" y="45000"/>
                  </a:cubicBezTo>
                  <a:cubicBezTo>
                    <a:pt x="433534" y="20147"/>
                    <a:pt x="453681" y="0"/>
                    <a:pt x="478534" y="0"/>
                  </a:cubicBezTo>
                  <a:close/>
                </a:path>
              </a:pathLst>
            </a:custGeom>
            <a:solidFill>
              <a:srgbClr val="CDD0C9"/>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36" name="组合 1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9767" y="-826977"/>
            <a:ext cx="7703196" cy="7703196"/>
            <a:chOff x="-1070167" y="1865842"/>
            <a:chExt cx="7703196" cy="7703196"/>
          </a:xfrm>
        </p:grpSpPr>
        <p:grpSp>
          <p:nvGrpSpPr>
            <p:cNvPr id="137" name="组合 136"/>
            <p:cNvGrpSpPr/>
            <p:nvPr/>
          </p:nvGrpSpPr>
          <p:grpSpPr>
            <a:xfrm rot="1131919">
              <a:off x="2909472" y="2114551"/>
              <a:ext cx="469332" cy="4230217"/>
              <a:chOff x="8555016" y="-4539244"/>
              <a:chExt cx="957262" cy="8628062"/>
            </a:xfrm>
          </p:grpSpPr>
          <p:sp>
            <p:nvSpPr>
              <p:cNvPr id="139" name="任意多边形 199"/>
              <p:cNvSpPr>
                <a:spLocks noChangeArrowheads="1"/>
              </p:cNvSpPr>
              <p:nvPr/>
            </p:nvSpPr>
            <p:spPr bwMode="auto">
              <a:xfrm rot="302491">
                <a:off x="8555016" y="-4500868"/>
                <a:ext cx="896362" cy="611115"/>
              </a:xfrm>
              <a:custGeom>
                <a:avLst/>
                <a:gdLst>
                  <a:gd name="T0" fmla="*/ 821556 w 844410"/>
                  <a:gd name="T1" fmla="*/ 503638 h 552699"/>
                  <a:gd name="T2" fmla="*/ 614741 w 844410"/>
                  <a:gd name="T3" fmla="*/ 495573 h 552699"/>
                  <a:gd name="T4" fmla="*/ 217043 w 844410"/>
                  <a:gd name="T5" fmla="*/ 548962 h 552699"/>
                  <a:gd name="T6" fmla="*/ 161 w 844410"/>
                  <a:gd name="T7" fmla="*/ 302005 h 552699"/>
                  <a:gd name="T8" fmla="*/ 187663 w 844410"/>
                  <a:gd name="T9" fmla="*/ 1322 h 552699"/>
                  <a:gd name="T10" fmla="*/ 796757 w 844410"/>
                  <a:gd name="T11" fmla="*/ 373658 h 552699"/>
                  <a:gd name="T12" fmla="*/ 844382 w 844410"/>
                  <a:gd name="T13" fmla="*/ 464145 h 552699"/>
                  <a:gd name="T14" fmla="*/ 821556 w 844410"/>
                  <a:gd name="T15" fmla="*/ 503638 h 552699"/>
                  <a:gd name="T16" fmla="*/ 0 60000 65536"/>
                  <a:gd name="T17" fmla="*/ 0 60000 65536"/>
                  <a:gd name="T18" fmla="*/ 0 60000 65536"/>
                  <a:gd name="T19" fmla="*/ 0 60000 65536"/>
                  <a:gd name="T20" fmla="*/ 0 60000 65536"/>
                  <a:gd name="T21" fmla="*/ 0 60000 65536"/>
                  <a:gd name="T22" fmla="*/ 0 60000 65536"/>
                  <a:gd name="T23" fmla="*/ 0 60000 65536"/>
                  <a:gd name="T24" fmla="*/ 0 w 844410"/>
                  <a:gd name="T25" fmla="*/ 0 h 552699"/>
                  <a:gd name="T26" fmla="*/ 844410 w 844410"/>
                  <a:gd name="T27" fmla="*/ 552699 h 5526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4410" h="552699">
                    <a:moveTo>
                      <a:pt x="821556" y="503638"/>
                    </a:moveTo>
                    <a:cubicBezTo>
                      <a:pt x="772984" y="476539"/>
                      <a:pt x="678929" y="482466"/>
                      <a:pt x="614741" y="495573"/>
                    </a:cubicBezTo>
                    <a:cubicBezTo>
                      <a:pt x="550553" y="508680"/>
                      <a:pt x="339289" y="568016"/>
                      <a:pt x="217043" y="548962"/>
                    </a:cubicBezTo>
                    <a:cubicBezTo>
                      <a:pt x="94797" y="529908"/>
                      <a:pt x="5058" y="393278"/>
                      <a:pt x="161" y="302005"/>
                    </a:cubicBezTo>
                    <a:cubicBezTo>
                      <a:pt x="-4736" y="210732"/>
                      <a:pt x="103231" y="56194"/>
                      <a:pt x="187663" y="1322"/>
                    </a:cubicBezTo>
                    <a:cubicBezTo>
                      <a:pt x="211476" y="-19315"/>
                      <a:pt x="582444" y="206177"/>
                      <a:pt x="796757" y="373658"/>
                    </a:cubicBezTo>
                    <a:cubicBezTo>
                      <a:pt x="829301" y="403820"/>
                      <a:pt x="845175" y="433983"/>
                      <a:pt x="844382" y="464145"/>
                    </a:cubicBezTo>
                    <a:lnTo>
                      <a:pt x="821556" y="503638"/>
                    </a:lnTo>
                    <a:close/>
                  </a:path>
                </a:pathLst>
              </a:custGeom>
              <a:solidFill>
                <a:schemeClr val="bg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0" name="任意多边形 204"/>
              <p:cNvSpPr>
                <a:spLocks noChangeArrowheads="1"/>
              </p:cNvSpPr>
              <p:nvPr/>
            </p:nvSpPr>
            <p:spPr bwMode="auto">
              <a:xfrm>
                <a:off x="8661695" y="-4539244"/>
                <a:ext cx="848195" cy="6015976"/>
              </a:xfrm>
              <a:custGeom>
                <a:avLst/>
                <a:gdLst>
                  <a:gd name="T0" fmla="*/ 151669 w 847730"/>
                  <a:gd name="T1" fmla="*/ 313 h 6016314"/>
                  <a:gd name="T2" fmla="*/ 785817 w 847730"/>
                  <a:gd name="T3" fmla="*/ 382276 h 6016314"/>
                  <a:gd name="T4" fmla="*/ 822131 w 847730"/>
                  <a:gd name="T5" fmla="*/ 427520 h 6016314"/>
                  <a:gd name="T6" fmla="*/ 823392 w 847730"/>
                  <a:gd name="T7" fmla="*/ 432563 h 6016314"/>
                  <a:gd name="T8" fmla="*/ 830287 w 847730"/>
                  <a:gd name="T9" fmla="*/ 443635 h 6016314"/>
                  <a:gd name="T10" fmla="*/ 835030 w 847730"/>
                  <a:gd name="T11" fmla="*/ 469588 h 6016314"/>
                  <a:gd name="T12" fmla="*/ 847730 w 847730"/>
                  <a:gd name="T13" fmla="*/ 5949639 h 6016314"/>
                  <a:gd name="T14" fmla="*/ 781055 w 847730"/>
                  <a:gd name="T15" fmla="*/ 6016314 h 6016314"/>
                  <a:gd name="T16" fmla="*/ 714380 w 847730"/>
                  <a:gd name="T17" fmla="*/ 5949639 h 6016314"/>
                  <a:gd name="T18" fmla="*/ 736074 w 847730"/>
                  <a:gd name="T19" fmla="*/ 637693 h 6016314"/>
                  <a:gd name="T20" fmla="*/ 662884 w 847730"/>
                  <a:gd name="T21" fmla="*/ 576943 h 6016314"/>
                  <a:gd name="T22" fmla="*/ 561979 w 847730"/>
                  <a:gd name="T23" fmla="*/ 539438 h 6016314"/>
                  <a:gd name="T24" fmla="*/ 219079 w 847730"/>
                  <a:gd name="T25" fmla="*/ 568013 h 6016314"/>
                  <a:gd name="T26" fmla="*/ 4 w 847730"/>
                  <a:gd name="T27" fmla="*/ 329888 h 6016314"/>
                  <a:gd name="T28" fmla="*/ 142879 w 847730"/>
                  <a:gd name="T29" fmla="*/ 1275 h 6016314"/>
                  <a:gd name="T30" fmla="*/ 151669 w 847730"/>
                  <a:gd name="T31" fmla="*/ 313 h 60163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47730"/>
                  <a:gd name="T49" fmla="*/ 0 h 6016314"/>
                  <a:gd name="T50" fmla="*/ 847730 w 847730"/>
                  <a:gd name="T51" fmla="*/ 6016314 h 60163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47730" h="6016314">
                    <a:moveTo>
                      <a:pt x="151669" y="313"/>
                    </a:moveTo>
                    <a:cubicBezTo>
                      <a:pt x="216549" y="9647"/>
                      <a:pt x="584899" y="225263"/>
                      <a:pt x="785817" y="382276"/>
                    </a:cubicBezTo>
                    <a:cubicBezTo>
                      <a:pt x="802089" y="397357"/>
                      <a:pt x="814193" y="412438"/>
                      <a:pt x="822131" y="427520"/>
                    </a:cubicBezTo>
                    <a:lnTo>
                      <a:pt x="823392" y="432563"/>
                    </a:lnTo>
                    <a:lnTo>
                      <a:pt x="830287" y="443635"/>
                    </a:lnTo>
                    <a:cubicBezTo>
                      <a:pt x="833363" y="451612"/>
                      <a:pt x="835030" y="460382"/>
                      <a:pt x="835030" y="469588"/>
                    </a:cubicBezTo>
                    <a:cubicBezTo>
                      <a:pt x="839263" y="2296272"/>
                      <a:pt x="843497" y="4122955"/>
                      <a:pt x="847730" y="5949639"/>
                    </a:cubicBezTo>
                    <a:cubicBezTo>
                      <a:pt x="847730" y="5986463"/>
                      <a:pt x="817879" y="6016314"/>
                      <a:pt x="781055" y="6016314"/>
                    </a:cubicBezTo>
                    <a:cubicBezTo>
                      <a:pt x="744231" y="6016314"/>
                      <a:pt x="714380" y="5986463"/>
                      <a:pt x="714380" y="5949639"/>
                    </a:cubicBezTo>
                    <a:lnTo>
                      <a:pt x="736074" y="637693"/>
                    </a:lnTo>
                    <a:lnTo>
                      <a:pt x="662884" y="576943"/>
                    </a:lnTo>
                    <a:cubicBezTo>
                      <a:pt x="634210" y="559679"/>
                      <a:pt x="601270" y="546582"/>
                      <a:pt x="561979" y="539438"/>
                    </a:cubicBezTo>
                    <a:cubicBezTo>
                      <a:pt x="483398" y="525151"/>
                      <a:pt x="339729" y="583094"/>
                      <a:pt x="219079" y="568013"/>
                    </a:cubicBezTo>
                    <a:cubicBezTo>
                      <a:pt x="98429" y="552932"/>
                      <a:pt x="-789" y="411645"/>
                      <a:pt x="4" y="329888"/>
                    </a:cubicBezTo>
                    <a:cubicBezTo>
                      <a:pt x="797" y="248131"/>
                      <a:pt x="83347" y="65569"/>
                      <a:pt x="142879" y="1275"/>
                    </a:cubicBezTo>
                    <a:cubicBezTo>
                      <a:pt x="144367" y="-15"/>
                      <a:pt x="147344" y="-309"/>
                      <a:pt x="151669" y="313"/>
                    </a:cubicBezTo>
                    <a:close/>
                  </a:path>
                </a:pathLst>
              </a:custGeom>
              <a:solidFill>
                <a:srgbClr val="C0C5B4"/>
              </a:solidFill>
              <a:ln>
                <a:noFill/>
              </a:ln>
              <a:effectLst>
                <a:innerShdw dist="38100">
                  <a:srgbClr val="5C6648"/>
                </a:innerShdw>
              </a:effectLst>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1" name="圆角矩形 1151"/>
              <p:cNvSpPr>
                <a:spLocks noChangeArrowheads="1"/>
              </p:cNvSpPr>
              <p:nvPr/>
            </p:nvSpPr>
            <p:spPr bwMode="auto">
              <a:xfrm>
                <a:off x="9376473" y="1326722"/>
                <a:ext cx="133423" cy="2627853"/>
              </a:xfrm>
              <a:prstGeom prst="roundRect">
                <a:avLst>
                  <a:gd name="adj" fmla="val 50000"/>
                </a:avLst>
              </a:prstGeom>
              <a:solidFill>
                <a:srgbClr val="7E7F78"/>
              </a:solidFill>
              <a:ln>
                <a:noFill/>
              </a:ln>
              <a:effectLst>
                <a:innerShdw dist="38100">
                  <a:srgbClr val="4D4E4B"/>
                </a:innerShdw>
              </a:effectLst>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2" name="圆角矩形 203"/>
              <p:cNvSpPr>
                <a:spLocks noChangeArrowheads="1"/>
              </p:cNvSpPr>
              <p:nvPr/>
            </p:nvSpPr>
            <p:spPr bwMode="auto">
              <a:xfrm>
                <a:off x="9376473" y="3898248"/>
                <a:ext cx="133423" cy="190570"/>
              </a:xfrm>
              <a:custGeom>
                <a:avLst/>
                <a:gdLst>
                  <a:gd name="T0" fmla="*/ 0 w 133350"/>
                  <a:gd name="T1" fmla="*/ 81 h 190581"/>
                  <a:gd name="T2" fmla="*/ 57150 w 133350"/>
                  <a:gd name="T3" fmla="*/ 11987 h 190581"/>
                  <a:gd name="T4" fmla="*/ 59532 w 133350"/>
                  <a:gd name="T5" fmla="*/ 9606 h 190581"/>
                  <a:gd name="T6" fmla="*/ 133350 w 133350"/>
                  <a:gd name="T7" fmla="*/ 81 h 190581"/>
                  <a:gd name="T8" fmla="*/ 133350 w 133350"/>
                  <a:gd name="T9" fmla="*/ 123906 h 190581"/>
                  <a:gd name="T10" fmla="*/ 66675 w 133350"/>
                  <a:gd name="T11" fmla="*/ 190581 h 190581"/>
                  <a:gd name="T12" fmla="*/ 66675 w 133350"/>
                  <a:gd name="T13" fmla="*/ 190581 h 190581"/>
                  <a:gd name="T14" fmla="*/ 0 w 133350"/>
                  <a:gd name="T15" fmla="*/ 123906 h 190581"/>
                  <a:gd name="T16" fmla="*/ 0 w 133350"/>
                  <a:gd name="T17" fmla="*/ 81 h 1905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3350"/>
                  <a:gd name="T28" fmla="*/ 0 h 190581"/>
                  <a:gd name="T29" fmla="*/ 133350 w 133350"/>
                  <a:gd name="T30" fmla="*/ 190581 h 1905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3350" h="190581">
                    <a:moveTo>
                      <a:pt x="0" y="81"/>
                    </a:moveTo>
                    <a:cubicBezTo>
                      <a:pt x="21432" y="1357"/>
                      <a:pt x="20326" y="11987"/>
                      <a:pt x="57150" y="11987"/>
                    </a:cubicBezTo>
                    <a:lnTo>
                      <a:pt x="59532" y="9606"/>
                    </a:lnTo>
                    <a:cubicBezTo>
                      <a:pt x="96356" y="9606"/>
                      <a:pt x="109538" y="-1024"/>
                      <a:pt x="133350" y="81"/>
                    </a:cubicBezTo>
                    <a:lnTo>
                      <a:pt x="133350" y="123906"/>
                    </a:lnTo>
                    <a:cubicBezTo>
                      <a:pt x="133350" y="160730"/>
                      <a:pt x="103499" y="190581"/>
                      <a:pt x="66675" y="190581"/>
                    </a:cubicBezTo>
                    <a:lnTo>
                      <a:pt x="66675" y="190581"/>
                    </a:lnTo>
                    <a:cubicBezTo>
                      <a:pt x="29851" y="190581"/>
                      <a:pt x="0" y="160730"/>
                      <a:pt x="0" y="123906"/>
                    </a:cubicBezTo>
                    <a:lnTo>
                      <a:pt x="0" y="81"/>
                    </a:lnTo>
                    <a:close/>
                  </a:path>
                </a:pathLst>
              </a:custGeom>
              <a:solidFill>
                <a:schemeClr val="tx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 name="矩形 2174"/>
              <p:cNvSpPr>
                <a:spLocks noChangeArrowheads="1"/>
              </p:cNvSpPr>
              <p:nvPr/>
            </p:nvSpPr>
            <p:spPr bwMode="auto">
              <a:xfrm>
                <a:off x="9374089" y="1302911"/>
                <a:ext cx="138189" cy="100425"/>
              </a:xfrm>
              <a:custGeom>
                <a:avLst/>
                <a:gdLst>
                  <a:gd name="T0" fmla="*/ 0 w 158750"/>
                  <a:gd name="T1" fmla="*/ 0 h 85350"/>
                  <a:gd name="T2" fmla="*/ 158750 w 158750"/>
                  <a:gd name="T3" fmla="*/ 0 h 85350"/>
                  <a:gd name="T4" fmla="*/ 158750 w 158750"/>
                  <a:gd name="T5" fmla="*/ 69850 h 85350"/>
                  <a:gd name="T6" fmla="*/ 0 w 158750"/>
                  <a:gd name="T7" fmla="*/ 69850 h 85350"/>
                  <a:gd name="T8" fmla="*/ 0 w 158750"/>
                  <a:gd name="T9" fmla="*/ 0 h 85350"/>
                  <a:gd name="T10" fmla="*/ 0 60000 65536"/>
                  <a:gd name="T11" fmla="*/ 0 60000 65536"/>
                  <a:gd name="T12" fmla="*/ 0 60000 65536"/>
                  <a:gd name="T13" fmla="*/ 0 60000 65536"/>
                  <a:gd name="T14" fmla="*/ 0 60000 65536"/>
                  <a:gd name="T15" fmla="*/ 0 w 158750"/>
                  <a:gd name="T16" fmla="*/ 0 h 85350"/>
                  <a:gd name="T17" fmla="*/ 158750 w 158750"/>
                  <a:gd name="T18" fmla="*/ 85350 h 85350"/>
                </a:gdLst>
                <a:ahLst/>
                <a:cxnLst>
                  <a:cxn ang="T10">
                    <a:pos x="T0" y="T1"/>
                  </a:cxn>
                  <a:cxn ang="T11">
                    <a:pos x="T2" y="T3"/>
                  </a:cxn>
                  <a:cxn ang="T12">
                    <a:pos x="T4" y="T5"/>
                  </a:cxn>
                  <a:cxn ang="T13">
                    <a:pos x="T6" y="T7"/>
                  </a:cxn>
                  <a:cxn ang="T14">
                    <a:pos x="T8" y="T9"/>
                  </a:cxn>
                </a:cxnLst>
                <a:rect l="T15" t="T16" r="T17" b="T18"/>
                <a:pathLst>
                  <a:path w="158750" h="85350">
                    <a:moveTo>
                      <a:pt x="0" y="0"/>
                    </a:moveTo>
                    <a:cubicBezTo>
                      <a:pt x="62442" y="28575"/>
                      <a:pt x="105833" y="25400"/>
                      <a:pt x="158750" y="0"/>
                    </a:cubicBezTo>
                    <a:lnTo>
                      <a:pt x="158750" y="69850"/>
                    </a:lnTo>
                    <a:cubicBezTo>
                      <a:pt x="99483" y="88900"/>
                      <a:pt x="56092" y="92075"/>
                      <a:pt x="0" y="69850"/>
                    </a:cubicBezTo>
                    <a:lnTo>
                      <a:pt x="0" y="0"/>
                    </a:lnTo>
                    <a:close/>
                  </a:path>
                </a:pathLst>
              </a:custGeom>
              <a:solidFill>
                <a:schemeClr val="tx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4" name="任意多边形 143"/>
              <p:cNvSpPr/>
              <p:nvPr/>
            </p:nvSpPr>
            <p:spPr bwMode="auto">
              <a:xfrm>
                <a:off x="8954846" y="-4456835"/>
                <a:ext cx="508607" cy="387058"/>
              </a:xfrm>
              <a:custGeom>
                <a:avLst/>
                <a:gdLst>
                  <a:gd name="connsiteX0" fmla="*/ 0 w 457200"/>
                  <a:gd name="connsiteY0" fmla="*/ 0 h 300038"/>
                  <a:gd name="connsiteX1" fmla="*/ 457200 w 457200"/>
                  <a:gd name="connsiteY1" fmla="*/ 300038 h 300038"/>
                  <a:gd name="connsiteX2" fmla="*/ 457200 w 457200"/>
                  <a:gd name="connsiteY2" fmla="*/ 300038 h 300038"/>
                  <a:gd name="connsiteX3" fmla="*/ 171450 w 457200"/>
                  <a:gd name="connsiteY3" fmla="*/ 228600 h 300038"/>
                  <a:gd name="connsiteX4" fmla="*/ 19050 w 457200"/>
                  <a:gd name="connsiteY4" fmla="*/ 133350 h 300038"/>
                  <a:gd name="connsiteX5" fmla="*/ 0 w 457200"/>
                  <a:gd name="connsiteY5" fmla="*/ 0 h 300038"/>
                  <a:gd name="connsiteX0" fmla="*/ 0 w 457200"/>
                  <a:gd name="connsiteY0" fmla="*/ 0 h 300038"/>
                  <a:gd name="connsiteX1" fmla="*/ 457200 w 457200"/>
                  <a:gd name="connsiteY1" fmla="*/ 300038 h 300038"/>
                  <a:gd name="connsiteX2" fmla="*/ 457200 w 457200"/>
                  <a:gd name="connsiteY2" fmla="*/ 300038 h 300038"/>
                  <a:gd name="connsiteX3" fmla="*/ 171450 w 457200"/>
                  <a:gd name="connsiteY3" fmla="*/ 228600 h 300038"/>
                  <a:gd name="connsiteX4" fmla="*/ 19050 w 457200"/>
                  <a:gd name="connsiteY4" fmla="*/ 133350 h 300038"/>
                  <a:gd name="connsiteX5" fmla="*/ 0 w 457200"/>
                  <a:gd name="connsiteY5" fmla="*/ 0 h 300038"/>
                  <a:gd name="connsiteX0" fmla="*/ 0 w 457200"/>
                  <a:gd name="connsiteY0" fmla="*/ 0 h 300038"/>
                  <a:gd name="connsiteX1" fmla="*/ 457200 w 457200"/>
                  <a:gd name="connsiteY1" fmla="*/ 300038 h 300038"/>
                  <a:gd name="connsiteX2" fmla="*/ 457200 w 457200"/>
                  <a:gd name="connsiteY2" fmla="*/ 300038 h 300038"/>
                  <a:gd name="connsiteX3" fmla="*/ 171450 w 457200"/>
                  <a:gd name="connsiteY3" fmla="*/ 228600 h 300038"/>
                  <a:gd name="connsiteX4" fmla="*/ 19050 w 457200"/>
                  <a:gd name="connsiteY4" fmla="*/ 133350 h 300038"/>
                  <a:gd name="connsiteX5" fmla="*/ 0 w 457200"/>
                  <a:gd name="connsiteY5" fmla="*/ 0 h 300038"/>
                  <a:gd name="connsiteX0" fmla="*/ 0 w 457200"/>
                  <a:gd name="connsiteY0" fmla="*/ 0 h 300038"/>
                  <a:gd name="connsiteX1" fmla="*/ 457200 w 457200"/>
                  <a:gd name="connsiteY1" fmla="*/ 300038 h 300038"/>
                  <a:gd name="connsiteX2" fmla="*/ 457200 w 457200"/>
                  <a:gd name="connsiteY2" fmla="*/ 300038 h 300038"/>
                  <a:gd name="connsiteX3" fmla="*/ 171450 w 457200"/>
                  <a:gd name="connsiteY3" fmla="*/ 228600 h 300038"/>
                  <a:gd name="connsiteX4" fmla="*/ 19050 w 457200"/>
                  <a:gd name="connsiteY4" fmla="*/ 133350 h 300038"/>
                  <a:gd name="connsiteX5" fmla="*/ 0 w 457200"/>
                  <a:gd name="connsiteY5" fmla="*/ 0 h 300038"/>
                  <a:gd name="connsiteX0" fmla="*/ 0 w 457200"/>
                  <a:gd name="connsiteY0" fmla="*/ 0 h 300038"/>
                  <a:gd name="connsiteX1" fmla="*/ 457200 w 457200"/>
                  <a:gd name="connsiteY1" fmla="*/ 300038 h 300038"/>
                  <a:gd name="connsiteX2" fmla="*/ 457200 w 457200"/>
                  <a:gd name="connsiteY2" fmla="*/ 300038 h 300038"/>
                  <a:gd name="connsiteX3" fmla="*/ 171450 w 457200"/>
                  <a:gd name="connsiteY3" fmla="*/ 228600 h 300038"/>
                  <a:gd name="connsiteX4" fmla="*/ 19050 w 457200"/>
                  <a:gd name="connsiteY4" fmla="*/ 133350 h 300038"/>
                  <a:gd name="connsiteX5" fmla="*/ 0 w 457200"/>
                  <a:gd name="connsiteY5" fmla="*/ 0 h 300038"/>
                  <a:gd name="connsiteX0" fmla="*/ 0 w 479139"/>
                  <a:gd name="connsiteY0" fmla="*/ 0 h 328721"/>
                  <a:gd name="connsiteX1" fmla="*/ 457200 w 479139"/>
                  <a:gd name="connsiteY1" fmla="*/ 300038 h 328721"/>
                  <a:gd name="connsiteX2" fmla="*/ 400050 w 479139"/>
                  <a:gd name="connsiteY2" fmla="*/ 321469 h 328721"/>
                  <a:gd name="connsiteX3" fmla="*/ 171450 w 479139"/>
                  <a:gd name="connsiteY3" fmla="*/ 228600 h 328721"/>
                  <a:gd name="connsiteX4" fmla="*/ 19050 w 479139"/>
                  <a:gd name="connsiteY4" fmla="*/ 133350 h 328721"/>
                  <a:gd name="connsiteX5" fmla="*/ 0 w 479139"/>
                  <a:gd name="connsiteY5" fmla="*/ 0 h 328721"/>
                  <a:gd name="connsiteX0" fmla="*/ 0 w 467347"/>
                  <a:gd name="connsiteY0" fmla="*/ 0 h 317492"/>
                  <a:gd name="connsiteX1" fmla="*/ 457200 w 467347"/>
                  <a:gd name="connsiteY1" fmla="*/ 300038 h 317492"/>
                  <a:gd name="connsiteX2" fmla="*/ 319087 w 467347"/>
                  <a:gd name="connsiteY2" fmla="*/ 288132 h 317492"/>
                  <a:gd name="connsiteX3" fmla="*/ 171450 w 467347"/>
                  <a:gd name="connsiteY3" fmla="*/ 228600 h 317492"/>
                  <a:gd name="connsiteX4" fmla="*/ 19050 w 467347"/>
                  <a:gd name="connsiteY4" fmla="*/ 133350 h 317492"/>
                  <a:gd name="connsiteX5" fmla="*/ 0 w 467347"/>
                  <a:gd name="connsiteY5" fmla="*/ 0 h 317492"/>
                  <a:gd name="connsiteX0" fmla="*/ 0 w 501584"/>
                  <a:gd name="connsiteY0" fmla="*/ 0 h 382715"/>
                  <a:gd name="connsiteX1" fmla="*/ 491517 w 501584"/>
                  <a:gd name="connsiteY1" fmla="*/ 370435 h 382715"/>
                  <a:gd name="connsiteX2" fmla="*/ 319087 w 501584"/>
                  <a:gd name="connsiteY2" fmla="*/ 288132 h 382715"/>
                  <a:gd name="connsiteX3" fmla="*/ 171450 w 501584"/>
                  <a:gd name="connsiteY3" fmla="*/ 228600 h 382715"/>
                  <a:gd name="connsiteX4" fmla="*/ 19050 w 501584"/>
                  <a:gd name="connsiteY4" fmla="*/ 133350 h 382715"/>
                  <a:gd name="connsiteX5" fmla="*/ 0 w 501584"/>
                  <a:gd name="connsiteY5" fmla="*/ 0 h 382715"/>
                  <a:gd name="connsiteX0" fmla="*/ 0 w 504158"/>
                  <a:gd name="connsiteY0" fmla="*/ 0 h 335918"/>
                  <a:gd name="connsiteX1" fmla="*/ 494197 w 504158"/>
                  <a:gd name="connsiteY1" fmla="*/ 318194 h 335918"/>
                  <a:gd name="connsiteX2" fmla="*/ 319087 w 504158"/>
                  <a:gd name="connsiteY2" fmla="*/ 288132 h 335918"/>
                  <a:gd name="connsiteX3" fmla="*/ 171450 w 504158"/>
                  <a:gd name="connsiteY3" fmla="*/ 228600 h 335918"/>
                  <a:gd name="connsiteX4" fmla="*/ 19050 w 504158"/>
                  <a:gd name="connsiteY4" fmla="*/ 133350 h 335918"/>
                  <a:gd name="connsiteX5" fmla="*/ 0 w 504158"/>
                  <a:gd name="connsiteY5" fmla="*/ 0 h 335918"/>
                  <a:gd name="connsiteX0" fmla="*/ 0 w 537797"/>
                  <a:gd name="connsiteY0" fmla="*/ 0 h 389299"/>
                  <a:gd name="connsiteX1" fmla="*/ 494197 w 537797"/>
                  <a:gd name="connsiteY1" fmla="*/ 318194 h 389299"/>
                  <a:gd name="connsiteX2" fmla="*/ 493264 w 537797"/>
                  <a:gd name="connsiteY2" fmla="*/ 388204 h 389299"/>
                  <a:gd name="connsiteX3" fmla="*/ 319087 w 537797"/>
                  <a:gd name="connsiteY3" fmla="*/ 288132 h 389299"/>
                  <a:gd name="connsiteX4" fmla="*/ 171450 w 537797"/>
                  <a:gd name="connsiteY4" fmla="*/ 228600 h 389299"/>
                  <a:gd name="connsiteX5" fmla="*/ 19050 w 537797"/>
                  <a:gd name="connsiteY5" fmla="*/ 133350 h 389299"/>
                  <a:gd name="connsiteX6" fmla="*/ 0 w 537797"/>
                  <a:gd name="connsiteY6" fmla="*/ 0 h 389299"/>
                  <a:gd name="connsiteX0" fmla="*/ 0 w 515308"/>
                  <a:gd name="connsiteY0" fmla="*/ 0 h 388508"/>
                  <a:gd name="connsiteX1" fmla="*/ 452370 w 515308"/>
                  <a:gd name="connsiteY1" fmla="*/ 270895 h 388508"/>
                  <a:gd name="connsiteX2" fmla="*/ 493264 w 515308"/>
                  <a:gd name="connsiteY2" fmla="*/ 388204 h 388508"/>
                  <a:gd name="connsiteX3" fmla="*/ 319087 w 515308"/>
                  <a:gd name="connsiteY3" fmla="*/ 288132 h 388508"/>
                  <a:gd name="connsiteX4" fmla="*/ 171450 w 515308"/>
                  <a:gd name="connsiteY4" fmla="*/ 228600 h 388508"/>
                  <a:gd name="connsiteX5" fmla="*/ 19050 w 515308"/>
                  <a:gd name="connsiteY5" fmla="*/ 133350 h 388508"/>
                  <a:gd name="connsiteX6" fmla="*/ 0 w 515308"/>
                  <a:gd name="connsiteY6" fmla="*/ 0 h 388508"/>
                  <a:gd name="connsiteX0" fmla="*/ 0 w 505756"/>
                  <a:gd name="connsiteY0" fmla="*/ 0 h 343004"/>
                  <a:gd name="connsiteX1" fmla="*/ 452370 w 505756"/>
                  <a:gd name="connsiteY1" fmla="*/ 270895 h 343004"/>
                  <a:gd name="connsiteX2" fmla="*/ 477561 w 505756"/>
                  <a:gd name="connsiteY2" fmla="*/ 342244 h 343004"/>
                  <a:gd name="connsiteX3" fmla="*/ 319087 w 505756"/>
                  <a:gd name="connsiteY3" fmla="*/ 288132 h 343004"/>
                  <a:gd name="connsiteX4" fmla="*/ 171450 w 505756"/>
                  <a:gd name="connsiteY4" fmla="*/ 228600 h 343004"/>
                  <a:gd name="connsiteX5" fmla="*/ 19050 w 505756"/>
                  <a:gd name="connsiteY5" fmla="*/ 133350 h 343004"/>
                  <a:gd name="connsiteX6" fmla="*/ 0 w 505756"/>
                  <a:gd name="connsiteY6" fmla="*/ 0 h 343004"/>
                  <a:gd name="connsiteX0" fmla="*/ 0 w 511385"/>
                  <a:gd name="connsiteY0" fmla="*/ 0 h 385491"/>
                  <a:gd name="connsiteX1" fmla="*/ 452370 w 511385"/>
                  <a:gd name="connsiteY1" fmla="*/ 270895 h 385491"/>
                  <a:gd name="connsiteX2" fmla="*/ 487097 w 511385"/>
                  <a:gd name="connsiteY2" fmla="*/ 385176 h 385491"/>
                  <a:gd name="connsiteX3" fmla="*/ 319087 w 511385"/>
                  <a:gd name="connsiteY3" fmla="*/ 288132 h 385491"/>
                  <a:gd name="connsiteX4" fmla="*/ 171450 w 511385"/>
                  <a:gd name="connsiteY4" fmla="*/ 228600 h 385491"/>
                  <a:gd name="connsiteX5" fmla="*/ 19050 w 511385"/>
                  <a:gd name="connsiteY5" fmla="*/ 133350 h 385491"/>
                  <a:gd name="connsiteX6" fmla="*/ 0 w 511385"/>
                  <a:gd name="connsiteY6" fmla="*/ 0 h 385491"/>
                  <a:gd name="connsiteX0" fmla="*/ 0 w 511385"/>
                  <a:gd name="connsiteY0" fmla="*/ 0 h 385491"/>
                  <a:gd name="connsiteX1" fmla="*/ 452370 w 511385"/>
                  <a:gd name="connsiteY1" fmla="*/ 270895 h 385491"/>
                  <a:gd name="connsiteX2" fmla="*/ 487097 w 511385"/>
                  <a:gd name="connsiteY2" fmla="*/ 385176 h 385491"/>
                  <a:gd name="connsiteX3" fmla="*/ 319087 w 511385"/>
                  <a:gd name="connsiteY3" fmla="*/ 288132 h 385491"/>
                  <a:gd name="connsiteX4" fmla="*/ 171450 w 511385"/>
                  <a:gd name="connsiteY4" fmla="*/ 228600 h 385491"/>
                  <a:gd name="connsiteX5" fmla="*/ 19050 w 511385"/>
                  <a:gd name="connsiteY5" fmla="*/ 133350 h 385491"/>
                  <a:gd name="connsiteX6" fmla="*/ 0 w 511385"/>
                  <a:gd name="connsiteY6" fmla="*/ 0 h 385491"/>
                  <a:gd name="connsiteX0" fmla="*/ 0 w 501003"/>
                  <a:gd name="connsiteY0" fmla="*/ 0 h 391751"/>
                  <a:gd name="connsiteX1" fmla="*/ 452370 w 501003"/>
                  <a:gd name="connsiteY1" fmla="*/ 270895 h 391751"/>
                  <a:gd name="connsiteX2" fmla="*/ 468712 w 501003"/>
                  <a:gd name="connsiteY2" fmla="*/ 391459 h 391751"/>
                  <a:gd name="connsiteX3" fmla="*/ 319087 w 501003"/>
                  <a:gd name="connsiteY3" fmla="*/ 288132 h 391751"/>
                  <a:gd name="connsiteX4" fmla="*/ 171450 w 501003"/>
                  <a:gd name="connsiteY4" fmla="*/ 228600 h 391751"/>
                  <a:gd name="connsiteX5" fmla="*/ 19050 w 501003"/>
                  <a:gd name="connsiteY5" fmla="*/ 133350 h 391751"/>
                  <a:gd name="connsiteX6" fmla="*/ 0 w 501003"/>
                  <a:gd name="connsiteY6" fmla="*/ 0 h 391751"/>
                  <a:gd name="connsiteX0" fmla="*/ 0 w 508605"/>
                  <a:gd name="connsiteY0" fmla="*/ 0 h 387058"/>
                  <a:gd name="connsiteX1" fmla="*/ 452370 w 508605"/>
                  <a:gd name="connsiteY1" fmla="*/ 270895 h 387058"/>
                  <a:gd name="connsiteX2" fmla="*/ 482499 w 508605"/>
                  <a:gd name="connsiteY2" fmla="*/ 386748 h 387058"/>
                  <a:gd name="connsiteX3" fmla="*/ 319087 w 508605"/>
                  <a:gd name="connsiteY3" fmla="*/ 288132 h 387058"/>
                  <a:gd name="connsiteX4" fmla="*/ 171450 w 508605"/>
                  <a:gd name="connsiteY4" fmla="*/ 228600 h 387058"/>
                  <a:gd name="connsiteX5" fmla="*/ 19050 w 508605"/>
                  <a:gd name="connsiteY5" fmla="*/ 133350 h 387058"/>
                  <a:gd name="connsiteX6" fmla="*/ 0 w 508605"/>
                  <a:gd name="connsiteY6" fmla="*/ 0 h 387058"/>
                  <a:gd name="connsiteX0" fmla="*/ 0 w 508605"/>
                  <a:gd name="connsiteY0" fmla="*/ 0 h 387058"/>
                  <a:gd name="connsiteX1" fmla="*/ 452370 w 508605"/>
                  <a:gd name="connsiteY1" fmla="*/ 270895 h 387058"/>
                  <a:gd name="connsiteX2" fmla="*/ 482499 w 508605"/>
                  <a:gd name="connsiteY2" fmla="*/ 386748 h 387058"/>
                  <a:gd name="connsiteX3" fmla="*/ 319087 w 508605"/>
                  <a:gd name="connsiteY3" fmla="*/ 288132 h 387058"/>
                  <a:gd name="connsiteX4" fmla="*/ 171450 w 508605"/>
                  <a:gd name="connsiteY4" fmla="*/ 228600 h 387058"/>
                  <a:gd name="connsiteX5" fmla="*/ 19050 w 508605"/>
                  <a:gd name="connsiteY5" fmla="*/ 133350 h 387058"/>
                  <a:gd name="connsiteX6" fmla="*/ 0 w 508605"/>
                  <a:gd name="connsiteY6" fmla="*/ 0 h 387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8605" h="387058">
                    <a:moveTo>
                      <a:pt x="0" y="0"/>
                    </a:moveTo>
                    <a:cubicBezTo>
                      <a:pt x="180975" y="93663"/>
                      <a:pt x="371954" y="206437"/>
                      <a:pt x="452370" y="270895"/>
                    </a:cubicBezTo>
                    <a:cubicBezTo>
                      <a:pt x="532786" y="335353"/>
                      <a:pt x="511684" y="391758"/>
                      <a:pt x="482499" y="386748"/>
                    </a:cubicBezTo>
                    <a:cubicBezTo>
                      <a:pt x="431328" y="317395"/>
                      <a:pt x="370928" y="314490"/>
                      <a:pt x="319087" y="288132"/>
                    </a:cubicBezTo>
                    <a:cubicBezTo>
                      <a:pt x="267246" y="261774"/>
                      <a:pt x="304800" y="283369"/>
                      <a:pt x="171450" y="228600"/>
                    </a:cubicBezTo>
                    <a:lnTo>
                      <a:pt x="19050" y="133350"/>
                    </a:lnTo>
                    <a:lnTo>
                      <a:pt x="0" y="0"/>
                    </a:lnTo>
                    <a:close/>
                  </a:path>
                </a:pathLst>
              </a:custGeom>
              <a:solidFill>
                <a:srgbClr val="5C664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5" name="任意多边形 2173"/>
              <p:cNvSpPr>
                <a:spLocks noChangeArrowheads="1"/>
              </p:cNvSpPr>
              <p:nvPr/>
            </p:nvSpPr>
            <p:spPr bwMode="auto">
              <a:xfrm>
                <a:off x="8883607" y="-4504633"/>
                <a:ext cx="543695" cy="365105"/>
              </a:xfrm>
              <a:custGeom>
                <a:avLst/>
                <a:gdLst>
                  <a:gd name="T0" fmla="*/ 92547 w 543397"/>
                  <a:gd name="T1" fmla="*/ 34925 h 365125"/>
                  <a:gd name="T2" fmla="*/ 543397 w 543397"/>
                  <a:gd name="T3" fmla="*/ 365125 h 365125"/>
                  <a:gd name="T4" fmla="*/ 70322 w 543397"/>
                  <a:gd name="T5" fmla="*/ 225425 h 365125"/>
                  <a:gd name="T6" fmla="*/ 13172 w 543397"/>
                  <a:gd name="T7" fmla="*/ 0 h 365125"/>
                  <a:gd name="T8" fmla="*/ 92547 w 543397"/>
                  <a:gd name="T9" fmla="*/ 34925 h 365125"/>
                  <a:gd name="T10" fmla="*/ 0 60000 65536"/>
                  <a:gd name="T11" fmla="*/ 0 60000 65536"/>
                  <a:gd name="T12" fmla="*/ 0 60000 65536"/>
                  <a:gd name="T13" fmla="*/ 0 60000 65536"/>
                  <a:gd name="T14" fmla="*/ 0 60000 65536"/>
                  <a:gd name="T15" fmla="*/ 0 w 543397"/>
                  <a:gd name="T16" fmla="*/ 0 h 365125"/>
                  <a:gd name="T17" fmla="*/ 543397 w 543397"/>
                  <a:gd name="T18" fmla="*/ 365125 h 365125"/>
                </a:gdLst>
                <a:ahLst/>
                <a:cxnLst>
                  <a:cxn ang="T10">
                    <a:pos x="T0" y="T1"/>
                  </a:cxn>
                  <a:cxn ang="T11">
                    <a:pos x="T2" y="T3"/>
                  </a:cxn>
                  <a:cxn ang="T12">
                    <a:pos x="T4" y="T5"/>
                  </a:cxn>
                  <a:cxn ang="T13">
                    <a:pos x="T6" y="T7"/>
                  </a:cxn>
                  <a:cxn ang="T14">
                    <a:pos x="T8" y="T9"/>
                  </a:cxn>
                </a:cxnLst>
                <a:rect l="T15" t="T16" r="T17" b="T18"/>
                <a:pathLst>
                  <a:path w="543397" h="365125">
                    <a:moveTo>
                      <a:pt x="92547" y="34925"/>
                    </a:moveTo>
                    <a:cubicBezTo>
                      <a:pt x="23755" y="240242"/>
                      <a:pt x="431214" y="328083"/>
                      <a:pt x="543397" y="365125"/>
                    </a:cubicBezTo>
                    <a:cubicBezTo>
                      <a:pt x="388880" y="359833"/>
                      <a:pt x="145464" y="306917"/>
                      <a:pt x="70322" y="225425"/>
                    </a:cubicBezTo>
                    <a:cubicBezTo>
                      <a:pt x="-4820" y="143933"/>
                      <a:pt x="-12228" y="65617"/>
                      <a:pt x="13172" y="0"/>
                    </a:cubicBezTo>
                    <a:lnTo>
                      <a:pt x="92547" y="34925"/>
                    </a:lnTo>
                    <a:close/>
                  </a:path>
                </a:pathLst>
              </a:custGeom>
              <a:solidFill>
                <a:schemeClr val="tx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38" name="椭圆 137"/>
            <p:cNvSpPr/>
            <p:nvPr/>
          </p:nvSpPr>
          <p:spPr bwMode="auto">
            <a:xfrm>
              <a:off x="-1070167" y="1865842"/>
              <a:ext cx="7703196" cy="7703196"/>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46" name="组合 1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3657260" y="2520576"/>
            <a:ext cx="1838280" cy="1838280"/>
            <a:chOff x="2636860" y="5213395"/>
            <a:chExt cx="1838280" cy="1838280"/>
          </a:xfrm>
        </p:grpSpPr>
        <p:grpSp>
          <p:nvGrpSpPr>
            <p:cNvPr id="147" name="组合 146"/>
            <p:cNvGrpSpPr/>
            <p:nvPr/>
          </p:nvGrpSpPr>
          <p:grpSpPr>
            <a:xfrm>
              <a:off x="2781431" y="5717440"/>
              <a:ext cx="815688" cy="594643"/>
              <a:chOff x="2781431" y="5717440"/>
              <a:chExt cx="815688" cy="594643"/>
            </a:xfrm>
          </p:grpSpPr>
          <p:sp>
            <p:nvSpPr>
              <p:cNvPr id="149" name="任意多边形 6"/>
              <p:cNvSpPr>
                <a:spLocks noChangeArrowheads="1"/>
              </p:cNvSpPr>
              <p:nvPr/>
            </p:nvSpPr>
            <p:spPr bwMode="auto">
              <a:xfrm>
                <a:off x="2781431" y="5717440"/>
                <a:ext cx="523037" cy="547943"/>
              </a:xfrm>
              <a:custGeom>
                <a:avLst/>
                <a:gdLst>
                  <a:gd name="T0" fmla="*/ 1053938 w 1066638"/>
                  <a:gd name="T1" fmla="*/ 851689 h 1118500"/>
                  <a:gd name="T2" fmla="*/ 164938 w 1066638"/>
                  <a:gd name="T3" fmla="*/ 121439 h 1118500"/>
                  <a:gd name="T4" fmla="*/ 126838 w 1066638"/>
                  <a:gd name="T5" fmla="*/ 789 h 1118500"/>
                  <a:gd name="T6" fmla="*/ 12538 w 1066638"/>
                  <a:gd name="T7" fmla="*/ 102389 h 1118500"/>
                  <a:gd name="T8" fmla="*/ 1066638 w 1066638"/>
                  <a:gd name="T9" fmla="*/ 1105689 h 1118500"/>
                  <a:gd name="T10" fmla="*/ 1053938 w 1066638"/>
                  <a:gd name="T11" fmla="*/ 851689 h 1118500"/>
                  <a:gd name="T12" fmla="*/ 0 60000 65536"/>
                  <a:gd name="T13" fmla="*/ 0 60000 65536"/>
                  <a:gd name="T14" fmla="*/ 0 60000 65536"/>
                  <a:gd name="T15" fmla="*/ 0 60000 65536"/>
                  <a:gd name="T16" fmla="*/ 0 60000 65536"/>
                  <a:gd name="T17" fmla="*/ 0 60000 65536"/>
                  <a:gd name="T18" fmla="*/ 0 w 1066638"/>
                  <a:gd name="T19" fmla="*/ 0 h 1118500"/>
                  <a:gd name="T20" fmla="*/ 1066638 w 1066638"/>
                  <a:gd name="T21" fmla="*/ 1118500 h 1118500"/>
                </a:gdLst>
                <a:ahLst/>
                <a:cxnLst>
                  <a:cxn ang="T12">
                    <a:pos x="T0" y="T1"/>
                  </a:cxn>
                  <a:cxn ang="T13">
                    <a:pos x="T2" y="T3"/>
                  </a:cxn>
                  <a:cxn ang="T14">
                    <a:pos x="T4" y="T5"/>
                  </a:cxn>
                  <a:cxn ang="T15">
                    <a:pos x="T6" y="T7"/>
                  </a:cxn>
                  <a:cxn ang="T16">
                    <a:pos x="T8" y="T9"/>
                  </a:cxn>
                  <a:cxn ang="T17">
                    <a:pos x="T10" y="T11"/>
                  </a:cxn>
                </a:cxnLst>
                <a:rect l="T18" t="T19" r="T20" b="T21"/>
                <a:pathLst>
                  <a:path w="1066638" h="1118500">
                    <a:moveTo>
                      <a:pt x="1053938" y="851689"/>
                    </a:moveTo>
                    <a:cubicBezTo>
                      <a:pt x="338505" y="874972"/>
                      <a:pt x="131071" y="523606"/>
                      <a:pt x="164938" y="121439"/>
                    </a:cubicBezTo>
                    <a:cubicBezTo>
                      <a:pt x="173405" y="36772"/>
                      <a:pt x="177638" y="9256"/>
                      <a:pt x="126838" y="789"/>
                    </a:cubicBezTo>
                    <a:cubicBezTo>
                      <a:pt x="76038" y="-7678"/>
                      <a:pt x="29471" y="53706"/>
                      <a:pt x="12538" y="102389"/>
                    </a:cubicBezTo>
                    <a:cubicBezTo>
                      <a:pt x="-48845" y="436822"/>
                      <a:pt x="86621" y="1228456"/>
                      <a:pt x="1066638" y="1105689"/>
                    </a:cubicBezTo>
                    <a:lnTo>
                      <a:pt x="1053938" y="851689"/>
                    </a:lnTo>
                    <a:close/>
                  </a:path>
                </a:pathLst>
              </a:custGeom>
              <a:solidFill>
                <a:srgbClr val="F7CF9C"/>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0" name="任意多边形 5"/>
              <p:cNvSpPr>
                <a:spLocks noChangeArrowheads="1"/>
              </p:cNvSpPr>
              <p:nvPr/>
            </p:nvSpPr>
            <p:spPr bwMode="auto">
              <a:xfrm>
                <a:off x="3298241" y="6075471"/>
                <a:ext cx="298878" cy="236612"/>
              </a:xfrm>
              <a:custGeom>
                <a:avLst/>
                <a:gdLst>
                  <a:gd name="T0" fmla="*/ 6350 w 609600"/>
                  <a:gd name="T1" fmla="*/ 482600 h 483464"/>
                  <a:gd name="T2" fmla="*/ 609600 w 609600"/>
                  <a:gd name="T3" fmla="*/ 361950 h 483464"/>
                  <a:gd name="T4" fmla="*/ 558800 w 609600"/>
                  <a:gd name="T5" fmla="*/ 0 h 483464"/>
                  <a:gd name="T6" fmla="*/ 0 w 609600"/>
                  <a:gd name="T7" fmla="*/ 69850 h 483464"/>
                  <a:gd name="T8" fmla="*/ 6350 w 609600"/>
                  <a:gd name="T9" fmla="*/ 482600 h 483464"/>
                  <a:gd name="T10" fmla="*/ 0 60000 65536"/>
                  <a:gd name="T11" fmla="*/ 0 60000 65536"/>
                  <a:gd name="T12" fmla="*/ 0 60000 65536"/>
                  <a:gd name="T13" fmla="*/ 0 60000 65536"/>
                  <a:gd name="T14" fmla="*/ 0 60000 65536"/>
                  <a:gd name="T15" fmla="*/ 0 w 609600"/>
                  <a:gd name="T16" fmla="*/ 0 h 483464"/>
                  <a:gd name="T17" fmla="*/ 609600 w 609600"/>
                  <a:gd name="T18" fmla="*/ 483464 h 483464"/>
                </a:gdLst>
                <a:ahLst/>
                <a:cxnLst>
                  <a:cxn ang="T10">
                    <a:pos x="T0" y="T1"/>
                  </a:cxn>
                  <a:cxn ang="T11">
                    <a:pos x="T2" y="T3"/>
                  </a:cxn>
                  <a:cxn ang="T12">
                    <a:pos x="T4" y="T5"/>
                  </a:cxn>
                  <a:cxn ang="T13">
                    <a:pos x="T6" y="T7"/>
                  </a:cxn>
                  <a:cxn ang="T14">
                    <a:pos x="T8" y="T9"/>
                  </a:cxn>
                </a:cxnLst>
                <a:rect l="T15" t="T16" r="T17" b="T18"/>
                <a:pathLst>
                  <a:path w="609600" h="483464">
                    <a:moveTo>
                      <a:pt x="6350" y="482600"/>
                    </a:moveTo>
                    <a:cubicBezTo>
                      <a:pt x="207433" y="490008"/>
                      <a:pt x="408517" y="449792"/>
                      <a:pt x="609600" y="361950"/>
                    </a:cubicBezTo>
                    <a:lnTo>
                      <a:pt x="558800" y="0"/>
                    </a:lnTo>
                    <a:cubicBezTo>
                      <a:pt x="372533" y="51858"/>
                      <a:pt x="189442" y="59267"/>
                      <a:pt x="0" y="69850"/>
                    </a:cubicBezTo>
                    <a:cubicBezTo>
                      <a:pt x="2117" y="207433"/>
                      <a:pt x="4233" y="345017"/>
                      <a:pt x="6350" y="482600"/>
                    </a:cubicBezTo>
                    <a:close/>
                  </a:path>
                </a:pathLst>
              </a:custGeom>
              <a:solidFill>
                <a:srgbClr val="CC282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48" name="椭圆 147"/>
            <p:cNvSpPr/>
            <p:nvPr/>
          </p:nvSpPr>
          <p:spPr bwMode="auto">
            <a:xfrm>
              <a:off x="2636860" y="5213395"/>
              <a:ext cx="1838280" cy="1838280"/>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51" name="组合 1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2104004" y="2169206"/>
            <a:ext cx="5140666" cy="5140666"/>
            <a:chOff x="1083604" y="4862025"/>
            <a:chExt cx="5140666" cy="5140666"/>
          </a:xfrm>
        </p:grpSpPr>
        <p:sp>
          <p:nvSpPr>
            <p:cNvPr id="152" name="椭圆 151"/>
            <p:cNvSpPr/>
            <p:nvPr/>
          </p:nvSpPr>
          <p:spPr bwMode="auto">
            <a:xfrm>
              <a:off x="1083604" y="4862025"/>
              <a:ext cx="5140666" cy="5140666"/>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153" name="组合 152"/>
            <p:cNvGrpSpPr/>
            <p:nvPr/>
          </p:nvGrpSpPr>
          <p:grpSpPr>
            <a:xfrm>
              <a:off x="2914525" y="4935219"/>
              <a:ext cx="1177611" cy="1152705"/>
              <a:chOff x="2914525" y="4935219"/>
              <a:chExt cx="1177611" cy="1152705"/>
            </a:xfrm>
          </p:grpSpPr>
          <p:sp>
            <p:nvSpPr>
              <p:cNvPr id="154" name="任意多边形 4"/>
              <p:cNvSpPr>
                <a:spLocks noChangeArrowheads="1"/>
              </p:cNvSpPr>
              <p:nvPr/>
            </p:nvSpPr>
            <p:spPr bwMode="auto">
              <a:xfrm>
                <a:off x="3231305" y="5873105"/>
                <a:ext cx="473224" cy="214819"/>
              </a:xfrm>
              <a:custGeom>
                <a:avLst/>
                <a:gdLst>
                  <a:gd name="T0" fmla="*/ 73025 w 965200"/>
                  <a:gd name="T1" fmla="*/ 393700 h 438150"/>
                  <a:gd name="T2" fmla="*/ 342900 w 965200"/>
                  <a:gd name="T3" fmla="*/ 215900 h 438150"/>
                  <a:gd name="T4" fmla="*/ 393700 w 965200"/>
                  <a:gd name="T5" fmla="*/ 234950 h 438150"/>
                  <a:gd name="T6" fmla="*/ 450850 w 965200"/>
                  <a:gd name="T7" fmla="*/ 438150 h 438150"/>
                  <a:gd name="T8" fmla="*/ 965200 w 965200"/>
                  <a:gd name="T9" fmla="*/ 206375 h 438150"/>
                  <a:gd name="T10" fmla="*/ 0 w 965200"/>
                  <a:gd name="T11" fmla="*/ 0 h 438150"/>
                  <a:gd name="T12" fmla="*/ 73025 w 965200"/>
                  <a:gd name="T13" fmla="*/ 393700 h 438150"/>
                  <a:gd name="T14" fmla="*/ 0 60000 65536"/>
                  <a:gd name="T15" fmla="*/ 0 60000 65536"/>
                  <a:gd name="T16" fmla="*/ 0 60000 65536"/>
                  <a:gd name="T17" fmla="*/ 0 60000 65536"/>
                  <a:gd name="T18" fmla="*/ 0 60000 65536"/>
                  <a:gd name="T19" fmla="*/ 0 60000 65536"/>
                  <a:gd name="T20" fmla="*/ 0 60000 65536"/>
                  <a:gd name="T21" fmla="*/ 0 w 965200"/>
                  <a:gd name="T22" fmla="*/ 0 h 438150"/>
                  <a:gd name="T23" fmla="*/ 965200 w 965200"/>
                  <a:gd name="T24" fmla="*/ 438150 h 4381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5200" h="438150">
                    <a:moveTo>
                      <a:pt x="73025" y="393700"/>
                    </a:moveTo>
                    <a:lnTo>
                      <a:pt x="342900" y="215900"/>
                    </a:lnTo>
                    <a:lnTo>
                      <a:pt x="393700" y="234950"/>
                    </a:lnTo>
                    <a:lnTo>
                      <a:pt x="450850" y="438150"/>
                    </a:lnTo>
                    <a:cubicBezTo>
                      <a:pt x="638175" y="370417"/>
                      <a:pt x="819150" y="296333"/>
                      <a:pt x="965200" y="206375"/>
                    </a:cubicBezTo>
                    <a:lnTo>
                      <a:pt x="0" y="0"/>
                    </a:lnTo>
                    <a:cubicBezTo>
                      <a:pt x="40217" y="128058"/>
                      <a:pt x="58208" y="259292"/>
                      <a:pt x="73025" y="393700"/>
                    </a:cubicBezTo>
                    <a:close/>
                  </a:path>
                </a:pathLst>
              </a:custGeom>
              <a:solidFill>
                <a:srgbClr val="900000"/>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5" name="椭圆 26"/>
              <p:cNvSpPr>
                <a:spLocks noChangeArrowheads="1"/>
              </p:cNvSpPr>
              <p:nvPr/>
            </p:nvSpPr>
            <p:spPr bwMode="auto">
              <a:xfrm>
                <a:off x="3082644" y="5070649"/>
                <a:ext cx="933216" cy="931659"/>
              </a:xfrm>
              <a:prstGeom prst="ellipse">
                <a:avLst/>
              </a:prstGeom>
              <a:solidFill>
                <a:srgbClr val="F7CF9C"/>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6" name="任意多边形 41"/>
              <p:cNvSpPr>
                <a:spLocks noChangeArrowheads="1"/>
              </p:cNvSpPr>
              <p:nvPr/>
            </p:nvSpPr>
            <p:spPr bwMode="auto">
              <a:xfrm>
                <a:off x="3047619" y="5410000"/>
                <a:ext cx="1044517" cy="406288"/>
              </a:xfrm>
              <a:custGeom>
                <a:avLst/>
                <a:gdLst>
                  <a:gd name="T0" fmla="*/ 923244 w 2167844"/>
                  <a:gd name="T1" fmla="*/ 0 h 828573"/>
                  <a:gd name="T2" fmla="*/ 2023382 w 2167844"/>
                  <a:gd name="T3" fmla="*/ 242887 h 828573"/>
                  <a:gd name="T4" fmla="*/ 1994807 w 2167844"/>
                  <a:gd name="T5" fmla="*/ 395287 h 828573"/>
                  <a:gd name="T6" fmla="*/ 1990738 w 2167844"/>
                  <a:gd name="T7" fmla="*/ 401526 h 828573"/>
                  <a:gd name="T8" fmla="*/ 2005919 w 2167844"/>
                  <a:gd name="T9" fmla="*/ 398461 h 828573"/>
                  <a:gd name="T10" fmla="*/ 2167844 w 2167844"/>
                  <a:gd name="T11" fmla="*/ 560386 h 828573"/>
                  <a:gd name="T12" fmla="*/ 2005919 w 2167844"/>
                  <a:gd name="T13" fmla="*/ 722311 h 828573"/>
                  <a:gd name="T14" fmla="*/ 1856719 w 2167844"/>
                  <a:gd name="T15" fmla="*/ 623415 h 828573"/>
                  <a:gd name="T16" fmla="*/ 1854192 w 2167844"/>
                  <a:gd name="T17" fmla="*/ 610897 h 828573"/>
                  <a:gd name="T18" fmla="*/ 1851932 w 2167844"/>
                  <a:gd name="T19" fmla="*/ 614362 h 828573"/>
                  <a:gd name="T20" fmla="*/ 1461407 w 2167844"/>
                  <a:gd name="T21" fmla="*/ 766762 h 828573"/>
                  <a:gd name="T22" fmla="*/ 1056594 w 2167844"/>
                  <a:gd name="T23" fmla="*/ 809625 h 828573"/>
                  <a:gd name="T24" fmla="*/ 613681 w 2167844"/>
                  <a:gd name="T25" fmla="*/ 511968 h 828573"/>
                  <a:gd name="T26" fmla="*/ 104095 w 2167844"/>
                  <a:gd name="T27" fmla="*/ 490538 h 828573"/>
                  <a:gd name="T28" fmla="*/ 1701 w 2167844"/>
                  <a:gd name="T29" fmla="*/ 330993 h 828573"/>
                  <a:gd name="T30" fmla="*/ 80282 w 2167844"/>
                  <a:gd name="T31" fmla="*/ 157162 h 828573"/>
                  <a:gd name="T32" fmla="*/ 85045 w 2167844"/>
                  <a:gd name="T33" fmla="*/ 109538 h 8285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67844"/>
                  <a:gd name="T52" fmla="*/ 0 h 828573"/>
                  <a:gd name="T53" fmla="*/ 2167844 w 2167844"/>
                  <a:gd name="T54" fmla="*/ 828573 h 8285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67844" h="828573">
                    <a:moveTo>
                      <a:pt x="923244" y="0"/>
                    </a:moveTo>
                    <a:lnTo>
                      <a:pt x="2023382" y="242887"/>
                    </a:lnTo>
                    <a:lnTo>
                      <a:pt x="1994807" y="395287"/>
                    </a:lnTo>
                    <a:lnTo>
                      <a:pt x="1990738" y="401526"/>
                    </a:lnTo>
                    <a:lnTo>
                      <a:pt x="2005919" y="398461"/>
                    </a:lnTo>
                    <a:cubicBezTo>
                      <a:pt x="2095348" y="398461"/>
                      <a:pt x="2167844" y="470957"/>
                      <a:pt x="2167844" y="560386"/>
                    </a:cubicBezTo>
                    <a:cubicBezTo>
                      <a:pt x="2167844" y="649815"/>
                      <a:pt x="2095348" y="722311"/>
                      <a:pt x="2005919" y="722311"/>
                    </a:cubicBezTo>
                    <a:cubicBezTo>
                      <a:pt x="1938847" y="722311"/>
                      <a:pt x="1881301" y="681532"/>
                      <a:pt x="1856719" y="623415"/>
                    </a:cubicBezTo>
                    <a:lnTo>
                      <a:pt x="1854192" y="610897"/>
                    </a:lnTo>
                    <a:lnTo>
                      <a:pt x="1851932" y="614362"/>
                    </a:lnTo>
                    <a:cubicBezTo>
                      <a:pt x="1704691" y="580231"/>
                      <a:pt x="1574914" y="716755"/>
                      <a:pt x="1461407" y="766762"/>
                    </a:cubicBezTo>
                    <a:cubicBezTo>
                      <a:pt x="1347900" y="816769"/>
                      <a:pt x="1197882" y="852091"/>
                      <a:pt x="1056594" y="809625"/>
                    </a:cubicBezTo>
                    <a:cubicBezTo>
                      <a:pt x="915306" y="767159"/>
                      <a:pt x="772431" y="565149"/>
                      <a:pt x="613681" y="511968"/>
                    </a:cubicBezTo>
                    <a:cubicBezTo>
                      <a:pt x="454931" y="458787"/>
                      <a:pt x="179898" y="511175"/>
                      <a:pt x="104095" y="490538"/>
                    </a:cubicBezTo>
                    <a:cubicBezTo>
                      <a:pt x="28292" y="469901"/>
                      <a:pt x="-8617" y="377031"/>
                      <a:pt x="1701" y="330993"/>
                    </a:cubicBezTo>
                    <a:cubicBezTo>
                      <a:pt x="12019" y="284955"/>
                      <a:pt x="69170" y="270669"/>
                      <a:pt x="80282" y="157162"/>
                    </a:cubicBezTo>
                    <a:lnTo>
                      <a:pt x="85045" y="109538"/>
                    </a:lnTo>
                    <a:close/>
                  </a:path>
                </a:pathLst>
              </a:custGeom>
              <a:solidFill>
                <a:srgbClr val="FCA26C"/>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157" name="任意多边形 34"/>
              <p:cNvSpPr>
                <a:spLocks noChangeArrowheads="1"/>
              </p:cNvSpPr>
              <p:nvPr/>
            </p:nvSpPr>
            <p:spPr bwMode="auto">
              <a:xfrm>
                <a:off x="3120782" y="4939889"/>
                <a:ext cx="923876" cy="590751"/>
              </a:xfrm>
              <a:custGeom>
                <a:avLst/>
                <a:gdLst>
                  <a:gd name="T0" fmla="*/ 0 w 1792703"/>
                  <a:gd name="T1" fmla="*/ 786434 h 1205534"/>
                  <a:gd name="T2" fmla="*/ 1746559 w 1792703"/>
                  <a:gd name="T3" fmla="*/ 1205534 h 1205534"/>
                  <a:gd name="T4" fmla="*/ 1136959 w 1792703"/>
                  <a:gd name="T5" fmla="*/ 24434 h 1205534"/>
                  <a:gd name="T6" fmla="*/ 0 w 1792703"/>
                  <a:gd name="T7" fmla="*/ 786434 h 1205534"/>
                  <a:gd name="T8" fmla="*/ 0 60000 65536"/>
                  <a:gd name="T9" fmla="*/ 0 60000 65536"/>
                  <a:gd name="T10" fmla="*/ 0 60000 65536"/>
                  <a:gd name="T11" fmla="*/ 0 60000 65536"/>
                  <a:gd name="T12" fmla="*/ 0 w 1792703"/>
                  <a:gd name="T13" fmla="*/ 0 h 1205534"/>
                  <a:gd name="T14" fmla="*/ 1792703 w 1792703"/>
                  <a:gd name="T15" fmla="*/ 1205534 h 1205534"/>
                </a:gdLst>
                <a:ahLst/>
                <a:cxnLst>
                  <a:cxn ang="T8">
                    <a:pos x="T0" y="T1"/>
                  </a:cxn>
                  <a:cxn ang="T9">
                    <a:pos x="T2" y="T3"/>
                  </a:cxn>
                  <a:cxn ang="T10">
                    <a:pos x="T4" y="T5"/>
                  </a:cxn>
                  <a:cxn ang="T11">
                    <a:pos x="T6" y="T7"/>
                  </a:cxn>
                </a:cxnLst>
                <a:rect l="T12" t="T13" r="T14" b="T15"/>
                <a:pathLst>
                  <a:path w="1792703" h="1205534">
                    <a:moveTo>
                      <a:pt x="0" y="786434"/>
                    </a:moveTo>
                    <a:lnTo>
                      <a:pt x="1746559" y="1205534"/>
                    </a:lnTo>
                    <a:cubicBezTo>
                      <a:pt x="1887360" y="714467"/>
                      <a:pt x="1711990" y="164134"/>
                      <a:pt x="1136959" y="24434"/>
                    </a:cubicBezTo>
                    <a:cubicBezTo>
                      <a:pt x="561928" y="-115266"/>
                      <a:pt x="89209" y="371567"/>
                      <a:pt x="0" y="786434"/>
                    </a:cubicBezTo>
                    <a:close/>
                  </a:path>
                </a:pathLst>
              </a:custGeom>
              <a:solidFill>
                <a:srgbClr val="DEDCDD"/>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8" name="任意多边形 36"/>
              <p:cNvSpPr>
                <a:spLocks noChangeArrowheads="1"/>
              </p:cNvSpPr>
              <p:nvPr/>
            </p:nvSpPr>
            <p:spPr bwMode="auto">
              <a:xfrm>
                <a:off x="3120782" y="4935219"/>
                <a:ext cx="876398" cy="586081"/>
              </a:xfrm>
              <a:custGeom>
                <a:avLst/>
                <a:gdLst>
                  <a:gd name="T0" fmla="*/ 0 w 1700798"/>
                  <a:gd name="T1" fmla="*/ 794705 h 1194755"/>
                  <a:gd name="T2" fmla="*/ 1674065 w 1700798"/>
                  <a:gd name="T3" fmla="*/ 1194755 h 1194755"/>
                  <a:gd name="T4" fmla="*/ 1136959 w 1700798"/>
                  <a:gd name="T5" fmla="*/ 32705 h 1194755"/>
                  <a:gd name="T6" fmla="*/ 0 w 1700798"/>
                  <a:gd name="T7" fmla="*/ 794705 h 1194755"/>
                  <a:gd name="T8" fmla="*/ 0 60000 65536"/>
                  <a:gd name="T9" fmla="*/ 0 60000 65536"/>
                  <a:gd name="T10" fmla="*/ 0 60000 65536"/>
                  <a:gd name="T11" fmla="*/ 0 60000 65536"/>
                  <a:gd name="T12" fmla="*/ 0 w 1700798"/>
                  <a:gd name="T13" fmla="*/ 0 h 1194755"/>
                  <a:gd name="T14" fmla="*/ 1700798 w 1700798"/>
                  <a:gd name="T15" fmla="*/ 1194755 h 1194755"/>
                </a:gdLst>
                <a:ahLst/>
                <a:cxnLst>
                  <a:cxn ang="T8">
                    <a:pos x="T0" y="T1"/>
                  </a:cxn>
                  <a:cxn ang="T9">
                    <a:pos x="T2" y="T3"/>
                  </a:cxn>
                  <a:cxn ang="T10">
                    <a:pos x="T4" y="T5"/>
                  </a:cxn>
                  <a:cxn ang="T11">
                    <a:pos x="T6" y="T7"/>
                  </a:cxn>
                </a:cxnLst>
                <a:rect l="T12" t="T13" r="T14" b="T15"/>
                <a:pathLst>
                  <a:path w="1700798" h="1194755">
                    <a:moveTo>
                      <a:pt x="0" y="794705"/>
                    </a:moveTo>
                    <a:lnTo>
                      <a:pt x="1674065" y="1194755"/>
                    </a:lnTo>
                    <a:cubicBezTo>
                      <a:pt x="1760495" y="697338"/>
                      <a:pt x="1651578" y="200980"/>
                      <a:pt x="1136959" y="32705"/>
                    </a:cubicBezTo>
                    <a:cubicBezTo>
                      <a:pt x="622340" y="-135570"/>
                      <a:pt x="89209" y="379838"/>
                      <a:pt x="0" y="794705"/>
                    </a:cubicBezTo>
                    <a:close/>
                  </a:path>
                </a:pathLst>
              </a:custGeom>
              <a:solidFill>
                <a:schemeClr val="bg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9" name="任意多边形 35"/>
              <p:cNvSpPr>
                <a:spLocks noChangeArrowheads="1"/>
              </p:cNvSpPr>
              <p:nvPr/>
            </p:nvSpPr>
            <p:spPr bwMode="auto">
              <a:xfrm>
                <a:off x="2914525" y="5283911"/>
                <a:ext cx="1106005" cy="414849"/>
              </a:xfrm>
              <a:custGeom>
                <a:avLst/>
                <a:gdLst>
                  <a:gd name="T0" fmla="*/ 529030 w 2256230"/>
                  <a:gd name="T1" fmla="*/ 33859 h 846936"/>
                  <a:gd name="T2" fmla="*/ 27380 w 2256230"/>
                  <a:gd name="T3" fmla="*/ 224359 h 846936"/>
                  <a:gd name="T4" fmla="*/ 128980 w 2256230"/>
                  <a:gd name="T5" fmla="*/ 414859 h 846936"/>
                  <a:gd name="T6" fmla="*/ 802080 w 2256230"/>
                  <a:gd name="T7" fmla="*/ 446609 h 846936"/>
                  <a:gd name="T8" fmla="*/ 1456130 w 2256230"/>
                  <a:gd name="T9" fmla="*/ 846659 h 846936"/>
                  <a:gd name="T10" fmla="*/ 2256230 w 2256230"/>
                  <a:gd name="T11" fmla="*/ 503759 h 846936"/>
                  <a:gd name="T12" fmla="*/ 529030 w 2256230"/>
                  <a:gd name="T13" fmla="*/ 33859 h 846936"/>
                  <a:gd name="T14" fmla="*/ 0 60000 65536"/>
                  <a:gd name="T15" fmla="*/ 0 60000 65536"/>
                  <a:gd name="T16" fmla="*/ 0 60000 65536"/>
                  <a:gd name="T17" fmla="*/ 0 60000 65536"/>
                  <a:gd name="T18" fmla="*/ 0 60000 65536"/>
                  <a:gd name="T19" fmla="*/ 0 60000 65536"/>
                  <a:gd name="T20" fmla="*/ 0 60000 65536"/>
                  <a:gd name="T21" fmla="*/ 0 w 2256230"/>
                  <a:gd name="T22" fmla="*/ 0 h 846936"/>
                  <a:gd name="T23" fmla="*/ 2256230 w 2256230"/>
                  <a:gd name="T24" fmla="*/ 846936 h 8469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6230" h="846936">
                    <a:moveTo>
                      <a:pt x="529030" y="33859"/>
                    </a:moveTo>
                    <a:lnTo>
                      <a:pt x="27380" y="224359"/>
                    </a:lnTo>
                    <a:cubicBezTo>
                      <a:pt x="-44587" y="264576"/>
                      <a:pt x="37963" y="422267"/>
                      <a:pt x="128980" y="414859"/>
                    </a:cubicBezTo>
                    <a:cubicBezTo>
                      <a:pt x="219997" y="407451"/>
                      <a:pt x="580888" y="374642"/>
                      <a:pt x="802080" y="446609"/>
                    </a:cubicBezTo>
                    <a:cubicBezTo>
                      <a:pt x="1023272" y="518576"/>
                      <a:pt x="1213772" y="837134"/>
                      <a:pt x="1456130" y="846659"/>
                    </a:cubicBezTo>
                    <a:cubicBezTo>
                      <a:pt x="1698488" y="856184"/>
                      <a:pt x="1989530" y="618059"/>
                      <a:pt x="2256230" y="503759"/>
                    </a:cubicBezTo>
                    <a:cubicBezTo>
                      <a:pt x="1790563" y="234942"/>
                      <a:pt x="1255047" y="-110074"/>
                      <a:pt x="529030" y="33859"/>
                    </a:cubicBezTo>
                    <a:close/>
                  </a:path>
                </a:pathLst>
              </a:custGeom>
              <a:solidFill>
                <a:srgbClr val="C1BBB7"/>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0" name="任意多边形 40"/>
              <p:cNvSpPr>
                <a:spLocks noChangeArrowheads="1"/>
              </p:cNvSpPr>
              <p:nvPr/>
            </p:nvSpPr>
            <p:spPr bwMode="auto">
              <a:xfrm>
                <a:off x="2941766" y="5288581"/>
                <a:ext cx="1047630" cy="318336"/>
              </a:xfrm>
              <a:custGeom>
                <a:avLst/>
                <a:gdLst>
                  <a:gd name="T0" fmla="*/ 511556 w 2238756"/>
                  <a:gd name="T1" fmla="*/ 36905 h 798680"/>
                  <a:gd name="T2" fmla="*/ 3250 w 2238756"/>
                  <a:gd name="T3" fmla="*/ 243040 h 798680"/>
                  <a:gd name="T4" fmla="*/ 450939 w 2238756"/>
                  <a:gd name="T5" fmla="*/ 285000 h 798680"/>
                  <a:gd name="T6" fmla="*/ 1024205 w 2238756"/>
                  <a:gd name="T7" fmla="*/ 387111 h 798680"/>
                  <a:gd name="T8" fmla="*/ 1525178 w 2238756"/>
                  <a:gd name="T9" fmla="*/ 794980 h 798680"/>
                  <a:gd name="T10" fmla="*/ 2238756 w 2238756"/>
                  <a:gd name="T11" fmla="*/ 561530 h 798680"/>
                  <a:gd name="T12" fmla="*/ 511556 w 2238756"/>
                  <a:gd name="T13" fmla="*/ 36905 h 798680"/>
                  <a:gd name="T14" fmla="*/ 0 60000 65536"/>
                  <a:gd name="T15" fmla="*/ 0 60000 65536"/>
                  <a:gd name="T16" fmla="*/ 0 60000 65536"/>
                  <a:gd name="T17" fmla="*/ 0 60000 65536"/>
                  <a:gd name="T18" fmla="*/ 0 60000 65536"/>
                  <a:gd name="T19" fmla="*/ 0 60000 65536"/>
                  <a:gd name="T20" fmla="*/ 0 60000 65536"/>
                  <a:gd name="T21" fmla="*/ 0 w 2238756"/>
                  <a:gd name="T22" fmla="*/ 0 h 798680"/>
                  <a:gd name="T23" fmla="*/ 2238756 w 2238756"/>
                  <a:gd name="T24" fmla="*/ 798680 h 7986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38756" h="798680">
                    <a:moveTo>
                      <a:pt x="511556" y="36905"/>
                    </a:moveTo>
                    <a:lnTo>
                      <a:pt x="3250" y="243040"/>
                    </a:lnTo>
                    <a:cubicBezTo>
                      <a:pt x="-35439" y="306711"/>
                      <a:pt x="280780" y="260988"/>
                      <a:pt x="450939" y="285000"/>
                    </a:cubicBezTo>
                    <a:cubicBezTo>
                      <a:pt x="621098" y="309012"/>
                      <a:pt x="845165" y="302114"/>
                      <a:pt x="1024205" y="387111"/>
                    </a:cubicBezTo>
                    <a:cubicBezTo>
                      <a:pt x="1203245" y="472108"/>
                      <a:pt x="1322753" y="765910"/>
                      <a:pt x="1525178" y="794980"/>
                    </a:cubicBezTo>
                    <a:cubicBezTo>
                      <a:pt x="1727603" y="824050"/>
                      <a:pt x="1972056" y="675830"/>
                      <a:pt x="2238756" y="561530"/>
                    </a:cubicBezTo>
                    <a:cubicBezTo>
                      <a:pt x="1779744" y="269259"/>
                      <a:pt x="1257539" y="-122664"/>
                      <a:pt x="511556" y="36905"/>
                    </a:cubicBezTo>
                    <a:close/>
                  </a:path>
                </a:pathLst>
              </a:custGeom>
              <a:solidFill>
                <a:srgbClr val="DEDCDD"/>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sp>
        <p:nvSpPr>
          <p:cNvPr id="161" name="椭圆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rrowheads="1"/>
          </p:cNvSpPr>
          <p:nvPr/>
        </p:nvSpPr>
        <p:spPr bwMode="auto">
          <a:xfrm>
            <a:off x="7014869" y="5893442"/>
            <a:ext cx="469900" cy="204787"/>
          </a:xfrm>
          <a:prstGeom prst="ellipse">
            <a:avLst/>
          </a:prstGeom>
          <a:solidFill>
            <a:srgbClr val="569B1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162" name="椭圆 210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rrowheads="1"/>
          </p:cNvSpPr>
          <p:nvPr/>
        </p:nvSpPr>
        <p:spPr bwMode="auto">
          <a:xfrm>
            <a:off x="6411619" y="4698054"/>
            <a:ext cx="1676400" cy="295275"/>
          </a:xfrm>
          <a:prstGeom prst="ellipse">
            <a:avLst/>
          </a:prstGeom>
          <a:solidFill>
            <a:srgbClr val="569B1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grpSp>
        <p:nvGrpSpPr>
          <p:cNvPr id="163" name="组合 1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497174" y="2169206"/>
            <a:ext cx="5352970" cy="5352970"/>
            <a:chOff x="676355" y="4846677"/>
            <a:chExt cx="5352970" cy="5352970"/>
          </a:xfrm>
        </p:grpSpPr>
        <p:grpSp>
          <p:nvGrpSpPr>
            <p:cNvPr id="164" name="组合 163"/>
            <p:cNvGrpSpPr/>
            <p:nvPr/>
          </p:nvGrpSpPr>
          <p:grpSpPr>
            <a:xfrm>
              <a:off x="2590800" y="5035350"/>
              <a:ext cx="1314538" cy="2487812"/>
              <a:chOff x="2590800" y="5035350"/>
              <a:chExt cx="1314538" cy="2487812"/>
            </a:xfrm>
          </p:grpSpPr>
          <p:sp>
            <p:nvSpPr>
              <p:cNvPr id="166" name="任意多边形 165"/>
              <p:cNvSpPr/>
              <p:nvPr/>
            </p:nvSpPr>
            <p:spPr bwMode="auto">
              <a:xfrm>
                <a:off x="2841151" y="6826261"/>
                <a:ext cx="1064187" cy="696901"/>
              </a:xfrm>
              <a:custGeom>
                <a:avLst/>
                <a:gdLst>
                  <a:gd name="connsiteX0" fmla="*/ 355600 w 2184400"/>
                  <a:gd name="connsiteY0" fmla="*/ 1384300 h 1384300"/>
                  <a:gd name="connsiteX1" fmla="*/ 850900 w 2184400"/>
                  <a:gd name="connsiteY1" fmla="*/ 1384300 h 1384300"/>
                  <a:gd name="connsiteX2" fmla="*/ 342900 w 2184400"/>
                  <a:gd name="connsiteY2" fmla="*/ 292100 h 1384300"/>
                  <a:gd name="connsiteX3" fmla="*/ 711200 w 2184400"/>
                  <a:gd name="connsiteY3" fmla="*/ 1397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50900 w 2184400"/>
                  <a:gd name="connsiteY1" fmla="*/ 1384300 h 1384300"/>
                  <a:gd name="connsiteX2" fmla="*/ 342900 w 2184400"/>
                  <a:gd name="connsiteY2" fmla="*/ 292100 h 1384300"/>
                  <a:gd name="connsiteX3" fmla="*/ 711200 w 2184400"/>
                  <a:gd name="connsiteY3" fmla="*/ 1397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11200 w 2184400"/>
                  <a:gd name="connsiteY3" fmla="*/ 1397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11200 w 2184400"/>
                  <a:gd name="connsiteY3" fmla="*/ 1397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11200 w 2184400"/>
                  <a:gd name="connsiteY3" fmla="*/ 1397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11200 w 2184400"/>
                  <a:gd name="connsiteY3" fmla="*/ 1397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11200 w 2184400"/>
                  <a:gd name="connsiteY3" fmla="*/ 1397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55650 w 2184400"/>
                  <a:gd name="connsiteY3" fmla="*/ 1651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68350 w 2184400"/>
                  <a:gd name="connsiteY3" fmla="*/ 1524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68350 w 2184400"/>
                  <a:gd name="connsiteY3" fmla="*/ 1524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68350 w 2184400"/>
                  <a:gd name="connsiteY3" fmla="*/ 152400 h 1384300"/>
                  <a:gd name="connsiteX4" fmla="*/ 18923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68350 w 2184400"/>
                  <a:gd name="connsiteY3" fmla="*/ 152400 h 1384300"/>
                  <a:gd name="connsiteX4" fmla="*/ 18542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84400"/>
                  <a:gd name="connsiteY0" fmla="*/ 1384300 h 1384300"/>
                  <a:gd name="connsiteX1" fmla="*/ 831850 w 2184400"/>
                  <a:gd name="connsiteY1" fmla="*/ 1358900 h 1384300"/>
                  <a:gd name="connsiteX2" fmla="*/ 342900 w 2184400"/>
                  <a:gd name="connsiteY2" fmla="*/ 292100 h 1384300"/>
                  <a:gd name="connsiteX3" fmla="*/ 768350 w 2184400"/>
                  <a:gd name="connsiteY3" fmla="*/ 152400 h 1384300"/>
                  <a:gd name="connsiteX4" fmla="*/ 1854200 w 2184400"/>
                  <a:gd name="connsiteY4" fmla="*/ 1384300 h 1384300"/>
                  <a:gd name="connsiteX5" fmla="*/ 2184400 w 2184400"/>
                  <a:gd name="connsiteY5" fmla="*/ 1104900 h 1384300"/>
                  <a:gd name="connsiteX6" fmla="*/ 1930400 w 2184400"/>
                  <a:gd name="connsiteY6" fmla="*/ 1181100 h 1384300"/>
                  <a:gd name="connsiteX7" fmla="*/ 1193800 w 2184400"/>
                  <a:gd name="connsiteY7" fmla="*/ 0 h 1384300"/>
                  <a:gd name="connsiteX8" fmla="*/ 0 w 2184400"/>
                  <a:gd name="connsiteY8" fmla="*/ 25400 h 1384300"/>
                  <a:gd name="connsiteX9" fmla="*/ 533400 w 2184400"/>
                  <a:gd name="connsiteY9" fmla="*/ 1219200 h 1384300"/>
                  <a:gd name="connsiteX10" fmla="*/ 355600 w 2184400"/>
                  <a:gd name="connsiteY10" fmla="*/ 1384300 h 1384300"/>
                  <a:gd name="connsiteX0" fmla="*/ 355600 w 2146300"/>
                  <a:gd name="connsiteY0" fmla="*/ 1384300 h 1384300"/>
                  <a:gd name="connsiteX1" fmla="*/ 831850 w 2146300"/>
                  <a:gd name="connsiteY1" fmla="*/ 1358900 h 1384300"/>
                  <a:gd name="connsiteX2" fmla="*/ 342900 w 2146300"/>
                  <a:gd name="connsiteY2" fmla="*/ 292100 h 1384300"/>
                  <a:gd name="connsiteX3" fmla="*/ 768350 w 2146300"/>
                  <a:gd name="connsiteY3" fmla="*/ 152400 h 1384300"/>
                  <a:gd name="connsiteX4" fmla="*/ 1854200 w 2146300"/>
                  <a:gd name="connsiteY4" fmla="*/ 1384300 h 1384300"/>
                  <a:gd name="connsiteX5" fmla="*/ 2146300 w 2146300"/>
                  <a:gd name="connsiteY5" fmla="*/ 1155700 h 1384300"/>
                  <a:gd name="connsiteX6" fmla="*/ 1930400 w 2146300"/>
                  <a:gd name="connsiteY6" fmla="*/ 1181100 h 1384300"/>
                  <a:gd name="connsiteX7" fmla="*/ 1193800 w 2146300"/>
                  <a:gd name="connsiteY7" fmla="*/ 0 h 1384300"/>
                  <a:gd name="connsiteX8" fmla="*/ 0 w 2146300"/>
                  <a:gd name="connsiteY8" fmla="*/ 25400 h 1384300"/>
                  <a:gd name="connsiteX9" fmla="*/ 533400 w 2146300"/>
                  <a:gd name="connsiteY9" fmla="*/ 1219200 h 1384300"/>
                  <a:gd name="connsiteX10" fmla="*/ 355600 w 2146300"/>
                  <a:gd name="connsiteY10" fmla="*/ 1384300 h 1384300"/>
                  <a:gd name="connsiteX0" fmla="*/ 355600 w 2146300"/>
                  <a:gd name="connsiteY0" fmla="*/ 1384300 h 1384300"/>
                  <a:gd name="connsiteX1" fmla="*/ 831850 w 2146300"/>
                  <a:gd name="connsiteY1" fmla="*/ 1358900 h 1384300"/>
                  <a:gd name="connsiteX2" fmla="*/ 342900 w 2146300"/>
                  <a:gd name="connsiteY2" fmla="*/ 292100 h 1384300"/>
                  <a:gd name="connsiteX3" fmla="*/ 768350 w 2146300"/>
                  <a:gd name="connsiteY3" fmla="*/ 152400 h 1384300"/>
                  <a:gd name="connsiteX4" fmla="*/ 1854200 w 2146300"/>
                  <a:gd name="connsiteY4" fmla="*/ 1384300 h 1384300"/>
                  <a:gd name="connsiteX5" fmla="*/ 2146300 w 2146300"/>
                  <a:gd name="connsiteY5" fmla="*/ 1155700 h 1384300"/>
                  <a:gd name="connsiteX6" fmla="*/ 1930400 w 2146300"/>
                  <a:gd name="connsiteY6" fmla="*/ 1181100 h 1384300"/>
                  <a:gd name="connsiteX7" fmla="*/ 1193800 w 2146300"/>
                  <a:gd name="connsiteY7" fmla="*/ 0 h 1384300"/>
                  <a:gd name="connsiteX8" fmla="*/ 0 w 2146300"/>
                  <a:gd name="connsiteY8" fmla="*/ 25400 h 1384300"/>
                  <a:gd name="connsiteX9" fmla="*/ 533400 w 2146300"/>
                  <a:gd name="connsiteY9" fmla="*/ 1219200 h 1384300"/>
                  <a:gd name="connsiteX10" fmla="*/ 355600 w 2146300"/>
                  <a:gd name="connsiteY10" fmla="*/ 1384300 h 1384300"/>
                  <a:gd name="connsiteX0" fmla="*/ 355600 w 2146300"/>
                  <a:gd name="connsiteY0" fmla="*/ 1384300 h 1384300"/>
                  <a:gd name="connsiteX1" fmla="*/ 831850 w 2146300"/>
                  <a:gd name="connsiteY1" fmla="*/ 1358900 h 1384300"/>
                  <a:gd name="connsiteX2" fmla="*/ 342900 w 2146300"/>
                  <a:gd name="connsiteY2" fmla="*/ 292100 h 1384300"/>
                  <a:gd name="connsiteX3" fmla="*/ 768350 w 2146300"/>
                  <a:gd name="connsiteY3" fmla="*/ 152400 h 1384300"/>
                  <a:gd name="connsiteX4" fmla="*/ 1854200 w 2146300"/>
                  <a:gd name="connsiteY4" fmla="*/ 1384300 h 1384300"/>
                  <a:gd name="connsiteX5" fmla="*/ 2146300 w 2146300"/>
                  <a:gd name="connsiteY5" fmla="*/ 1155700 h 1384300"/>
                  <a:gd name="connsiteX6" fmla="*/ 1930400 w 2146300"/>
                  <a:gd name="connsiteY6" fmla="*/ 1181100 h 1384300"/>
                  <a:gd name="connsiteX7" fmla="*/ 1193800 w 2146300"/>
                  <a:gd name="connsiteY7" fmla="*/ 0 h 1384300"/>
                  <a:gd name="connsiteX8" fmla="*/ 0 w 2146300"/>
                  <a:gd name="connsiteY8" fmla="*/ 25400 h 1384300"/>
                  <a:gd name="connsiteX9" fmla="*/ 533400 w 2146300"/>
                  <a:gd name="connsiteY9" fmla="*/ 1219200 h 1384300"/>
                  <a:gd name="connsiteX10" fmla="*/ 355600 w 2146300"/>
                  <a:gd name="connsiteY10" fmla="*/ 1384300 h 1384300"/>
                  <a:gd name="connsiteX0" fmla="*/ 355600 w 2146300"/>
                  <a:gd name="connsiteY0" fmla="*/ 1384300 h 1384300"/>
                  <a:gd name="connsiteX1" fmla="*/ 831850 w 2146300"/>
                  <a:gd name="connsiteY1" fmla="*/ 1358900 h 1384300"/>
                  <a:gd name="connsiteX2" fmla="*/ 342900 w 2146300"/>
                  <a:gd name="connsiteY2" fmla="*/ 292100 h 1384300"/>
                  <a:gd name="connsiteX3" fmla="*/ 768350 w 2146300"/>
                  <a:gd name="connsiteY3" fmla="*/ 152400 h 1384300"/>
                  <a:gd name="connsiteX4" fmla="*/ 1854200 w 2146300"/>
                  <a:gd name="connsiteY4" fmla="*/ 1384300 h 1384300"/>
                  <a:gd name="connsiteX5" fmla="*/ 2146300 w 2146300"/>
                  <a:gd name="connsiteY5" fmla="*/ 1155700 h 1384300"/>
                  <a:gd name="connsiteX6" fmla="*/ 1930400 w 2146300"/>
                  <a:gd name="connsiteY6" fmla="*/ 1181100 h 1384300"/>
                  <a:gd name="connsiteX7" fmla="*/ 1193800 w 2146300"/>
                  <a:gd name="connsiteY7" fmla="*/ 0 h 1384300"/>
                  <a:gd name="connsiteX8" fmla="*/ 0 w 2146300"/>
                  <a:gd name="connsiteY8" fmla="*/ 25400 h 1384300"/>
                  <a:gd name="connsiteX9" fmla="*/ 539750 w 2146300"/>
                  <a:gd name="connsiteY9" fmla="*/ 1231900 h 1384300"/>
                  <a:gd name="connsiteX10" fmla="*/ 355600 w 2146300"/>
                  <a:gd name="connsiteY10" fmla="*/ 1384300 h 1384300"/>
                  <a:gd name="connsiteX0" fmla="*/ 355600 w 2146300"/>
                  <a:gd name="connsiteY0" fmla="*/ 1384300 h 1384300"/>
                  <a:gd name="connsiteX1" fmla="*/ 831850 w 2146300"/>
                  <a:gd name="connsiteY1" fmla="*/ 1358900 h 1384300"/>
                  <a:gd name="connsiteX2" fmla="*/ 342900 w 2146300"/>
                  <a:gd name="connsiteY2" fmla="*/ 292100 h 1384300"/>
                  <a:gd name="connsiteX3" fmla="*/ 768350 w 2146300"/>
                  <a:gd name="connsiteY3" fmla="*/ 152400 h 1384300"/>
                  <a:gd name="connsiteX4" fmla="*/ 1854200 w 2146300"/>
                  <a:gd name="connsiteY4" fmla="*/ 1384300 h 1384300"/>
                  <a:gd name="connsiteX5" fmla="*/ 2146300 w 2146300"/>
                  <a:gd name="connsiteY5" fmla="*/ 1155700 h 1384300"/>
                  <a:gd name="connsiteX6" fmla="*/ 1930400 w 2146300"/>
                  <a:gd name="connsiteY6" fmla="*/ 1181100 h 1384300"/>
                  <a:gd name="connsiteX7" fmla="*/ 1193800 w 2146300"/>
                  <a:gd name="connsiteY7" fmla="*/ 0 h 1384300"/>
                  <a:gd name="connsiteX8" fmla="*/ 0 w 2146300"/>
                  <a:gd name="connsiteY8" fmla="*/ 25400 h 1384300"/>
                  <a:gd name="connsiteX9" fmla="*/ 539750 w 2146300"/>
                  <a:gd name="connsiteY9" fmla="*/ 1231900 h 1384300"/>
                  <a:gd name="connsiteX10" fmla="*/ 355600 w 2146300"/>
                  <a:gd name="connsiteY10" fmla="*/ 1384300 h 1384300"/>
                  <a:gd name="connsiteX0" fmla="*/ 355600 w 2146300"/>
                  <a:gd name="connsiteY0" fmla="*/ 1384300 h 1384300"/>
                  <a:gd name="connsiteX1" fmla="*/ 831850 w 2146300"/>
                  <a:gd name="connsiteY1" fmla="*/ 1358900 h 1384300"/>
                  <a:gd name="connsiteX2" fmla="*/ 342900 w 2146300"/>
                  <a:gd name="connsiteY2" fmla="*/ 292100 h 1384300"/>
                  <a:gd name="connsiteX3" fmla="*/ 768350 w 2146300"/>
                  <a:gd name="connsiteY3" fmla="*/ 152400 h 1384300"/>
                  <a:gd name="connsiteX4" fmla="*/ 1854200 w 2146300"/>
                  <a:gd name="connsiteY4" fmla="*/ 1384300 h 1384300"/>
                  <a:gd name="connsiteX5" fmla="*/ 2146300 w 2146300"/>
                  <a:gd name="connsiteY5" fmla="*/ 1155700 h 1384300"/>
                  <a:gd name="connsiteX6" fmla="*/ 1930400 w 2146300"/>
                  <a:gd name="connsiteY6" fmla="*/ 1181100 h 1384300"/>
                  <a:gd name="connsiteX7" fmla="*/ 1193800 w 2146300"/>
                  <a:gd name="connsiteY7" fmla="*/ 0 h 1384300"/>
                  <a:gd name="connsiteX8" fmla="*/ 0 w 2146300"/>
                  <a:gd name="connsiteY8" fmla="*/ 25400 h 1384300"/>
                  <a:gd name="connsiteX9" fmla="*/ 539750 w 2146300"/>
                  <a:gd name="connsiteY9" fmla="*/ 1231900 h 1384300"/>
                  <a:gd name="connsiteX10" fmla="*/ 355600 w 2146300"/>
                  <a:gd name="connsiteY10" fmla="*/ 1384300 h 1384300"/>
                  <a:gd name="connsiteX0" fmla="*/ 355600 w 2146300"/>
                  <a:gd name="connsiteY0" fmla="*/ 1384300 h 1384300"/>
                  <a:gd name="connsiteX1" fmla="*/ 831850 w 2146300"/>
                  <a:gd name="connsiteY1" fmla="*/ 1358900 h 1384300"/>
                  <a:gd name="connsiteX2" fmla="*/ 342900 w 2146300"/>
                  <a:gd name="connsiteY2" fmla="*/ 292100 h 1384300"/>
                  <a:gd name="connsiteX3" fmla="*/ 768350 w 2146300"/>
                  <a:gd name="connsiteY3" fmla="*/ 152400 h 1384300"/>
                  <a:gd name="connsiteX4" fmla="*/ 1854200 w 2146300"/>
                  <a:gd name="connsiteY4" fmla="*/ 1384300 h 1384300"/>
                  <a:gd name="connsiteX5" fmla="*/ 2146300 w 2146300"/>
                  <a:gd name="connsiteY5" fmla="*/ 1155700 h 1384300"/>
                  <a:gd name="connsiteX6" fmla="*/ 1930400 w 2146300"/>
                  <a:gd name="connsiteY6" fmla="*/ 1181100 h 1384300"/>
                  <a:gd name="connsiteX7" fmla="*/ 1193800 w 2146300"/>
                  <a:gd name="connsiteY7" fmla="*/ 0 h 1384300"/>
                  <a:gd name="connsiteX8" fmla="*/ 0 w 2146300"/>
                  <a:gd name="connsiteY8" fmla="*/ 25400 h 1384300"/>
                  <a:gd name="connsiteX9" fmla="*/ 552450 w 2146300"/>
                  <a:gd name="connsiteY9" fmla="*/ 1219200 h 1384300"/>
                  <a:gd name="connsiteX10" fmla="*/ 355600 w 2146300"/>
                  <a:gd name="connsiteY10" fmla="*/ 1384300 h 1384300"/>
                  <a:gd name="connsiteX0" fmla="*/ 355600 w 2146300"/>
                  <a:gd name="connsiteY0" fmla="*/ 1384300 h 1384300"/>
                  <a:gd name="connsiteX1" fmla="*/ 831850 w 2146300"/>
                  <a:gd name="connsiteY1" fmla="*/ 1358900 h 1384300"/>
                  <a:gd name="connsiteX2" fmla="*/ 342900 w 2146300"/>
                  <a:gd name="connsiteY2" fmla="*/ 292100 h 1384300"/>
                  <a:gd name="connsiteX3" fmla="*/ 768350 w 2146300"/>
                  <a:gd name="connsiteY3" fmla="*/ 152400 h 1384300"/>
                  <a:gd name="connsiteX4" fmla="*/ 1854200 w 2146300"/>
                  <a:gd name="connsiteY4" fmla="*/ 1384300 h 1384300"/>
                  <a:gd name="connsiteX5" fmla="*/ 2146300 w 2146300"/>
                  <a:gd name="connsiteY5" fmla="*/ 1155700 h 1384300"/>
                  <a:gd name="connsiteX6" fmla="*/ 1930400 w 2146300"/>
                  <a:gd name="connsiteY6" fmla="*/ 1181100 h 1384300"/>
                  <a:gd name="connsiteX7" fmla="*/ 1193800 w 2146300"/>
                  <a:gd name="connsiteY7" fmla="*/ 0 h 1384300"/>
                  <a:gd name="connsiteX8" fmla="*/ 0 w 2146300"/>
                  <a:gd name="connsiteY8" fmla="*/ 25400 h 1384300"/>
                  <a:gd name="connsiteX9" fmla="*/ 552450 w 2146300"/>
                  <a:gd name="connsiteY9" fmla="*/ 1219200 h 1384300"/>
                  <a:gd name="connsiteX10" fmla="*/ 355600 w 2146300"/>
                  <a:gd name="connsiteY10" fmla="*/ 1384300 h 1384300"/>
                  <a:gd name="connsiteX0" fmla="*/ 355600 w 2146300"/>
                  <a:gd name="connsiteY0" fmla="*/ 1384300 h 1384300"/>
                  <a:gd name="connsiteX1" fmla="*/ 831850 w 2146300"/>
                  <a:gd name="connsiteY1" fmla="*/ 1358900 h 1384300"/>
                  <a:gd name="connsiteX2" fmla="*/ 342900 w 2146300"/>
                  <a:gd name="connsiteY2" fmla="*/ 292100 h 1384300"/>
                  <a:gd name="connsiteX3" fmla="*/ 768350 w 2146300"/>
                  <a:gd name="connsiteY3" fmla="*/ 152400 h 1384300"/>
                  <a:gd name="connsiteX4" fmla="*/ 1854200 w 2146300"/>
                  <a:gd name="connsiteY4" fmla="*/ 1384300 h 1384300"/>
                  <a:gd name="connsiteX5" fmla="*/ 2146300 w 2146300"/>
                  <a:gd name="connsiteY5" fmla="*/ 1155700 h 1384300"/>
                  <a:gd name="connsiteX6" fmla="*/ 1930400 w 2146300"/>
                  <a:gd name="connsiteY6" fmla="*/ 1181100 h 1384300"/>
                  <a:gd name="connsiteX7" fmla="*/ 1193800 w 2146300"/>
                  <a:gd name="connsiteY7" fmla="*/ 0 h 1384300"/>
                  <a:gd name="connsiteX8" fmla="*/ 0 w 2146300"/>
                  <a:gd name="connsiteY8" fmla="*/ 25400 h 1384300"/>
                  <a:gd name="connsiteX9" fmla="*/ 552450 w 2146300"/>
                  <a:gd name="connsiteY9" fmla="*/ 1219200 h 1384300"/>
                  <a:gd name="connsiteX10" fmla="*/ 355600 w 2146300"/>
                  <a:gd name="connsiteY10" fmla="*/ 1384300 h 1384300"/>
                  <a:gd name="connsiteX0" fmla="*/ 361950 w 2152650"/>
                  <a:gd name="connsiteY0" fmla="*/ 1390650 h 1390650"/>
                  <a:gd name="connsiteX1" fmla="*/ 838200 w 2152650"/>
                  <a:gd name="connsiteY1" fmla="*/ 1365250 h 1390650"/>
                  <a:gd name="connsiteX2" fmla="*/ 349250 w 2152650"/>
                  <a:gd name="connsiteY2" fmla="*/ 298450 h 1390650"/>
                  <a:gd name="connsiteX3" fmla="*/ 774700 w 2152650"/>
                  <a:gd name="connsiteY3" fmla="*/ 158750 h 1390650"/>
                  <a:gd name="connsiteX4" fmla="*/ 1860550 w 2152650"/>
                  <a:gd name="connsiteY4" fmla="*/ 1390650 h 1390650"/>
                  <a:gd name="connsiteX5" fmla="*/ 2152650 w 2152650"/>
                  <a:gd name="connsiteY5" fmla="*/ 1162050 h 1390650"/>
                  <a:gd name="connsiteX6" fmla="*/ 1936750 w 2152650"/>
                  <a:gd name="connsiteY6" fmla="*/ 1187450 h 1390650"/>
                  <a:gd name="connsiteX7" fmla="*/ 1200150 w 2152650"/>
                  <a:gd name="connsiteY7" fmla="*/ 6350 h 1390650"/>
                  <a:gd name="connsiteX8" fmla="*/ 0 w 2152650"/>
                  <a:gd name="connsiteY8" fmla="*/ 0 h 1390650"/>
                  <a:gd name="connsiteX9" fmla="*/ 558800 w 2152650"/>
                  <a:gd name="connsiteY9" fmla="*/ 1225550 h 1390650"/>
                  <a:gd name="connsiteX10" fmla="*/ 361950 w 2152650"/>
                  <a:gd name="connsiteY10" fmla="*/ 1390650 h 1390650"/>
                  <a:gd name="connsiteX0" fmla="*/ 361950 w 2152650"/>
                  <a:gd name="connsiteY0" fmla="*/ 1409700 h 1409700"/>
                  <a:gd name="connsiteX1" fmla="*/ 838200 w 2152650"/>
                  <a:gd name="connsiteY1" fmla="*/ 1384300 h 1409700"/>
                  <a:gd name="connsiteX2" fmla="*/ 349250 w 2152650"/>
                  <a:gd name="connsiteY2" fmla="*/ 317500 h 1409700"/>
                  <a:gd name="connsiteX3" fmla="*/ 774700 w 2152650"/>
                  <a:gd name="connsiteY3" fmla="*/ 177800 h 1409700"/>
                  <a:gd name="connsiteX4" fmla="*/ 1860550 w 2152650"/>
                  <a:gd name="connsiteY4" fmla="*/ 1409700 h 1409700"/>
                  <a:gd name="connsiteX5" fmla="*/ 2152650 w 2152650"/>
                  <a:gd name="connsiteY5" fmla="*/ 1181100 h 1409700"/>
                  <a:gd name="connsiteX6" fmla="*/ 1936750 w 2152650"/>
                  <a:gd name="connsiteY6" fmla="*/ 1206500 h 1409700"/>
                  <a:gd name="connsiteX7" fmla="*/ 1187450 w 2152650"/>
                  <a:gd name="connsiteY7" fmla="*/ 0 h 1409700"/>
                  <a:gd name="connsiteX8" fmla="*/ 0 w 2152650"/>
                  <a:gd name="connsiteY8" fmla="*/ 19050 h 1409700"/>
                  <a:gd name="connsiteX9" fmla="*/ 558800 w 2152650"/>
                  <a:gd name="connsiteY9" fmla="*/ 1244600 h 1409700"/>
                  <a:gd name="connsiteX10" fmla="*/ 361950 w 2152650"/>
                  <a:gd name="connsiteY10" fmla="*/ 140970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52650" h="1409700">
                    <a:moveTo>
                      <a:pt x="361950" y="1409700"/>
                    </a:moveTo>
                    <a:lnTo>
                      <a:pt x="838200" y="1384300"/>
                    </a:lnTo>
                    <a:cubicBezTo>
                      <a:pt x="592667" y="994833"/>
                      <a:pt x="359833" y="518583"/>
                      <a:pt x="349250" y="317500"/>
                    </a:cubicBezTo>
                    <a:cubicBezTo>
                      <a:pt x="338667" y="116417"/>
                      <a:pt x="632883" y="120650"/>
                      <a:pt x="774700" y="177800"/>
                    </a:cubicBezTo>
                    <a:cubicBezTo>
                      <a:pt x="889000" y="243417"/>
                      <a:pt x="1301750" y="1039283"/>
                      <a:pt x="1860550" y="1409700"/>
                    </a:cubicBezTo>
                    <a:lnTo>
                      <a:pt x="2152650" y="1181100"/>
                    </a:lnTo>
                    <a:lnTo>
                      <a:pt x="1936750" y="1206500"/>
                    </a:lnTo>
                    <a:cubicBezTo>
                      <a:pt x="1475317" y="774700"/>
                      <a:pt x="1267883" y="298450"/>
                      <a:pt x="1187450" y="0"/>
                    </a:cubicBezTo>
                    <a:lnTo>
                      <a:pt x="0" y="19050"/>
                    </a:lnTo>
                    <a:cubicBezTo>
                      <a:pt x="52917" y="376767"/>
                      <a:pt x="143933" y="867833"/>
                      <a:pt x="558800" y="1244600"/>
                    </a:cubicBezTo>
                    <a:lnTo>
                      <a:pt x="361950" y="1409700"/>
                    </a:lnTo>
                    <a:close/>
                  </a:path>
                </a:pathLst>
              </a:custGeom>
              <a:solidFill>
                <a:schemeClr val="tx1"/>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67" name="任意多边形 166"/>
              <p:cNvSpPr/>
              <p:nvPr/>
            </p:nvSpPr>
            <p:spPr bwMode="auto">
              <a:xfrm>
                <a:off x="2812898" y="6016348"/>
                <a:ext cx="656092" cy="838592"/>
              </a:xfrm>
              <a:custGeom>
                <a:avLst/>
                <a:gdLst>
                  <a:gd name="connsiteX0" fmla="*/ 0 w 1327150"/>
                  <a:gd name="connsiteY0" fmla="*/ 1663700 h 1663700"/>
                  <a:gd name="connsiteX1" fmla="*/ 234950 w 1327150"/>
                  <a:gd name="connsiteY1" fmla="*/ 31750 h 1663700"/>
                  <a:gd name="connsiteX2" fmla="*/ 1098550 w 1327150"/>
                  <a:gd name="connsiteY2" fmla="*/ 0 h 1663700"/>
                  <a:gd name="connsiteX3" fmla="*/ 1327150 w 1327150"/>
                  <a:gd name="connsiteY3" fmla="*/ 1644650 h 1663700"/>
                  <a:gd name="connsiteX4" fmla="*/ 0 w 1327150"/>
                  <a:gd name="connsiteY4" fmla="*/ 1663700 h 1663700"/>
                  <a:gd name="connsiteX0" fmla="*/ 0 w 1327150"/>
                  <a:gd name="connsiteY0" fmla="*/ 1663700 h 1686026"/>
                  <a:gd name="connsiteX1" fmla="*/ 234950 w 1327150"/>
                  <a:gd name="connsiteY1" fmla="*/ 31750 h 1686026"/>
                  <a:gd name="connsiteX2" fmla="*/ 1098550 w 1327150"/>
                  <a:gd name="connsiteY2" fmla="*/ 0 h 1686026"/>
                  <a:gd name="connsiteX3" fmla="*/ 1327150 w 1327150"/>
                  <a:gd name="connsiteY3" fmla="*/ 1644650 h 1686026"/>
                  <a:gd name="connsiteX4" fmla="*/ 0 w 1327150"/>
                  <a:gd name="connsiteY4" fmla="*/ 1663700 h 1686026"/>
                  <a:gd name="connsiteX0" fmla="*/ 0 w 1327150"/>
                  <a:gd name="connsiteY0" fmla="*/ 1663700 h 1696314"/>
                  <a:gd name="connsiteX1" fmla="*/ 234950 w 1327150"/>
                  <a:gd name="connsiteY1" fmla="*/ 31750 h 1696314"/>
                  <a:gd name="connsiteX2" fmla="*/ 1098550 w 1327150"/>
                  <a:gd name="connsiteY2" fmla="*/ 0 h 1696314"/>
                  <a:gd name="connsiteX3" fmla="*/ 1327150 w 1327150"/>
                  <a:gd name="connsiteY3" fmla="*/ 1644650 h 1696314"/>
                  <a:gd name="connsiteX4" fmla="*/ 0 w 1327150"/>
                  <a:gd name="connsiteY4" fmla="*/ 1663700 h 169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7150" h="1696314">
                    <a:moveTo>
                      <a:pt x="0" y="1663700"/>
                    </a:moveTo>
                    <a:lnTo>
                      <a:pt x="234950" y="31750"/>
                    </a:lnTo>
                    <a:lnTo>
                      <a:pt x="1098550" y="0"/>
                    </a:lnTo>
                    <a:lnTo>
                      <a:pt x="1327150" y="1644650"/>
                    </a:lnTo>
                    <a:cubicBezTo>
                      <a:pt x="884767" y="1695450"/>
                      <a:pt x="448733" y="1720850"/>
                      <a:pt x="0" y="1663700"/>
                    </a:cubicBezTo>
                    <a:close/>
                  </a:path>
                </a:pathLst>
              </a:custGeom>
              <a:solidFill>
                <a:srgbClr val="101010"/>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68" name="任意多边形 167"/>
              <p:cNvSpPr/>
              <p:nvPr/>
            </p:nvSpPr>
            <p:spPr bwMode="auto">
              <a:xfrm>
                <a:off x="3002819" y="6031260"/>
                <a:ext cx="256630" cy="336678"/>
              </a:xfrm>
              <a:custGeom>
                <a:avLst/>
                <a:gdLst>
                  <a:gd name="connsiteX0" fmla="*/ 9525 w 519113"/>
                  <a:gd name="connsiteY0" fmla="*/ 57150 h 681037"/>
                  <a:gd name="connsiteX1" fmla="*/ 219075 w 519113"/>
                  <a:gd name="connsiteY1" fmla="*/ 681037 h 681037"/>
                  <a:gd name="connsiteX2" fmla="*/ 519113 w 519113"/>
                  <a:gd name="connsiteY2" fmla="*/ 0 h 681037"/>
                  <a:gd name="connsiteX3" fmla="*/ 0 w 519113"/>
                  <a:gd name="connsiteY3" fmla="*/ 4762 h 681037"/>
                  <a:gd name="connsiteX4" fmla="*/ 9525 w 519113"/>
                  <a:gd name="connsiteY4" fmla="*/ 57150 h 681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3" h="681037">
                    <a:moveTo>
                      <a:pt x="9525" y="57150"/>
                    </a:moveTo>
                    <a:lnTo>
                      <a:pt x="219075" y="681037"/>
                    </a:lnTo>
                    <a:lnTo>
                      <a:pt x="519113" y="0"/>
                    </a:lnTo>
                    <a:lnTo>
                      <a:pt x="0" y="4762"/>
                    </a:lnTo>
                    <a:lnTo>
                      <a:pt x="9525" y="57150"/>
                    </a:lnTo>
                    <a:close/>
                  </a:path>
                </a:pathLst>
              </a:custGeom>
              <a:solidFill>
                <a:schemeClr val="bg1"/>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nvGrpSpPr>
              <p:cNvPr id="169" name="组合 168"/>
              <p:cNvGrpSpPr/>
              <p:nvPr/>
            </p:nvGrpSpPr>
            <p:grpSpPr>
              <a:xfrm>
                <a:off x="2590800" y="5035350"/>
                <a:ext cx="1118160" cy="1042997"/>
                <a:chOff x="2590800" y="5035350"/>
                <a:chExt cx="1118160" cy="1042997"/>
              </a:xfrm>
            </p:grpSpPr>
            <p:sp>
              <p:nvSpPr>
                <p:cNvPr id="171" name="椭圆 170"/>
                <p:cNvSpPr/>
                <p:nvPr/>
              </p:nvSpPr>
              <p:spPr bwMode="auto">
                <a:xfrm>
                  <a:off x="2654368" y="5153069"/>
                  <a:ext cx="962949" cy="925278"/>
                </a:xfrm>
                <a:prstGeom prst="ellipse">
                  <a:avLst/>
                </a:prstGeom>
                <a:solidFill>
                  <a:srgbClr val="FBCB99"/>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72" name="椭圆 171"/>
                <p:cNvSpPr/>
                <p:nvPr/>
              </p:nvSpPr>
              <p:spPr bwMode="auto">
                <a:xfrm>
                  <a:off x="2590800" y="5663973"/>
                  <a:ext cx="153035" cy="145973"/>
                </a:xfrm>
                <a:prstGeom prst="ellipse">
                  <a:avLst/>
                </a:prstGeom>
                <a:solidFill>
                  <a:srgbClr val="FAA364"/>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73" name="椭圆 172"/>
                <p:cNvSpPr/>
                <p:nvPr/>
              </p:nvSpPr>
              <p:spPr bwMode="auto">
                <a:xfrm>
                  <a:off x="3555925" y="5634104"/>
                  <a:ext cx="153035" cy="145973"/>
                </a:xfrm>
                <a:prstGeom prst="ellipse">
                  <a:avLst/>
                </a:prstGeom>
                <a:solidFill>
                  <a:srgbClr val="FAA364"/>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74" name="任意多边形 173"/>
                <p:cNvSpPr/>
                <p:nvPr/>
              </p:nvSpPr>
              <p:spPr bwMode="auto">
                <a:xfrm>
                  <a:off x="2691459" y="5301397"/>
                  <a:ext cx="951096" cy="541511"/>
                </a:xfrm>
                <a:custGeom>
                  <a:avLst/>
                  <a:gdLst>
                    <a:gd name="connsiteX0" fmla="*/ 0 w 1871663"/>
                    <a:gd name="connsiteY0" fmla="*/ 881062 h 1095375"/>
                    <a:gd name="connsiteX1" fmla="*/ 319088 w 1871663"/>
                    <a:gd name="connsiteY1" fmla="*/ 390525 h 1095375"/>
                    <a:gd name="connsiteX2" fmla="*/ 1243013 w 1871663"/>
                    <a:gd name="connsiteY2" fmla="*/ 447675 h 1095375"/>
                    <a:gd name="connsiteX3" fmla="*/ 1714500 w 1871663"/>
                    <a:gd name="connsiteY3" fmla="*/ 1095375 h 1095375"/>
                    <a:gd name="connsiteX4" fmla="*/ 1871663 w 1871663"/>
                    <a:gd name="connsiteY4" fmla="*/ 209550 h 1095375"/>
                    <a:gd name="connsiteX5" fmla="*/ 928688 w 1871663"/>
                    <a:gd name="connsiteY5" fmla="*/ 0 h 1095375"/>
                    <a:gd name="connsiteX6" fmla="*/ 157163 w 1871663"/>
                    <a:gd name="connsiteY6" fmla="*/ 152400 h 1095375"/>
                    <a:gd name="connsiteX7" fmla="*/ 0 w 1871663"/>
                    <a:gd name="connsiteY7" fmla="*/ 881062 h 1095375"/>
                    <a:gd name="connsiteX0" fmla="*/ 0 w 1871663"/>
                    <a:gd name="connsiteY0" fmla="*/ 881062 h 1095375"/>
                    <a:gd name="connsiteX1" fmla="*/ 319088 w 1871663"/>
                    <a:gd name="connsiteY1" fmla="*/ 390525 h 1095375"/>
                    <a:gd name="connsiteX2" fmla="*/ 1243013 w 1871663"/>
                    <a:gd name="connsiteY2" fmla="*/ 447675 h 1095375"/>
                    <a:gd name="connsiteX3" fmla="*/ 1714500 w 1871663"/>
                    <a:gd name="connsiteY3" fmla="*/ 1095375 h 1095375"/>
                    <a:gd name="connsiteX4" fmla="*/ 1871663 w 1871663"/>
                    <a:gd name="connsiteY4" fmla="*/ 209550 h 1095375"/>
                    <a:gd name="connsiteX5" fmla="*/ 928688 w 1871663"/>
                    <a:gd name="connsiteY5" fmla="*/ 0 h 1095375"/>
                    <a:gd name="connsiteX6" fmla="*/ 157163 w 1871663"/>
                    <a:gd name="connsiteY6" fmla="*/ 152400 h 1095375"/>
                    <a:gd name="connsiteX7" fmla="*/ 0 w 1871663"/>
                    <a:gd name="connsiteY7" fmla="*/ 881062 h 1095375"/>
                    <a:gd name="connsiteX0" fmla="*/ 39273 w 1910936"/>
                    <a:gd name="connsiteY0" fmla="*/ 881062 h 1095375"/>
                    <a:gd name="connsiteX1" fmla="*/ 358361 w 1910936"/>
                    <a:gd name="connsiteY1" fmla="*/ 390525 h 1095375"/>
                    <a:gd name="connsiteX2" fmla="*/ 1282286 w 1910936"/>
                    <a:gd name="connsiteY2" fmla="*/ 447675 h 1095375"/>
                    <a:gd name="connsiteX3" fmla="*/ 1753773 w 1910936"/>
                    <a:gd name="connsiteY3" fmla="*/ 1095375 h 1095375"/>
                    <a:gd name="connsiteX4" fmla="*/ 1910936 w 1910936"/>
                    <a:gd name="connsiteY4" fmla="*/ 209550 h 1095375"/>
                    <a:gd name="connsiteX5" fmla="*/ 967961 w 1910936"/>
                    <a:gd name="connsiteY5" fmla="*/ 0 h 1095375"/>
                    <a:gd name="connsiteX6" fmla="*/ 196436 w 1910936"/>
                    <a:gd name="connsiteY6" fmla="*/ 152400 h 1095375"/>
                    <a:gd name="connsiteX7" fmla="*/ 39273 w 1910936"/>
                    <a:gd name="connsiteY7" fmla="*/ 881062 h 1095375"/>
                    <a:gd name="connsiteX0" fmla="*/ 39273 w 1910936"/>
                    <a:gd name="connsiteY0" fmla="*/ 881062 h 1095375"/>
                    <a:gd name="connsiteX1" fmla="*/ 358361 w 1910936"/>
                    <a:gd name="connsiteY1" fmla="*/ 390525 h 1095375"/>
                    <a:gd name="connsiteX2" fmla="*/ 1282286 w 1910936"/>
                    <a:gd name="connsiteY2" fmla="*/ 447675 h 1095375"/>
                    <a:gd name="connsiteX3" fmla="*/ 1753773 w 1910936"/>
                    <a:gd name="connsiteY3" fmla="*/ 1095375 h 1095375"/>
                    <a:gd name="connsiteX4" fmla="*/ 1910936 w 1910936"/>
                    <a:gd name="connsiteY4" fmla="*/ 209550 h 1095375"/>
                    <a:gd name="connsiteX5" fmla="*/ 967961 w 1910936"/>
                    <a:gd name="connsiteY5" fmla="*/ 0 h 1095375"/>
                    <a:gd name="connsiteX6" fmla="*/ 196436 w 1910936"/>
                    <a:gd name="connsiteY6" fmla="*/ 152400 h 1095375"/>
                    <a:gd name="connsiteX7" fmla="*/ 39273 w 1910936"/>
                    <a:gd name="connsiteY7" fmla="*/ 881062 h 1095375"/>
                    <a:gd name="connsiteX0" fmla="*/ 39273 w 1910936"/>
                    <a:gd name="connsiteY0" fmla="*/ 881062 h 1095375"/>
                    <a:gd name="connsiteX1" fmla="*/ 358361 w 1910936"/>
                    <a:gd name="connsiteY1" fmla="*/ 390525 h 1095375"/>
                    <a:gd name="connsiteX2" fmla="*/ 1282286 w 1910936"/>
                    <a:gd name="connsiteY2" fmla="*/ 447675 h 1095375"/>
                    <a:gd name="connsiteX3" fmla="*/ 1753773 w 1910936"/>
                    <a:gd name="connsiteY3" fmla="*/ 1095375 h 1095375"/>
                    <a:gd name="connsiteX4" fmla="*/ 1910936 w 1910936"/>
                    <a:gd name="connsiteY4" fmla="*/ 209550 h 1095375"/>
                    <a:gd name="connsiteX5" fmla="*/ 967961 w 1910936"/>
                    <a:gd name="connsiteY5" fmla="*/ 0 h 1095375"/>
                    <a:gd name="connsiteX6" fmla="*/ 196436 w 1910936"/>
                    <a:gd name="connsiteY6" fmla="*/ 152400 h 1095375"/>
                    <a:gd name="connsiteX7" fmla="*/ 39273 w 1910936"/>
                    <a:gd name="connsiteY7" fmla="*/ 881062 h 1095375"/>
                    <a:gd name="connsiteX0" fmla="*/ 39273 w 1910936"/>
                    <a:gd name="connsiteY0" fmla="*/ 881062 h 1095375"/>
                    <a:gd name="connsiteX1" fmla="*/ 358361 w 1910936"/>
                    <a:gd name="connsiteY1" fmla="*/ 390525 h 1095375"/>
                    <a:gd name="connsiteX2" fmla="*/ 1282286 w 1910936"/>
                    <a:gd name="connsiteY2" fmla="*/ 447675 h 1095375"/>
                    <a:gd name="connsiteX3" fmla="*/ 1753773 w 1910936"/>
                    <a:gd name="connsiteY3" fmla="*/ 1095375 h 1095375"/>
                    <a:gd name="connsiteX4" fmla="*/ 1910936 w 1910936"/>
                    <a:gd name="connsiteY4" fmla="*/ 209550 h 1095375"/>
                    <a:gd name="connsiteX5" fmla="*/ 967961 w 1910936"/>
                    <a:gd name="connsiteY5" fmla="*/ 0 h 1095375"/>
                    <a:gd name="connsiteX6" fmla="*/ 196436 w 1910936"/>
                    <a:gd name="connsiteY6" fmla="*/ 152400 h 1095375"/>
                    <a:gd name="connsiteX7" fmla="*/ 39273 w 1910936"/>
                    <a:gd name="connsiteY7" fmla="*/ 881062 h 1095375"/>
                    <a:gd name="connsiteX0" fmla="*/ 39273 w 1910936"/>
                    <a:gd name="connsiteY0" fmla="*/ 881062 h 1095375"/>
                    <a:gd name="connsiteX1" fmla="*/ 358361 w 1910936"/>
                    <a:gd name="connsiteY1" fmla="*/ 390525 h 1095375"/>
                    <a:gd name="connsiteX2" fmla="*/ 1282286 w 1910936"/>
                    <a:gd name="connsiteY2" fmla="*/ 447675 h 1095375"/>
                    <a:gd name="connsiteX3" fmla="*/ 1753773 w 1910936"/>
                    <a:gd name="connsiteY3" fmla="*/ 1095375 h 1095375"/>
                    <a:gd name="connsiteX4" fmla="*/ 1910936 w 1910936"/>
                    <a:gd name="connsiteY4" fmla="*/ 209550 h 1095375"/>
                    <a:gd name="connsiteX5" fmla="*/ 967961 w 1910936"/>
                    <a:gd name="connsiteY5" fmla="*/ 0 h 1095375"/>
                    <a:gd name="connsiteX6" fmla="*/ 196436 w 1910936"/>
                    <a:gd name="connsiteY6" fmla="*/ 152400 h 1095375"/>
                    <a:gd name="connsiteX7" fmla="*/ 39273 w 1910936"/>
                    <a:gd name="connsiteY7" fmla="*/ 881062 h 1095375"/>
                    <a:gd name="connsiteX0" fmla="*/ 39273 w 1910936"/>
                    <a:gd name="connsiteY0" fmla="*/ 881062 h 1095375"/>
                    <a:gd name="connsiteX1" fmla="*/ 358361 w 1910936"/>
                    <a:gd name="connsiteY1" fmla="*/ 390525 h 1095375"/>
                    <a:gd name="connsiteX2" fmla="*/ 1282286 w 1910936"/>
                    <a:gd name="connsiteY2" fmla="*/ 447675 h 1095375"/>
                    <a:gd name="connsiteX3" fmla="*/ 1753773 w 1910936"/>
                    <a:gd name="connsiteY3" fmla="*/ 1095375 h 1095375"/>
                    <a:gd name="connsiteX4" fmla="*/ 1910936 w 1910936"/>
                    <a:gd name="connsiteY4" fmla="*/ 209550 h 1095375"/>
                    <a:gd name="connsiteX5" fmla="*/ 967961 w 1910936"/>
                    <a:gd name="connsiteY5" fmla="*/ 0 h 1095375"/>
                    <a:gd name="connsiteX6" fmla="*/ 196436 w 1910936"/>
                    <a:gd name="connsiteY6" fmla="*/ 152400 h 1095375"/>
                    <a:gd name="connsiteX7" fmla="*/ 39273 w 1910936"/>
                    <a:gd name="connsiteY7" fmla="*/ 881062 h 1095375"/>
                    <a:gd name="connsiteX0" fmla="*/ 39273 w 1910936"/>
                    <a:gd name="connsiteY0" fmla="*/ 881062 h 1095375"/>
                    <a:gd name="connsiteX1" fmla="*/ 358361 w 1910936"/>
                    <a:gd name="connsiteY1" fmla="*/ 390525 h 1095375"/>
                    <a:gd name="connsiteX2" fmla="*/ 1282286 w 1910936"/>
                    <a:gd name="connsiteY2" fmla="*/ 447675 h 1095375"/>
                    <a:gd name="connsiteX3" fmla="*/ 1753773 w 1910936"/>
                    <a:gd name="connsiteY3" fmla="*/ 1095375 h 1095375"/>
                    <a:gd name="connsiteX4" fmla="*/ 1910936 w 1910936"/>
                    <a:gd name="connsiteY4" fmla="*/ 209550 h 1095375"/>
                    <a:gd name="connsiteX5" fmla="*/ 967961 w 1910936"/>
                    <a:gd name="connsiteY5" fmla="*/ 0 h 1095375"/>
                    <a:gd name="connsiteX6" fmla="*/ 196436 w 1910936"/>
                    <a:gd name="connsiteY6" fmla="*/ 152400 h 1095375"/>
                    <a:gd name="connsiteX7" fmla="*/ 39273 w 1910936"/>
                    <a:gd name="connsiteY7" fmla="*/ 881062 h 1095375"/>
                    <a:gd name="connsiteX0" fmla="*/ 39273 w 1910936"/>
                    <a:gd name="connsiteY0" fmla="*/ 881062 h 1095375"/>
                    <a:gd name="connsiteX1" fmla="*/ 358361 w 1910936"/>
                    <a:gd name="connsiteY1" fmla="*/ 390525 h 1095375"/>
                    <a:gd name="connsiteX2" fmla="*/ 1282286 w 1910936"/>
                    <a:gd name="connsiteY2" fmla="*/ 447675 h 1095375"/>
                    <a:gd name="connsiteX3" fmla="*/ 1753773 w 1910936"/>
                    <a:gd name="connsiteY3" fmla="*/ 1095375 h 1095375"/>
                    <a:gd name="connsiteX4" fmla="*/ 1910936 w 1910936"/>
                    <a:gd name="connsiteY4" fmla="*/ 209550 h 1095375"/>
                    <a:gd name="connsiteX5" fmla="*/ 967961 w 1910936"/>
                    <a:gd name="connsiteY5" fmla="*/ 0 h 1095375"/>
                    <a:gd name="connsiteX6" fmla="*/ 196436 w 1910936"/>
                    <a:gd name="connsiteY6" fmla="*/ 152400 h 1095375"/>
                    <a:gd name="connsiteX7" fmla="*/ 39273 w 1910936"/>
                    <a:gd name="connsiteY7" fmla="*/ 881062 h 1095375"/>
                    <a:gd name="connsiteX0" fmla="*/ 39273 w 1923887"/>
                    <a:gd name="connsiteY0" fmla="*/ 881062 h 1095375"/>
                    <a:gd name="connsiteX1" fmla="*/ 358361 w 1923887"/>
                    <a:gd name="connsiteY1" fmla="*/ 390525 h 1095375"/>
                    <a:gd name="connsiteX2" fmla="*/ 1282286 w 1923887"/>
                    <a:gd name="connsiteY2" fmla="*/ 447675 h 1095375"/>
                    <a:gd name="connsiteX3" fmla="*/ 1753773 w 1923887"/>
                    <a:gd name="connsiteY3" fmla="*/ 1095375 h 1095375"/>
                    <a:gd name="connsiteX4" fmla="*/ 1910936 w 1923887"/>
                    <a:gd name="connsiteY4" fmla="*/ 209550 h 1095375"/>
                    <a:gd name="connsiteX5" fmla="*/ 967961 w 1923887"/>
                    <a:gd name="connsiteY5" fmla="*/ 0 h 1095375"/>
                    <a:gd name="connsiteX6" fmla="*/ 196436 w 1923887"/>
                    <a:gd name="connsiteY6" fmla="*/ 152400 h 1095375"/>
                    <a:gd name="connsiteX7" fmla="*/ 39273 w 1923887"/>
                    <a:gd name="connsiteY7" fmla="*/ 881062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3887" h="1095375">
                      <a:moveTo>
                        <a:pt x="39273" y="881062"/>
                      </a:moveTo>
                      <a:cubicBezTo>
                        <a:pt x="140873" y="593725"/>
                        <a:pt x="232948" y="506412"/>
                        <a:pt x="358361" y="390525"/>
                      </a:cubicBezTo>
                      <a:cubicBezTo>
                        <a:pt x="699674" y="614363"/>
                        <a:pt x="1079086" y="661987"/>
                        <a:pt x="1282286" y="447675"/>
                      </a:cubicBezTo>
                      <a:cubicBezTo>
                        <a:pt x="1596611" y="487362"/>
                        <a:pt x="1720436" y="808037"/>
                        <a:pt x="1753773" y="1095375"/>
                      </a:cubicBezTo>
                      <a:cubicBezTo>
                        <a:pt x="1920461" y="795337"/>
                        <a:pt x="1944273" y="519112"/>
                        <a:pt x="1910936" y="209550"/>
                      </a:cubicBezTo>
                      <a:lnTo>
                        <a:pt x="967961" y="0"/>
                      </a:lnTo>
                      <a:lnTo>
                        <a:pt x="196436" y="152400"/>
                      </a:lnTo>
                      <a:cubicBezTo>
                        <a:pt x="20223" y="328612"/>
                        <a:pt x="-51214" y="585788"/>
                        <a:pt x="39273" y="881062"/>
                      </a:cubicBezTo>
                      <a:close/>
                    </a:path>
                  </a:pathLst>
                </a:custGeom>
                <a:solidFill>
                  <a:srgbClr val="FAA364"/>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75" name="任意多边形 174"/>
                <p:cNvSpPr/>
                <p:nvPr/>
              </p:nvSpPr>
              <p:spPr bwMode="auto">
                <a:xfrm>
                  <a:off x="2649465" y="5035350"/>
                  <a:ext cx="997116" cy="725154"/>
                </a:xfrm>
                <a:custGeom>
                  <a:avLst/>
                  <a:gdLst>
                    <a:gd name="connsiteX0" fmla="*/ 42862 w 1838325"/>
                    <a:gd name="connsiteY0" fmla="*/ 1423988 h 1466850"/>
                    <a:gd name="connsiteX1" fmla="*/ 428625 w 1838325"/>
                    <a:gd name="connsiteY1" fmla="*/ 676275 h 1466850"/>
                    <a:gd name="connsiteX2" fmla="*/ 1195387 w 1838325"/>
                    <a:gd name="connsiteY2" fmla="*/ 838200 h 1466850"/>
                    <a:gd name="connsiteX3" fmla="*/ 1838325 w 1838325"/>
                    <a:gd name="connsiteY3" fmla="*/ 1466850 h 1466850"/>
                    <a:gd name="connsiteX4" fmla="*/ 1114425 w 1838325"/>
                    <a:gd name="connsiteY4" fmla="*/ 28575 h 1466850"/>
                    <a:gd name="connsiteX5" fmla="*/ 461962 w 1838325"/>
                    <a:gd name="connsiteY5" fmla="*/ 80963 h 1466850"/>
                    <a:gd name="connsiteX6" fmla="*/ 0 w 1838325"/>
                    <a:gd name="connsiteY6" fmla="*/ 0 h 1466850"/>
                    <a:gd name="connsiteX7" fmla="*/ 133350 w 1838325"/>
                    <a:gd name="connsiteY7" fmla="*/ 385763 h 1466850"/>
                    <a:gd name="connsiteX8" fmla="*/ 42862 w 1838325"/>
                    <a:gd name="connsiteY8" fmla="*/ 1423988 h 1466850"/>
                    <a:gd name="connsiteX0" fmla="*/ 42862 w 1838325"/>
                    <a:gd name="connsiteY0" fmla="*/ 1423988 h 1466850"/>
                    <a:gd name="connsiteX1" fmla="*/ 428625 w 1838325"/>
                    <a:gd name="connsiteY1" fmla="*/ 676275 h 1466850"/>
                    <a:gd name="connsiteX2" fmla="*/ 1195387 w 1838325"/>
                    <a:gd name="connsiteY2" fmla="*/ 838200 h 1466850"/>
                    <a:gd name="connsiteX3" fmla="*/ 1604962 w 1838325"/>
                    <a:gd name="connsiteY3" fmla="*/ 862013 h 1466850"/>
                    <a:gd name="connsiteX4" fmla="*/ 1838325 w 1838325"/>
                    <a:gd name="connsiteY4" fmla="*/ 1466850 h 1466850"/>
                    <a:gd name="connsiteX5" fmla="*/ 1114425 w 1838325"/>
                    <a:gd name="connsiteY5" fmla="*/ 28575 h 1466850"/>
                    <a:gd name="connsiteX6" fmla="*/ 461962 w 1838325"/>
                    <a:gd name="connsiteY6" fmla="*/ 80963 h 1466850"/>
                    <a:gd name="connsiteX7" fmla="*/ 0 w 1838325"/>
                    <a:gd name="connsiteY7" fmla="*/ 0 h 1466850"/>
                    <a:gd name="connsiteX8" fmla="*/ 133350 w 1838325"/>
                    <a:gd name="connsiteY8" fmla="*/ 385763 h 1466850"/>
                    <a:gd name="connsiteX9" fmla="*/ 42862 w 1838325"/>
                    <a:gd name="connsiteY9" fmla="*/ 1423988 h 1466850"/>
                    <a:gd name="connsiteX0" fmla="*/ 92875 w 1888338"/>
                    <a:gd name="connsiteY0" fmla="*/ 1423988 h 1466850"/>
                    <a:gd name="connsiteX1" fmla="*/ 478638 w 1888338"/>
                    <a:gd name="connsiteY1" fmla="*/ 676275 h 1466850"/>
                    <a:gd name="connsiteX2" fmla="*/ 1245400 w 1888338"/>
                    <a:gd name="connsiteY2" fmla="*/ 838200 h 1466850"/>
                    <a:gd name="connsiteX3" fmla="*/ 1654975 w 1888338"/>
                    <a:gd name="connsiteY3" fmla="*/ 862013 h 1466850"/>
                    <a:gd name="connsiteX4" fmla="*/ 1888338 w 1888338"/>
                    <a:gd name="connsiteY4" fmla="*/ 1466850 h 1466850"/>
                    <a:gd name="connsiteX5" fmla="*/ 1164438 w 1888338"/>
                    <a:gd name="connsiteY5" fmla="*/ 28575 h 1466850"/>
                    <a:gd name="connsiteX6" fmla="*/ 511975 w 1888338"/>
                    <a:gd name="connsiteY6" fmla="*/ 80963 h 1466850"/>
                    <a:gd name="connsiteX7" fmla="*/ 50013 w 1888338"/>
                    <a:gd name="connsiteY7" fmla="*/ 0 h 1466850"/>
                    <a:gd name="connsiteX8" fmla="*/ 183363 w 1888338"/>
                    <a:gd name="connsiteY8" fmla="*/ 385763 h 1466850"/>
                    <a:gd name="connsiteX9" fmla="*/ 92875 w 1888338"/>
                    <a:gd name="connsiteY9" fmla="*/ 1423988 h 1466850"/>
                    <a:gd name="connsiteX0" fmla="*/ 90190 w 1885653"/>
                    <a:gd name="connsiteY0" fmla="*/ 1423988 h 1466850"/>
                    <a:gd name="connsiteX1" fmla="*/ 475953 w 1885653"/>
                    <a:gd name="connsiteY1" fmla="*/ 676275 h 1466850"/>
                    <a:gd name="connsiteX2" fmla="*/ 1242715 w 1885653"/>
                    <a:gd name="connsiteY2" fmla="*/ 838200 h 1466850"/>
                    <a:gd name="connsiteX3" fmla="*/ 1652290 w 1885653"/>
                    <a:gd name="connsiteY3" fmla="*/ 862013 h 1466850"/>
                    <a:gd name="connsiteX4" fmla="*/ 1885653 w 1885653"/>
                    <a:gd name="connsiteY4" fmla="*/ 1466850 h 1466850"/>
                    <a:gd name="connsiteX5" fmla="*/ 1161753 w 1885653"/>
                    <a:gd name="connsiteY5" fmla="*/ 28575 h 1466850"/>
                    <a:gd name="connsiteX6" fmla="*/ 509290 w 1885653"/>
                    <a:gd name="connsiteY6" fmla="*/ 80963 h 1466850"/>
                    <a:gd name="connsiteX7" fmla="*/ 47328 w 1885653"/>
                    <a:gd name="connsiteY7" fmla="*/ 0 h 1466850"/>
                    <a:gd name="connsiteX8" fmla="*/ 194966 w 1885653"/>
                    <a:gd name="connsiteY8" fmla="*/ 385763 h 1466850"/>
                    <a:gd name="connsiteX9" fmla="*/ 90190 w 1885653"/>
                    <a:gd name="connsiteY9" fmla="*/ 1423988 h 1466850"/>
                    <a:gd name="connsiteX0" fmla="*/ 133743 w 1929206"/>
                    <a:gd name="connsiteY0" fmla="*/ 1423988 h 1466850"/>
                    <a:gd name="connsiteX1" fmla="*/ 519506 w 1929206"/>
                    <a:gd name="connsiteY1" fmla="*/ 676275 h 1466850"/>
                    <a:gd name="connsiteX2" fmla="*/ 1286268 w 1929206"/>
                    <a:gd name="connsiteY2" fmla="*/ 838200 h 1466850"/>
                    <a:gd name="connsiteX3" fmla="*/ 1695843 w 1929206"/>
                    <a:gd name="connsiteY3" fmla="*/ 862013 h 1466850"/>
                    <a:gd name="connsiteX4" fmla="*/ 1929206 w 1929206"/>
                    <a:gd name="connsiteY4" fmla="*/ 1466850 h 1466850"/>
                    <a:gd name="connsiteX5" fmla="*/ 1205306 w 1929206"/>
                    <a:gd name="connsiteY5" fmla="*/ 28575 h 1466850"/>
                    <a:gd name="connsiteX6" fmla="*/ 552843 w 1929206"/>
                    <a:gd name="connsiteY6" fmla="*/ 80963 h 1466850"/>
                    <a:gd name="connsiteX7" fmla="*/ 90881 w 1929206"/>
                    <a:gd name="connsiteY7" fmla="*/ 0 h 1466850"/>
                    <a:gd name="connsiteX8" fmla="*/ 238519 w 1929206"/>
                    <a:gd name="connsiteY8" fmla="*/ 385763 h 1466850"/>
                    <a:gd name="connsiteX9" fmla="*/ 133743 w 1929206"/>
                    <a:gd name="connsiteY9" fmla="*/ 1423988 h 1466850"/>
                    <a:gd name="connsiteX0" fmla="*/ 133743 w 1929206"/>
                    <a:gd name="connsiteY0" fmla="*/ 1423988 h 1466850"/>
                    <a:gd name="connsiteX1" fmla="*/ 519506 w 1929206"/>
                    <a:gd name="connsiteY1" fmla="*/ 676275 h 1466850"/>
                    <a:gd name="connsiteX2" fmla="*/ 1286268 w 1929206"/>
                    <a:gd name="connsiteY2" fmla="*/ 838200 h 1466850"/>
                    <a:gd name="connsiteX3" fmla="*/ 1695843 w 1929206"/>
                    <a:gd name="connsiteY3" fmla="*/ 862013 h 1466850"/>
                    <a:gd name="connsiteX4" fmla="*/ 1929206 w 1929206"/>
                    <a:gd name="connsiteY4" fmla="*/ 1466850 h 1466850"/>
                    <a:gd name="connsiteX5" fmla="*/ 1205306 w 1929206"/>
                    <a:gd name="connsiteY5" fmla="*/ 28575 h 1466850"/>
                    <a:gd name="connsiteX6" fmla="*/ 552843 w 1929206"/>
                    <a:gd name="connsiteY6" fmla="*/ 80963 h 1466850"/>
                    <a:gd name="connsiteX7" fmla="*/ 90881 w 1929206"/>
                    <a:gd name="connsiteY7" fmla="*/ 0 h 1466850"/>
                    <a:gd name="connsiteX8" fmla="*/ 238519 w 1929206"/>
                    <a:gd name="connsiteY8" fmla="*/ 385763 h 1466850"/>
                    <a:gd name="connsiteX9" fmla="*/ 133743 w 1929206"/>
                    <a:gd name="connsiteY9" fmla="*/ 1423988 h 1466850"/>
                    <a:gd name="connsiteX0" fmla="*/ 133743 w 1929206"/>
                    <a:gd name="connsiteY0" fmla="*/ 1423988 h 1466850"/>
                    <a:gd name="connsiteX1" fmla="*/ 519506 w 1929206"/>
                    <a:gd name="connsiteY1" fmla="*/ 676275 h 1466850"/>
                    <a:gd name="connsiteX2" fmla="*/ 1286268 w 1929206"/>
                    <a:gd name="connsiteY2" fmla="*/ 838200 h 1466850"/>
                    <a:gd name="connsiteX3" fmla="*/ 1695843 w 1929206"/>
                    <a:gd name="connsiteY3" fmla="*/ 862013 h 1466850"/>
                    <a:gd name="connsiteX4" fmla="*/ 1929206 w 1929206"/>
                    <a:gd name="connsiteY4" fmla="*/ 1466850 h 1466850"/>
                    <a:gd name="connsiteX5" fmla="*/ 1205306 w 1929206"/>
                    <a:gd name="connsiteY5" fmla="*/ 28575 h 1466850"/>
                    <a:gd name="connsiteX6" fmla="*/ 552843 w 1929206"/>
                    <a:gd name="connsiteY6" fmla="*/ 80963 h 1466850"/>
                    <a:gd name="connsiteX7" fmla="*/ 90881 w 1929206"/>
                    <a:gd name="connsiteY7" fmla="*/ 0 h 1466850"/>
                    <a:gd name="connsiteX8" fmla="*/ 238519 w 1929206"/>
                    <a:gd name="connsiteY8" fmla="*/ 385763 h 1466850"/>
                    <a:gd name="connsiteX9" fmla="*/ 133743 w 1929206"/>
                    <a:gd name="connsiteY9" fmla="*/ 1423988 h 1466850"/>
                    <a:gd name="connsiteX0" fmla="*/ 133743 w 1929206"/>
                    <a:gd name="connsiteY0" fmla="*/ 1423988 h 1466850"/>
                    <a:gd name="connsiteX1" fmla="*/ 519506 w 1929206"/>
                    <a:gd name="connsiteY1" fmla="*/ 676275 h 1466850"/>
                    <a:gd name="connsiteX2" fmla="*/ 1286268 w 1929206"/>
                    <a:gd name="connsiteY2" fmla="*/ 838200 h 1466850"/>
                    <a:gd name="connsiteX3" fmla="*/ 1695843 w 1929206"/>
                    <a:gd name="connsiteY3" fmla="*/ 862013 h 1466850"/>
                    <a:gd name="connsiteX4" fmla="*/ 1929206 w 1929206"/>
                    <a:gd name="connsiteY4" fmla="*/ 1466850 h 1466850"/>
                    <a:gd name="connsiteX5" fmla="*/ 1205306 w 1929206"/>
                    <a:gd name="connsiteY5" fmla="*/ 28575 h 1466850"/>
                    <a:gd name="connsiteX6" fmla="*/ 552843 w 1929206"/>
                    <a:gd name="connsiteY6" fmla="*/ 80963 h 1466850"/>
                    <a:gd name="connsiteX7" fmla="*/ 90881 w 1929206"/>
                    <a:gd name="connsiteY7" fmla="*/ 0 h 1466850"/>
                    <a:gd name="connsiteX8" fmla="*/ 238519 w 1929206"/>
                    <a:gd name="connsiteY8" fmla="*/ 385763 h 1466850"/>
                    <a:gd name="connsiteX9" fmla="*/ 133743 w 1929206"/>
                    <a:gd name="connsiteY9" fmla="*/ 1423988 h 1466850"/>
                    <a:gd name="connsiteX0" fmla="*/ 133743 w 1929206"/>
                    <a:gd name="connsiteY0" fmla="*/ 1423988 h 1466850"/>
                    <a:gd name="connsiteX1" fmla="*/ 519506 w 1929206"/>
                    <a:gd name="connsiteY1" fmla="*/ 676275 h 1466850"/>
                    <a:gd name="connsiteX2" fmla="*/ 1286268 w 1929206"/>
                    <a:gd name="connsiteY2" fmla="*/ 838200 h 1466850"/>
                    <a:gd name="connsiteX3" fmla="*/ 1695843 w 1929206"/>
                    <a:gd name="connsiteY3" fmla="*/ 862013 h 1466850"/>
                    <a:gd name="connsiteX4" fmla="*/ 1929206 w 1929206"/>
                    <a:gd name="connsiteY4" fmla="*/ 1466850 h 1466850"/>
                    <a:gd name="connsiteX5" fmla="*/ 1205306 w 1929206"/>
                    <a:gd name="connsiteY5" fmla="*/ 28575 h 1466850"/>
                    <a:gd name="connsiteX6" fmla="*/ 552843 w 1929206"/>
                    <a:gd name="connsiteY6" fmla="*/ 80963 h 1466850"/>
                    <a:gd name="connsiteX7" fmla="*/ 90881 w 1929206"/>
                    <a:gd name="connsiteY7" fmla="*/ 0 h 1466850"/>
                    <a:gd name="connsiteX8" fmla="*/ 238519 w 1929206"/>
                    <a:gd name="connsiteY8" fmla="*/ 385763 h 1466850"/>
                    <a:gd name="connsiteX9" fmla="*/ 133743 w 1929206"/>
                    <a:gd name="connsiteY9" fmla="*/ 1423988 h 1466850"/>
                    <a:gd name="connsiteX0" fmla="*/ 133743 w 1929206"/>
                    <a:gd name="connsiteY0" fmla="*/ 1423988 h 1466850"/>
                    <a:gd name="connsiteX1" fmla="*/ 519506 w 1929206"/>
                    <a:gd name="connsiteY1" fmla="*/ 676275 h 1466850"/>
                    <a:gd name="connsiteX2" fmla="*/ 1286268 w 1929206"/>
                    <a:gd name="connsiteY2" fmla="*/ 838200 h 1466850"/>
                    <a:gd name="connsiteX3" fmla="*/ 1695843 w 1929206"/>
                    <a:gd name="connsiteY3" fmla="*/ 862013 h 1466850"/>
                    <a:gd name="connsiteX4" fmla="*/ 1929206 w 1929206"/>
                    <a:gd name="connsiteY4" fmla="*/ 1466850 h 1466850"/>
                    <a:gd name="connsiteX5" fmla="*/ 1205306 w 1929206"/>
                    <a:gd name="connsiteY5" fmla="*/ 28575 h 1466850"/>
                    <a:gd name="connsiteX6" fmla="*/ 552843 w 1929206"/>
                    <a:gd name="connsiteY6" fmla="*/ 80963 h 1466850"/>
                    <a:gd name="connsiteX7" fmla="*/ 90881 w 1929206"/>
                    <a:gd name="connsiteY7" fmla="*/ 0 h 1466850"/>
                    <a:gd name="connsiteX8" fmla="*/ 238519 w 1929206"/>
                    <a:gd name="connsiteY8" fmla="*/ 385763 h 1466850"/>
                    <a:gd name="connsiteX9" fmla="*/ 133743 w 1929206"/>
                    <a:gd name="connsiteY9" fmla="*/ 1423988 h 1466850"/>
                    <a:gd name="connsiteX0" fmla="*/ 133743 w 2009970"/>
                    <a:gd name="connsiteY0" fmla="*/ 1423988 h 1466850"/>
                    <a:gd name="connsiteX1" fmla="*/ 519506 w 2009970"/>
                    <a:gd name="connsiteY1" fmla="*/ 676275 h 1466850"/>
                    <a:gd name="connsiteX2" fmla="*/ 1286268 w 2009970"/>
                    <a:gd name="connsiteY2" fmla="*/ 838200 h 1466850"/>
                    <a:gd name="connsiteX3" fmla="*/ 1695843 w 2009970"/>
                    <a:gd name="connsiteY3" fmla="*/ 862013 h 1466850"/>
                    <a:gd name="connsiteX4" fmla="*/ 1929206 w 2009970"/>
                    <a:gd name="connsiteY4" fmla="*/ 1466850 h 1466850"/>
                    <a:gd name="connsiteX5" fmla="*/ 1205306 w 2009970"/>
                    <a:gd name="connsiteY5" fmla="*/ 28575 h 1466850"/>
                    <a:gd name="connsiteX6" fmla="*/ 552843 w 2009970"/>
                    <a:gd name="connsiteY6" fmla="*/ 80963 h 1466850"/>
                    <a:gd name="connsiteX7" fmla="*/ 90881 w 2009970"/>
                    <a:gd name="connsiteY7" fmla="*/ 0 h 1466850"/>
                    <a:gd name="connsiteX8" fmla="*/ 238519 w 2009970"/>
                    <a:gd name="connsiteY8" fmla="*/ 385763 h 1466850"/>
                    <a:gd name="connsiteX9" fmla="*/ 133743 w 2009970"/>
                    <a:gd name="connsiteY9" fmla="*/ 1423988 h 1466850"/>
                    <a:gd name="connsiteX0" fmla="*/ 133743 w 2008927"/>
                    <a:gd name="connsiteY0" fmla="*/ 1423988 h 1466850"/>
                    <a:gd name="connsiteX1" fmla="*/ 519506 w 2008927"/>
                    <a:gd name="connsiteY1" fmla="*/ 676275 h 1466850"/>
                    <a:gd name="connsiteX2" fmla="*/ 1286268 w 2008927"/>
                    <a:gd name="connsiteY2" fmla="*/ 838200 h 1466850"/>
                    <a:gd name="connsiteX3" fmla="*/ 1695843 w 2008927"/>
                    <a:gd name="connsiteY3" fmla="*/ 862013 h 1466850"/>
                    <a:gd name="connsiteX4" fmla="*/ 1929206 w 2008927"/>
                    <a:gd name="connsiteY4" fmla="*/ 1466850 h 1466850"/>
                    <a:gd name="connsiteX5" fmla="*/ 1191018 w 2008927"/>
                    <a:gd name="connsiteY5" fmla="*/ 28575 h 1466850"/>
                    <a:gd name="connsiteX6" fmla="*/ 552843 w 2008927"/>
                    <a:gd name="connsiteY6" fmla="*/ 80963 h 1466850"/>
                    <a:gd name="connsiteX7" fmla="*/ 90881 w 2008927"/>
                    <a:gd name="connsiteY7" fmla="*/ 0 h 1466850"/>
                    <a:gd name="connsiteX8" fmla="*/ 238519 w 2008927"/>
                    <a:gd name="connsiteY8" fmla="*/ 385763 h 1466850"/>
                    <a:gd name="connsiteX9" fmla="*/ 133743 w 2008927"/>
                    <a:gd name="connsiteY9" fmla="*/ 1423988 h 1466850"/>
                    <a:gd name="connsiteX0" fmla="*/ 133743 w 2007346"/>
                    <a:gd name="connsiteY0" fmla="*/ 1423988 h 1466850"/>
                    <a:gd name="connsiteX1" fmla="*/ 519506 w 2007346"/>
                    <a:gd name="connsiteY1" fmla="*/ 676275 h 1466850"/>
                    <a:gd name="connsiteX2" fmla="*/ 1286268 w 2007346"/>
                    <a:gd name="connsiteY2" fmla="*/ 838200 h 1466850"/>
                    <a:gd name="connsiteX3" fmla="*/ 1695843 w 2007346"/>
                    <a:gd name="connsiteY3" fmla="*/ 862013 h 1466850"/>
                    <a:gd name="connsiteX4" fmla="*/ 1929206 w 2007346"/>
                    <a:gd name="connsiteY4" fmla="*/ 1466850 h 1466850"/>
                    <a:gd name="connsiteX5" fmla="*/ 1191018 w 2007346"/>
                    <a:gd name="connsiteY5" fmla="*/ 28575 h 1466850"/>
                    <a:gd name="connsiteX6" fmla="*/ 552843 w 2007346"/>
                    <a:gd name="connsiteY6" fmla="*/ 80963 h 1466850"/>
                    <a:gd name="connsiteX7" fmla="*/ 90881 w 2007346"/>
                    <a:gd name="connsiteY7" fmla="*/ 0 h 1466850"/>
                    <a:gd name="connsiteX8" fmla="*/ 238519 w 2007346"/>
                    <a:gd name="connsiteY8" fmla="*/ 385763 h 1466850"/>
                    <a:gd name="connsiteX9" fmla="*/ 133743 w 2007346"/>
                    <a:gd name="connsiteY9" fmla="*/ 1423988 h 1466850"/>
                    <a:gd name="connsiteX0" fmla="*/ 133743 w 2007346"/>
                    <a:gd name="connsiteY0" fmla="*/ 1423988 h 1466850"/>
                    <a:gd name="connsiteX1" fmla="*/ 519506 w 2007346"/>
                    <a:gd name="connsiteY1" fmla="*/ 676275 h 1466850"/>
                    <a:gd name="connsiteX2" fmla="*/ 1286268 w 2007346"/>
                    <a:gd name="connsiteY2" fmla="*/ 838200 h 1466850"/>
                    <a:gd name="connsiteX3" fmla="*/ 1695843 w 2007346"/>
                    <a:gd name="connsiteY3" fmla="*/ 862013 h 1466850"/>
                    <a:gd name="connsiteX4" fmla="*/ 1929206 w 2007346"/>
                    <a:gd name="connsiteY4" fmla="*/ 1466850 h 1466850"/>
                    <a:gd name="connsiteX5" fmla="*/ 1191018 w 2007346"/>
                    <a:gd name="connsiteY5" fmla="*/ 28575 h 1466850"/>
                    <a:gd name="connsiteX6" fmla="*/ 552843 w 2007346"/>
                    <a:gd name="connsiteY6" fmla="*/ 80963 h 1466850"/>
                    <a:gd name="connsiteX7" fmla="*/ 90881 w 2007346"/>
                    <a:gd name="connsiteY7" fmla="*/ 0 h 1466850"/>
                    <a:gd name="connsiteX8" fmla="*/ 238519 w 2007346"/>
                    <a:gd name="connsiteY8" fmla="*/ 385763 h 1466850"/>
                    <a:gd name="connsiteX9" fmla="*/ 133743 w 2007346"/>
                    <a:gd name="connsiteY9" fmla="*/ 1423988 h 1466850"/>
                    <a:gd name="connsiteX0" fmla="*/ 133743 w 2007346"/>
                    <a:gd name="connsiteY0" fmla="*/ 1423988 h 1466850"/>
                    <a:gd name="connsiteX1" fmla="*/ 519506 w 2007346"/>
                    <a:gd name="connsiteY1" fmla="*/ 676275 h 1466850"/>
                    <a:gd name="connsiteX2" fmla="*/ 1286268 w 2007346"/>
                    <a:gd name="connsiteY2" fmla="*/ 838200 h 1466850"/>
                    <a:gd name="connsiteX3" fmla="*/ 1695843 w 2007346"/>
                    <a:gd name="connsiteY3" fmla="*/ 862013 h 1466850"/>
                    <a:gd name="connsiteX4" fmla="*/ 1929206 w 2007346"/>
                    <a:gd name="connsiteY4" fmla="*/ 1466850 h 1466850"/>
                    <a:gd name="connsiteX5" fmla="*/ 1191018 w 2007346"/>
                    <a:gd name="connsiteY5" fmla="*/ 28575 h 1466850"/>
                    <a:gd name="connsiteX6" fmla="*/ 552843 w 2007346"/>
                    <a:gd name="connsiteY6" fmla="*/ 80963 h 1466850"/>
                    <a:gd name="connsiteX7" fmla="*/ 90881 w 2007346"/>
                    <a:gd name="connsiteY7" fmla="*/ 0 h 1466850"/>
                    <a:gd name="connsiteX8" fmla="*/ 238519 w 2007346"/>
                    <a:gd name="connsiteY8" fmla="*/ 385763 h 1466850"/>
                    <a:gd name="connsiteX9" fmla="*/ 133743 w 2007346"/>
                    <a:gd name="connsiteY9" fmla="*/ 1423988 h 1466850"/>
                    <a:gd name="connsiteX0" fmla="*/ 133743 w 2007346"/>
                    <a:gd name="connsiteY0" fmla="*/ 1423988 h 1466850"/>
                    <a:gd name="connsiteX1" fmla="*/ 519506 w 2007346"/>
                    <a:gd name="connsiteY1" fmla="*/ 676275 h 1466850"/>
                    <a:gd name="connsiteX2" fmla="*/ 1286268 w 2007346"/>
                    <a:gd name="connsiteY2" fmla="*/ 838200 h 1466850"/>
                    <a:gd name="connsiteX3" fmla="*/ 1695843 w 2007346"/>
                    <a:gd name="connsiteY3" fmla="*/ 862013 h 1466850"/>
                    <a:gd name="connsiteX4" fmla="*/ 1929206 w 2007346"/>
                    <a:gd name="connsiteY4" fmla="*/ 1466850 h 1466850"/>
                    <a:gd name="connsiteX5" fmla="*/ 1191018 w 2007346"/>
                    <a:gd name="connsiteY5" fmla="*/ 28575 h 1466850"/>
                    <a:gd name="connsiteX6" fmla="*/ 552843 w 2007346"/>
                    <a:gd name="connsiteY6" fmla="*/ 80963 h 1466850"/>
                    <a:gd name="connsiteX7" fmla="*/ 90881 w 2007346"/>
                    <a:gd name="connsiteY7" fmla="*/ 0 h 1466850"/>
                    <a:gd name="connsiteX8" fmla="*/ 238519 w 2007346"/>
                    <a:gd name="connsiteY8" fmla="*/ 385763 h 1466850"/>
                    <a:gd name="connsiteX9" fmla="*/ 133743 w 2007346"/>
                    <a:gd name="connsiteY9" fmla="*/ 1423988 h 1466850"/>
                    <a:gd name="connsiteX0" fmla="*/ 133743 w 2007346"/>
                    <a:gd name="connsiteY0" fmla="*/ 1423988 h 1466850"/>
                    <a:gd name="connsiteX1" fmla="*/ 519506 w 2007346"/>
                    <a:gd name="connsiteY1" fmla="*/ 676275 h 1466850"/>
                    <a:gd name="connsiteX2" fmla="*/ 1286268 w 2007346"/>
                    <a:gd name="connsiteY2" fmla="*/ 838200 h 1466850"/>
                    <a:gd name="connsiteX3" fmla="*/ 1695843 w 2007346"/>
                    <a:gd name="connsiteY3" fmla="*/ 862013 h 1466850"/>
                    <a:gd name="connsiteX4" fmla="*/ 1929206 w 2007346"/>
                    <a:gd name="connsiteY4" fmla="*/ 1466850 h 1466850"/>
                    <a:gd name="connsiteX5" fmla="*/ 1191018 w 2007346"/>
                    <a:gd name="connsiteY5" fmla="*/ 28575 h 1466850"/>
                    <a:gd name="connsiteX6" fmla="*/ 552843 w 2007346"/>
                    <a:gd name="connsiteY6" fmla="*/ 80963 h 1466850"/>
                    <a:gd name="connsiteX7" fmla="*/ 90881 w 2007346"/>
                    <a:gd name="connsiteY7" fmla="*/ 0 h 1466850"/>
                    <a:gd name="connsiteX8" fmla="*/ 238519 w 2007346"/>
                    <a:gd name="connsiteY8" fmla="*/ 385763 h 1466850"/>
                    <a:gd name="connsiteX9" fmla="*/ 133743 w 2007346"/>
                    <a:gd name="connsiteY9" fmla="*/ 1423988 h 1466850"/>
                    <a:gd name="connsiteX0" fmla="*/ 133743 w 2007346"/>
                    <a:gd name="connsiteY0" fmla="*/ 1423988 h 1466850"/>
                    <a:gd name="connsiteX1" fmla="*/ 519506 w 2007346"/>
                    <a:gd name="connsiteY1" fmla="*/ 676275 h 1466850"/>
                    <a:gd name="connsiteX2" fmla="*/ 1286268 w 2007346"/>
                    <a:gd name="connsiteY2" fmla="*/ 838200 h 1466850"/>
                    <a:gd name="connsiteX3" fmla="*/ 1695843 w 2007346"/>
                    <a:gd name="connsiteY3" fmla="*/ 862013 h 1466850"/>
                    <a:gd name="connsiteX4" fmla="*/ 1929206 w 2007346"/>
                    <a:gd name="connsiteY4" fmla="*/ 1466850 h 1466850"/>
                    <a:gd name="connsiteX5" fmla="*/ 1191018 w 2007346"/>
                    <a:gd name="connsiteY5" fmla="*/ 28575 h 1466850"/>
                    <a:gd name="connsiteX6" fmla="*/ 552843 w 2007346"/>
                    <a:gd name="connsiteY6" fmla="*/ 80963 h 1466850"/>
                    <a:gd name="connsiteX7" fmla="*/ 90881 w 2007346"/>
                    <a:gd name="connsiteY7" fmla="*/ 0 h 1466850"/>
                    <a:gd name="connsiteX8" fmla="*/ 238519 w 2007346"/>
                    <a:gd name="connsiteY8" fmla="*/ 385763 h 1466850"/>
                    <a:gd name="connsiteX9" fmla="*/ 133743 w 2007346"/>
                    <a:gd name="connsiteY9" fmla="*/ 1423988 h 1466850"/>
                    <a:gd name="connsiteX0" fmla="*/ 133743 w 2007346"/>
                    <a:gd name="connsiteY0" fmla="*/ 1423988 h 1466850"/>
                    <a:gd name="connsiteX1" fmla="*/ 519506 w 2007346"/>
                    <a:gd name="connsiteY1" fmla="*/ 676275 h 1466850"/>
                    <a:gd name="connsiteX2" fmla="*/ 1286268 w 2007346"/>
                    <a:gd name="connsiteY2" fmla="*/ 838200 h 1466850"/>
                    <a:gd name="connsiteX3" fmla="*/ 1695843 w 2007346"/>
                    <a:gd name="connsiteY3" fmla="*/ 862013 h 1466850"/>
                    <a:gd name="connsiteX4" fmla="*/ 1929206 w 2007346"/>
                    <a:gd name="connsiteY4" fmla="*/ 1466850 h 1466850"/>
                    <a:gd name="connsiteX5" fmla="*/ 1191018 w 2007346"/>
                    <a:gd name="connsiteY5" fmla="*/ 28575 h 1466850"/>
                    <a:gd name="connsiteX6" fmla="*/ 552843 w 2007346"/>
                    <a:gd name="connsiteY6" fmla="*/ 80963 h 1466850"/>
                    <a:gd name="connsiteX7" fmla="*/ 90881 w 2007346"/>
                    <a:gd name="connsiteY7" fmla="*/ 0 h 1466850"/>
                    <a:gd name="connsiteX8" fmla="*/ 238519 w 2007346"/>
                    <a:gd name="connsiteY8" fmla="*/ 385763 h 1466850"/>
                    <a:gd name="connsiteX9" fmla="*/ 133743 w 2007346"/>
                    <a:gd name="connsiteY9" fmla="*/ 1423988 h 1466850"/>
                    <a:gd name="connsiteX0" fmla="*/ 133743 w 2007346"/>
                    <a:gd name="connsiteY0" fmla="*/ 1423988 h 1466850"/>
                    <a:gd name="connsiteX1" fmla="*/ 519506 w 2007346"/>
                    <a:gd name="connsiteY1" fmla="*/ 676275 h 1466850"/>
                    <a:gd name="connsiteX2" fmla="*/ 1286268 w 2007346"/>
                    <a:gd name="connsiteY2" fmla="*/ 838200 h 1466850"/>
                    <a:gd name="connsiteX3" fmla="*/ 1695843 w 2007346"/>
                    <a:gd name="connsiteY3" fmla="*/ 862013 h 1466850"/>
                    <a:gd name="connsiteX4" fmla="*/ 1929206 w 2007346"/>
                    <a:gd name="connsiteY4" fmla="*/ 1466850 h 1466850"/>
                    <a:gd name="connsiteX5" fmla="*/ 1191018 w 2007346"/>
                    <a:gd name="connsiteY5" fmla="*/ 28575 h 1466850"/>
                    <a:gd name="connsiteX6" fmla="*/ 552843 w 2007346"/>
                    <a:gd name="connsiteY6" fmla="*/ 80963 h 1466850"/>
                    <a:gd name="connsiteX7" fmla="*/ 90881 w 2007346"/>
                    <a:gd name="connsiteY7" fmla="*/ 0 h 1466850"/>
                    <a:gd name="connsiteX8" fmla="*/ 238519 w 2007346"/>
                    <a:gd name="connsiteY8" fmla="*/ 385763 h 1466850"/>
                    <a:gd name="connsiteX9" fmla="*/ 133743 w 2007346"/>
                    <a:gd name="connsiteY9" fmla="*/ 1423988 h 1466850"/>
                    <a:gd name="connsiteX0" fmla="*/ 133743 w 2007346"/>
                    <a:gd name="connsiteY0" fmla="*/ 1423988 h 1466850"/>
                    <a:gd name="connsiteX1" fmla="*/ 519506 w 2007346"/>
                    <a:gd name="connsiteY1" fmla="*/ 676275 h 1466850"/>
                    <a:gd name="connsiteX2" fmla="*/ 1286268 w 2007346"/>
                    <a:gd name="connsiteY2" fmla="*/ 838200 h 1466850"/>
                    <a:gd name="connsiteX3" fmla="*/ 1695843 w 2007346"/>
                    <a:gd name="connsiteY3" fmla="*/ 862013 h 1466850"/>
                    <a:gd name="connsiteX4" fmla="*/ 1929206 w 2007346"/>
                    <a:gd name="connsiteY4" fmla="*/ 1466850 h 1466850"/>
                    <a:gd name="connsiteX5" fmla="*/ 1191018 w 2007346"/>
                    <a:gd name="connsiteY5" fmla="*/ 28575 h 1466850"/>
                    <a:gd name="connsiteX6" fmla="*/ 552843 w 2007346"/>
                    <a:gd name="connsiteY6" fmla="*/ 80963 h 1466850"/>
                    <a:gd name="connsiteX7" fmla="*/ 90881 w 2007346"/>
                    <a:gd name="connsiteY7" fmla="*/ 0 h 1466850"/>
                    <a:gd name="connsiteX8" fmla="*/ 238519 w 2007346"/>
                    <a:gd name="connsiteY8" fmla="*/ 385763 h 1466850"/>
                    <a:gd name="connsiteX9" fmla="*/ 133743 w 2007346"/>
                    <a:gd name="connsiteY9" fmla="*/ 1423988 h 1466850"/>
                    <a:gd name="connsiteX0" fmla="*/ 133743 w 2023865"/>
                    <a:gd name="connsiteY0" fmla="*/ 1423988 h 1466850"/>
                    <a:gd name="connsiteX1" fmla="*/ 519506 w 2023865"/>
                    <a:gd name="connsiteY1" fmla="*/ 676275 h 1466850"/>
                    <a:gd name="connsiteX2" fmla="*/ 1286268 w 2023865"/>
                    <a:gd name="connsiteY2" fmla="*/ 838200 h 1466850"/>
                    <a:gd name="connsiteX3" fmla="*/ 1695843 w 2023865"/>
                    <a:gd name="connsiteY3" fmla="*/ 862013 h 1466850"/>
                    <a:gd name="connsiteX4" fmla="*/ 1929206 w 2023865"/>
                    <a:gd name="connsiteY4" fmla="*/ 1466850 h 1466850"/>
                    <a:gd name="connsiteX5" fmla="*/ 1191018 w 2023865"/>
                    <a:gd name="connsiteY5" fmla="*/ 28575 h 1466850"/>
                    <a:gd name="connsiteX6" fmla="*/ 552843 w 2023865"/>
                    <a:gd name="connsiteY6" fmla="*/ 80963 h 1466850"/>
                    <a:gd name="connsiteX7" fmla="*/ 90881 w 2023865"/>
                    <a:gd name="connsiteY7" fmla="*/ 0 h 1466850"/>
                    <a:gd name="connsiteX8" fmla="*/ 238519 w 2023865"/>
                    <a:gd name="connsiteY8" fmla="*/ 385763 h 1466850"/>
                    <a:gd name="connsiteX9" fmla="*/ 133743 w 2023865"/>
                    <a:gd name="connsiteY9" fmla="*/ 1423988 h 1466850"/>
                    <a:gd name="connsiteX0" fmla="*/ 133743 w 2028981"/>
                    <a:gd name="connsiteY0" fmla="*/ 1423988 h 1466850"/>
                    <a:gd name="connsiteX1" fmla="*/ 519506 w 2028981"/>
                    <a:gd name="connsiteY1" fmla="*/ 676275 h 1466850"/>
                    <a:gd name="connsiteX2" fmla="*/ 1286268 w 2028981"/>
                    <a:gd name="connsiteY2" fmla="*/ 838200 h 1466850"/>
                    <a:gd name="connsiteX3" fmla="*/ 1695843 w 2028981"/>
                    <a:gd name="connsiteY3" fmla="*/ 862013 h 1466850"/>
                    <a:gd name="connsiteX4" fmla="*/ 1929206 w 2028981"/>
                    <a:gd name="connsiteY4" fmla="*/ 1466850 h 1466850"/>
                    <a:gd name="connsiteX5" fmla="*/ 1191018 w 2028981"/>
                    <a:gd name="connsiteY5" fmla="*/ 28575 h 1466850"/>
                    <a:gd name="connsiteX6" fmla="*/ 552843 w 2028981"/>
                    <a:gd name="connsiteY6" fmla="*/ 80963 h 1466850"/>
                    <a:gd name="connsiteX7" fmla="*/ 90881 w 2028981"/>
                    <a:gd name="connsiteY7" fmla="*/ 0 h 1466850"/>
                    <a:gd name="connsiteX8" fmla="*/ 238519 w 2028981"/>
                    <a:gd name="connsiteY8" fmla="*/ 385763 h 1466850"/>
                    <a:gd name="connsiteX9" fmla="*/ 133743 w 2028981"/>
                    <a:gd name="connsiteY9" fmla="*/ 1423988 h 1466850"/>
                    <a:gd name="connsiteX0" fmla="*/ 133743 w 2016978"/>
                    <a:gd name="connsiteY0" fmla="*/ 1423988 h 1466850"/>
                    <a:gd name="connsiteX1" fmla="*/ 519506 w 2016978"/>
                    <a:gd name="connsiteY1" fmla="*/ 676275 h 1466850"/>
                    <a:gd name="connsiteX2" fmla="*/ 1286268 w 2016978"/>
                    <a:gd name="connsiteY2" fmla="*/ 838200 h 1466850"/>
                    <a:gd name="connsiteX3" fmla="*/ 1695843 w 2016978"/>
                    <a:gd name="connsiteY3" fmla="*/ 862013 h 1466850"/>
                    <a:gd name="connsiteX4" fmla="*/ 1929206 w 2016978"/>
                    <a:gd name="connsiteY4" fmla="*/ 1466850 h 1466850"/>
                    <a:gd name="connsiteX5" fmla="*/ 1191018 w 2016978"/>
                    <a:gd name="connsiteY5" fmla="*/ 28575 h 1466850"/>
                    <a:gd name="connsiteX6" fmla="*/ 552843 w 2016978"/>
                    <a:gd name="connsiteY6" fmla="*/ 80963 h 1466850"/>
                    <a:gd name="connsiteX7" fmla="*/ 90881 w 2016978"/>
                    <a:gd name="connsiteY7" fmla="*/ 0 h 1466850"/>
                    <a:gd name="connsiteX8" fmla="*/ 238519 w 2016978"/>
                    <a:gd name="connsiteY8" fmla="*/ 385763 h 1466850"/>
                    <a:gd name="connsiteX9" fmla="*/ 133743 w 2016978"/>
                    <a:gd name="connsiteY9" fmla="*/ 142398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6978" h="1466850">
                      <a:moveTo>
                        <a:pt x="133743" y="1423988"/>
                      </a:moveTo>
                      <a:cubicBezTo>
                        <a:pt x="167081" y="969962"/>
                        <a:pt x="400443" y="801688"/>
                        <a:pt x="519506" y="676275"/>
                      </a:cubicBezTo>
                      <a:cubicBezTo>
                        <a:pt x="722705" y="925513"/>
                        <a:pt x="1097356" y="1022350"/>
                        <a:pt x="1286268" y="838200"/>
                      </a:cubicBezTo>
                      <a:cubicBezTo>
                        <a:pt x="1422793" y="871537"/>
                        <a:pt x="1583130" y="866775"/>
                        <a:pt x="1695843" y="862013"/>
                      </a:cubicBezTo>
                      <a:cubicBezTo>
                        <a:pt x="1873644" y="987425"/>
                        <a:pt x="1918093" y="1160463"/>
                        <a:pt x="1929206" y="1466850"/>
                      </a:cubicBezTo>
                      <a:cubicBezTo>
                        <a:pt x="2283219" y="382588"/>
                        <a:pt x="1470418" y="68262"/>
                        <a:pt x="1191018" y="28575"/>
                      </a:cubicBezTo>
                      <a:cubicBezTo>
                        <a:pt x="978293" y="7938"/>
                        <a:pt x="736199" y="85725"/>
                        <a:pt x="552843" y="80963"/>
                      </a:cubicBezTo>
                      <a:cubicBezTo>
                        <a:pt x="369487" y="76201"/>
                        <a:pt x="216293" y="98425"/>
                        <a:pt x="90881" y="0"/>
                      </a:cubicBezTo>
                      <a:cubicBezTo>
                        <a:pt x="49607" y="161926"/>
                        <a:pt x="103581" y="304800"/>
                        <a:pt x="238519" y="385763"/>
                      </a:cubicBezTo>
                      <a:cubicBezTo>
                        <a:pt x="8331" y="631825"/>
                        <a:pt x="-107556" y="1011238"/>
                        <a:pt x="133743" y="1423988"/>
                      </a:cubicBezTo>
                      <a:close/>
                    </a:path>
                  </a:pathLst>
                </a:custGeom>
                <a:solidFill>
                  <a:schemeClr val="tx1"/>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sp>
            <p:nvSpPr>
              <p:cNvPr id="170" name="任意多边形 169"/>
              <p:cNvSpPr/>
              <p:nvPr/>
            </p:nvSpPr>
            <p:spPr bwMode="auto">
              <a:xfrm>
                <a:off x="2993402" y="5995943"/>
                <a:ext cx="308426" cy="233086"/>
              </a:xfrm>
              <a:custGeom>
                <a:avLst/>
                <a:gdLst>
                  <a:gd name="connsiteX0" fmla="*/ 4763 w 623888"/>
                  <a:gd name="connsiteY0" fmla="*/ 471488 h 471488"/>
                  <a:gd name="connsiteX1" fmla="*/ 0 w 623888"/>
                  <a:gd name="connsiteY1" fmla="*/ 66675 h 471488"/>
                  <a:gd name="connsiteX2" fmla="*/ 295275 w 623888"/>
                  <a:gd name="connsiteY2" fmla="*/ 238125 h 471488"/>
                  <a:gd name="connsiteX3" fmla="*/ 600075 w 623888"/>
                  <a:gd name="connsiteY3" fmla="*/ 0 h 471488"/>
                  <a:gd name="connsiteX4" fmla="*/ 623888 w 623888"/>
                  <a:gd name="connsiteY4" fmla="*/ 447675 h 471488"/>
                  <a:gd name="connsiteX5" fmla="*/ 285750 w 623888"/>
                  <a:gd name="connsiteY5" fmla="*/ 304800 h 471488"/>
                  <a:gd name="connsiteX6" fmla="*/ 4763 w 623888"/>
                  <a:gd name="connsiteY6" fmla="*/ 471488 h 47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888" h="471488">
                    <a:moveTo>
                      <a:pt x="4763" y="471488"/>
                    </a:moveTo>
                    <a:cubicBezTo>
                      <a:pt x="3175" y="336550"/>
                      <a:pt x="1588" y="201613"/>
                      <a:pt x="0" y="66675"/>
                    </a:cubicBezTo>
                    <a:lnTo>
                      <a:pt x="295275" y="238125"/>
                    </a:lnTo>
                    <a:lnTo>
                      <a:pt x="600075" y="0"/>
                    </a:lnTo>
                    <a:lnTo>
                      <a:pt x="623888" y="447675"/>
                    </a:lnTo>
                    <a:lnTo>
                      <a:pt x="285750" y="304800"/>
                    </a:lnTo>
                    <a:lnTo>
                      <a:pt x="4763" y="471488"/>
                    </a:lnTo>
                    <a:close/>
                  </a:path>
                </a:pathLst>
              </a:custGeom>
              <a:solidFill>
                <a:srgbClr val="CE1A0C"/>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sp>
          <p:nvSpPr>
            <p:cNvPr id="165" name="椭圆 164"/>
            <p:cNvSpPr/>
            <p:nvPr/>
          </p:nvSpPr>
          <p:spPr bwMode="auto">
            <a:xfrm>
              <a:off x="676355" y="4846677"/>
              <a:ext cx="5352970" cy="5352970"/>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76" name="组合 17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2128778" y="-804174"/>
            <a:ext cx="9902980" cy="9902980"/>
            <a:chOff x="-1692041" y="1873297"/>
            <a:chExt cx="9902980" cy="9902980"/>
          </a:xfrm>
        </p:grpSpPr>
        <p:grpSp>
          <p:nvGrpSpPr>
            <p:cNvPr id="177" name="组合 176"/>
            <p:cNvGrpSpPr/>
            <p:nvPr/>
          </p:nvGrpSpPr>
          <p:grpSpPr>
            <a:xfrm rot="1020000">
              <a:off x="3642510" y="2073274"/>
              <a:ext cx="148416" cy="4961327"/>
              <a:chOff x="10984355" y="-4317643"/>
              <a:chExt cx="300217" cy="10035828"/>
            </a:xfrm>
          </p:grpSpPr>
          <p:sp>
            <p:nvSpPr>
              <p:cNvPr id="179" name="圆角矩形 14"/>
              <p:cNvSpPr/>
              <p:nvPr/>
            </p:nvSpPr>
            <p:spPr bwMode="auto">
              <a:xfrm rot="5400000">
                <a:off x="6116550" y="550162"/>
                <a:ext cx="10035828" cy="300217"/>
              </a:xfrm>
              <a:custGeom>
                <a:avLst/>
                <a:gdLst>
                  <a:gd name="connsiteX0" fmla="*/ 0 w 7501812"/>
                  <a:gd name="connsiteY0" fmla="*/ 121259 h 242517"/>
                  <a:gd name="connsiteX1" fmla="*/ 121259 w 7501812"/>
                  <a:gd name="connsiteY1" fmla="*/ 0 h 242517"/>
                  <a:gd name="connsiteX2" fmla="*/ 7380554 w 7501812"/>
                  <a:gd name="connsiteY2" fmla="*/ 0 h 242517"/>
                  <a:gd name="connsiteX3" fmla="*/ 7501813 w 7501812"/>
                  <a:gd name="connsiteY3" fmla="*/ 121259 h 242517"/>
                  <a:gd name="connsiteX4" fmla="*/ 7501812 w 7501812"/>
                  <a:gd name="connsiteY4" fmla="*/ 121259 h 242517"/>
                  <a:gd name="connsiteX5" fmla="*/ 7380553 w 7501812"/>
                  <a:gd name="connsiteY5" fmla="*/ 242518 h 242517"/>
                  <a:gd name="connsiteX6" fmla="*/ 121259 w 7501812"/>
                  <a:gd name="connsiteY6" fmla="*/ 242517 h 242517"/>
                  <a:gd name="connsiteX7" fmla="*/ 0 w 7501812"/>
                  <a:gd name="connsiteY7" fmla="*/ 121258 h 242517"/>
                  <a:gd name="connsiteX8" fmla="*/ 0 w 7501812"/>
                  <a:gd name="connsiteY8" fmla="*/ 121259 h 242517"/>
                  <a:gd name="connsiteX0" fmla="*/ 0 w 7501813"/>
                  <a:gd name="connsiteY0" fmla="*/ 121259 h 242517"/>
                  <a:gd name="connsiteX1" fmla="*/ 121259 w 7501813"/>
                  <a:gd name="connsiteY1" fmla="*/ 0 h 242517"/>
                  <a:gd name="connsiteX2" fmla="*/ 7380554 w 7501813"/>
                  <a:gd name="connsiteY2" fmla="*/ 0 h 242517"/>
                  <a:gd name="connsiteX3" fmla="*/ 7501813 w 7501813"/>
                  <a:gd name="connsiteY3" fmla="*/ 121259 h 242517"/>
                  <a:gd name="connsiteX4" fmla="*/ 7501812 w 7501813"/>
                  <a:gd name="connsiteY4" fmla="*/ 121259 h 242517"/>
                  <a:gd name="connsiteX5" fmla="*/ 7355156 w 7501813"/>
                  <a:gd name="connsiteY5" fmla="*/ 223468 h 242517"/>
                  <a:gd name="connsiteX6" fmla="*/ 121259 w 7501813"/>
                  <a:gd name="connsiteY6" fmla="*/ 242517 h 242517"/>
                  <a:gd name="connsiteX7" fmla="*/ 0 w 7501813"/>
                  <a:gd name="connsiteY7" fmla="*/ 121258 h 242517"/>
                  <a:gd name="connsiteX8" fmla="*/ 0 w 7501813"/>
                  <a:gd name="connsiteY8" fmla="*/ 121259 h 242517"/>
                  <a:gd name="connsiteX0" fmla="*/ 0 w 7501813"/>
                  <a:gd name="connsiteY0" fmla="*/ 121259 h 242517"/>
                  <a:gd name="connsiteX1" fmla="*/ 121259 w 7501813"/>
                  <a:gd name="connsiteY1" fmla="*/ 0 h 242517"/>
                  <a:gd name="connsiteX2" fmla="*/ 7329754 w 7501813"/>
                  <a:gd name="connsiteY2" fmla="*/ 19050 h 242517"/>
                  <a:gd name="connsiteX3" fmla="*/ 7501813 w 7501813"/>
                  <a:gd name="connsiteY3" fmla="*/ 121259 h 242517"/>
                  <a:gd name="connsiteX4" fmla="*/ 7501812 w 7501813"/>
                  <a:gd name="connsiteY4" fmla="*/ 121259 h 242517"/>
                  <a:gd name="connsiteX5" fmla="*/ 7355156 w 7501813"/>
                  <a:gd name="connsiteY5" fmla="*/ 223468 h 242517"/>
                  <a:gd name="connsiteX6" fmla="*/ 121259 w 7501813"/>
                  <a:gd name="connsiteY6" fmla="*/ 242517 h 242517"/>
                  <a:gd name="connsiteX7" fmla="*/ 0 w 7501813"/>
                  <a:gd name="connsiteY7" fmla="*/ 121258 h 242517"/>
                  <a:gd name="connsiteX8" fmla="*/ 0 w 7501813"/>
                  <a:gd name="connsiteY8" fmla="*/ 121259 h 242517"/>
                  <a:gd name="connsiteX0" fmla="*/ 0 w 9089313"/>
                  <a:gd name="connsiteY0" fmla="*/ 35880 h 258738"/>
                  <a:gd name="connsiteX1" fmla="*/ 1708759 w 9089313"/>
                  <a:gd name="connsiteY1" fmla="*/ 16221 h 258738"/>
                  <a:gd name="connsiteX2" fmla="*/ 8917254 w 9089313"/>
                  <a:gd name="connsiteY2" fmla="*/ 35271 h 258738"/>
                  <a:gd name="connsiteX3" fmla="*/ 9089313 w 9089313"/>
                  <a:gd name="connsiteY3" fmla="*/ 137480 h 258738"/>
                  <a:gd name="connsiteX4" fmla="*/ 9089312 w 9089313"/>
                  <a:gd name="connsiteY4" fmla="*/ 137480 h 258738"/>
                  <a:gd name="connsiteX5" fmla="*/ 8942656 w 9089313"/>
                  <a:gd name="connsiteY5" fmla="*/ 239689 h 258738"/>
                  <a:gd name="connsiteX6" fmla="*/ 1708759 w 9089313"/>
                  <a:gd name="connsiteY6" fmla="*/ 258738 h 258738"/>
                  <a:gd name="connsiteX7" fmla="*/ 1587500 w 9089313"/>
                  <a:gd name="connsiteY7" fmla="*/ 137479 h 258738"/>
                  <a:gd name="connsiteX8" fmla="*/ 0 w 9089313"/>
                  <a:gd name="connsiteY8" fmla="*/ 35880 h 258738"/>
                  <a:gd name="connsiteX0" fmla="*/ 0 w 9089313"/>
                  <a:gd name="connsiteY0" fmla="*/ 35880 h 258738"/>
                  <a:gd name="connsiteX1" fmla="*/ 1708759 w 9089313"/>
                  <a:gd name="connsiteY1" fmla="*/ 16221 h 258738"/>
                  <a:gd name="connsiteX2" fmla="*/ 8917254 w 9089313"/>
                  <a:gd name="connsiteY2" fmla="*/ 35271 h 258738"/>
                  <a:gd name="connsiteX3" fmla="*/ 9089313 w 9089313"/>
                  <a:gd name="connsiteY3" fmla="*/ 137480 h 258738"/>
                  <a:gd name="connsiteX4" fmla="*/ 9089312 w 9089313"/>
                  <a:gd name="connsiteY4" fmla="*/ 137480 h 258738"/>
                  <a:gd name="connsiteX5" fmla="*/ 8942656 w 9089313"/>
                  <a:gd name="connsiteY5" fmla="*/ 239689 h 258738"/>
                  <a:gd name="connsiteX6" fmla="*/ 1708759 w 9089313"/>
                  <a:gd name="connsiteY6" fmla="*/ 258738 h 258738"/>
                  <a:gd name="connsiteX7" fmla="*/ 0 w 9089313"/>
                  <a:gd name="connsiteY7" fmla="*/ 35880 h 258738"/>
                  <a:gd name="connsiteX0" fmla="*/ 0 w 9089313"/>
                  <a:gd name="connsiteY0" fmla="*/ 95860 h 318718"/>
                  <a:gd name="connsiteX1" fmla="*/ 165709 w 9089313"/>
                  <a:gd name="connsiteY1" fmla="*/ 0 h 318718"/>
                  <a:gd name="connsiteX2" fmla="*/ 8917254 w 9089313"/>
                  <a:gd name="connsiteY2" fmla="*/ 95251 h 318718"/>
                  <a:gd name="connsiteX3" fmla="*/ 9089313 w 9089313"/>
                  <a:gd name="connsiteY3" fmla="*/ 197460 h 318718"/>
                  <a:gd name="connsiteX4" fmla="*/ 9089312 w 9089313"/>
                  <a:gd name="connsiteY4" fmla="*/ 197460 h 318718"/>
                  <a:gd name="connsiteX5" fmla="*/ 8942656 w 9089313"/>
                  <a:gd name="connsiteY5" fmla="*/ 299669 h 318718"/>
                  <a:gd name="connsiteX6" fmla="*/ 1708759 w 9089313"/>
                  <a:gd name="connsiteY6" fmla="*/ 318718 h 318718"/>
                  <a:gd name="connsiteX7" fmla="*/ 0 w 9089313"/>
                  <a:gd name="connsiteY7" fmla="*/ 95860 h 318718"/>
                  <a:gd name="connsiteX0" fmla="*/ 601529 w 9690842"/>
                  <a:gd name="connsiteY0" fmla="*/ 95860 h 299669"/>
                  <a:gd name="connsiteX1" fmla="*/ 767238 w 9690842"/>
                  <a:gd name="connsiteY1" fmla="*/ 0 h 299669"/>
                  <a:gd name="connsiteX2" fmla="*/ 9518783 w 9690842"/>
                  <a:gd name="connsiteY2" fmla="*/ 95251 h 299669"/>
                  <a:gd name="connsiteX3" fmla="*/ 9690842 w 9690842"/>
                  <a:gd name="connsiteY3" fmla="*/ 197460 h 299669"/>
                  <a:gd name="connsiteX4" fmla="*/ 9690841 w 9690842"/>
                  <a:gd name="connsiteY4" fmla="*/ 197460 h 299669"/>
                  <a:gd name="connsiteX5" fmla="*/ 9544185 w 9690842"/>
                  <a:gd name="connsiteY5" fmla="*/ 299669 h 299669"/>
                  <a:gd name="connsiteX6" fmla="*/ 684688 w 9690842"/>
                  <a:gd name="connsiteY6" fmla="*/ 210768 h 299669"/>
                  <a:gd name="connsiteX7" fmla="*/ 601529 w 9690842"/>
                  <a:gd name="connsiteY7" fmla="*/ 95860 h 299669"/>
                  <a:gd name="connsiteX0" fmla="*/ 51740 w 10138003"/>
                  <a:gd name="connsiteY0" fmla="*/ 89510 h 299669"/>
                  <a:gd name="connsiteX1" fmla="*/ 1214399 w 10138003"/>
                  <a:gd name="connsiteY1" fmla="*/ 0 h 299669"/>
                  <a:gd name="connsiteX2" fmla="*/ 9965944 w 10138003"/>
                  <a:gd name="connsiteY2" fmla="*/ 95251 h 299669"/>
                  <a:gd name="connsiteX3" fmla="*/ 10138003 w 10138003"/>
                  <a:gd name="connsiteY3" fmla="*/ 197460 h 299669"/>
                  <a:gd name="connsiteX4" fmla="*/ 10138002 w 10138003"/>
                  <a:gd name="connsiteY4" fmla="*/ 197460 h 299669"/>
                  <a:gd name="connsiteX5" fmla="*/ 9991346 w 10138003"/>
                  <a:gd name="connsiteY5" fmla="*/ 299669 h 299669"/>
                  <a:gd name="connsiteX6" fmla="*/ 1131849 w 10138003"/>
                  <a:gd name="connsiteY6" fmla="*/ 210768 h 299669"/>
                  <a:gd name="connsiteX7" fmla="*/ 51740 w 10138003"/>
                  <a:gd name="connsiteY7" fmla="*/ 89510 h 299669"/>
                  <a:gd name="connsiteX0" fmla="*/ 51740 w 10138003"/>
                  <a:gd name="connsiteY0" fmla="*/ 89510 h 299669"/>
                  <a:gd name="connsiteX1" fmla="*/ 1169949 w 10138003"/>
                  <a:gd name="connsiteY1" fmla="*/ 0 h 299669"/>
                  <a:gd name="connsiteX2" fmla="*/ 9965944 w 10138003"/>
                  <a:gd name="connsiteY2" fmla="*/ 95251 h 299669"/>
                  <a:gd name="connsiteX3" fmla="*/ 10138003 w 10138003"/>
                  <a:gd name="connsiteY3" fmla="*/ 197460 h 299669"/>
                  <a:gd name="connsiteX4" fmla="*/ 10138002 w 10138003"/>
                  <a:gd name="connsiteY4" fmla="*/ 197460 h 299669"/>
                  <a:gd name="connsiteX5" fmla="*/ 9991346 w 10138003"/>
                  <a:gd name="connsiteY5" fmla="*/ 299669 h 299669"/>
                  <a:gd name="connsiteX6" fmla="*/ 1131849 w 10138003"/>
                  <a:gd name="connsiteY6" fmla="*/ 210768 h 299669"/>
                  <a:gd name="connsiteX7" fmla="*/ 51740 w 10138003"/>
                  <a:gd name="connsiteY7" fmla="*/ 89510 h 299669"/>
                  <a:gd name="connsiteX0" fmla="*/ 26492 w 10112755"/>
                  <a:gd name="connsiteY0" fmla="*/ 89510 h 299669"/>
                  <a:gd name="connsiteX1" fmla="*/ 1144701 w 10112755"/>
                  <a:gd name="connsiteY1" fmla="*/ 0 h 299669"/>
                  <a:gd name="connsiteX2" fmla="*/ 9940696 w 10112755"/>
                  <a:gd name="connsiteY2" fmla="*/ 95251 h 299669"/>
                  <a:gd name="connsiteX3" fmla="*/ 10112755 w 10112755"/>
                  <a:gd name="connsiteY3" fmla="*/ 197460 h 299669"/>
                  <a:gd name="connsiteX4" fmla="*/ 10112754 w 10112755"/>
                  <a:gd name="connsiteY4" fmla="*/ 197460 h 299669"/>
                  <a:gd name="connsiteX5" fmla="*/ 9966098 w 10112755"/>
                  <a:gd name="connsiteY5" fmla="*/ 299669 h 299669"/>
                  <a:gd name="connsiteX6" fmla="*/ 1208201 w 10112755"/>
                  <a:gd name="connsiteY6" fmla="*/ 210768 h 299669"/>
                  <a:gd name="connsiteX7" fmla="*/ 26492 w 10112755"/>
                  <a:gd name="connsiteY7" fmla="*/ 89510 h 299669"/>
                  <a:gd name="connsiteX0" fmla="*/ 0 w 10086263"/>
                  <a:gd name="connsiteY0" fmla="*/ 89510 h 299669"/>
                  <a:gd name="connsiteX1" fmla="*/ 1118209 w 10086263"/>
                  <a:gd name="connsiteY1" fmla="*/ 0 h 299669"/>
                  <a:gd name="connsiteX2" fmla="*/ 9914204 w 10086263"/>
                  <a:gd name="connsiteY2" fmla="*/ 95251 h 299669"/>
                  <a:gd name="connsiteX3" fmla="*/ 10086263 w 10086263"/>
                  <a:gd name="connsiteY3" fmla="*/ 197460 h 299669"/>
                  <a:gd name="connsiteX4" fmla="*/ 10086262 w 10086263"/>
                  <a:gd name="connsiteY4" fmla="*/ 197460 h 299669"/>
                  <a:gd name="connsiteX5" fmla="*/ 9939606 w 10086263"/>
                  <a:gd name="connsiteY5" fmla="*/ 299669 h 299669"/>
                  <a:gd name="connsiteX6" fmla="*/ 1181709 w 10086263"/>
                  <a:gd name="connsiteY6" fmla="*/ 210768 h 299669"/>
                  <a:gd name="connsiteX7" fmla="*/ 0 w 10086263"/>
                  <a:gd name="connsiteY7" fmla="*/ 89510 h 299669"/>
                  <a:gd name="connsiteX0" fmla="*/ 0 w 10086263"/>
                  <a:gd name="connsiteY0" fmla="*/ 89510 h 299669"/>
                  <a:gd name="connsiteX1" fmla="*/ 1118209 w 10086263"/>
                  <a:gd name="connsiteY1" fmla="*/ 0 h 299669"/>
                  <a:gd name="connsiteX2" fmla="*/ 9914204 w 10086263"/>
                  <a:gd name="connsiteY2" fmla="*/ 95251 h 299669"/>
                  <a:gd name="connsiteX3" fmla="*/ 10086263 w 10086263"/>
                  <a:gd name="connsiteY3" fmla="*/ 197460 h 299669"/>
                  <a:gd name="connsiteX4" fmla="*/ 9939606 w 10086263"/>
                  <a:gd name="connsiteY4" fmla="*/ 299669 h 299669"/>
                  <a:gd name="connsiteX5" fmla="*/ 1181709 w 10086263"/>
                  <a:gd name="connsiteY5" fmla="*/ 210768 h 299669"/>
                  <a:gd name="connsiteX6" fmla="*/ 0 w 10086263"/>
                  <a:gd name="connsiteY6" fmla="*/ 89510 h 299669"/>
                  <a:gd name="connsiteX0" fmla="*/ 0 w 11024064"/>
                  <a:gd name="connsiteY0" fmla="*/ 89510 h 299669"/>
                  <a:gd name="connsiteX1" fmla="*/ 1118209 w 11024064"/>
                  <a:gd name="connsiteY1" fmla="*/ 0 h 299669"/>
                  <a:gd name="connsiteX2" fmla="*/ 9914204 w 11024064"/>
                  <a:gd name="connsiteY2" fmla="*/ 95251 h 299669"/>
                  <a:gd name="connsiteX3" fmla="*/ 9939606 w 11024064"/>
                  <a:gd name="connsiteY3" fmla="*/ 299669 h 299669"/>
                  <a:gd name="connsiteX4" fmla="*/ 1181709 w 11024064"/>
                  <a:gd name="connsiteY4" fmla="*/ 210768 h 299669"/>
                  <a:gd name="connsiteX5" fmla="*/ 0 w 11024064"/>
                  <a:gd name="connsiteY5" fmla="*/ 89510 h 299669"/>
                  <a:gd name="connsiteX0" fmla="*/ 0 w 10601202"/>
                  <a:gd name="connsiteY0" fmla="*/ 89510 h 300334"/>
                  <a:gd name="connsiteX1" fmla="*/ 1118209 w 10601202"/>
                  <a:gd name="connsiteY1" fmla="*/ 0 h 300334"/>
                  <a:gd name="connsiteX2" fmla="*/ 9914204 w 10601202"/>
                  <a:gd name="connsiteY2" fmla="*/ 95251 h 300334"/>
                  <a:gd name="connsiteX3" fmla="*/ 9939606 w 10601202"/>
                  <a:gd name="connsiteY3" fmla="*/ 299669 h 300334"/>
                  <a:gd name="connsiteX4" fmla="*/ 1181709 w 10601202"/>
                  <a:gd name="connsiteY4" fmla="*/ 210768 h 300334"/>
                  <a:gd name="connsiteX5" fmla="*/ 0 w 10601202"/>
                  <a:gd name="connsiteY5" fmla="*/ 89510 h 300334"/>
                  <a:gd name="connsiteX0" fmla="*/ 0 w 10035828"/>
                  <a:gd name="connsiteY0" fmla="*/ 89510 h 300217"/>
                  <a:gd name="connsiteX1" fmla="*/ 1118209 w 10035828"/>
                  <a:gd name="connsiteY1" fmla="*/ 0 h 300217"/>
                  <a:gd name="connsiteX2" fmla="*/ 9914204 w 10035828"/>
                  <a:gd name="connsiteY2" fmla="*/ 95251 h 300217"/>
                  <a:gd name="connsiteX3" fmla="*/ 9939606 w 10035828"/>
                  <a:gd name="connsiteY3" fmla="*/ 299669 h 300217"/>
                  <a:gd name="connsiteX4" fmla="*/ 1181709 w 10035828"/>
                  <a:gd name="connsiteY4" fmla="*/ 210768 h 300217"/>
                  <a:gd name="connsiteX5" fmla="*/ 0 w 10035828"/>
                  <a:gd name="connsiteY5" fmla="*/ 89510 h 30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35828" h="300217">
                    <a:moveTo>
                      <a:pt x="0" y="89510"/>
                    </a:moveTo>
                    <a:cubicBezTo>
                      <a:pt x="0" y="22541"/>
                      <a:pt x="1051240" y="0"/>
                      <a:pt x="1118209" y="0"/>
                    </a:cubicBezTo>
                    <a:lnTo>
                      <a:pt x="9914204" y="95251"/>
                    </a:lnTo>
                    <a:cubicBezTo>
                      <a:pt x="10089037" y="107096"/>
                      <a:pt x="10055175" y="312166"/>
                      <a:pt x="9939606" y="299669"/>
                    </a:cubicBezTo>
                    <a:lnTo>
                      <a:pt x="1181709" y="210768"/>
                    </a:lnTo>
                    <a:cubicBezTo>
                      <a:pt x="624716" y="195850"/>
                      <a:pt x="0" y="129929"/>
                      <a:pt x="0" y="89510"/>
                    </a:cubicBezTo>
                    <a:close/>
                  </a:path>
                </a:pathLst>
              </a:custGeom>
              <a:solidFill>
                <a:srgbClr val="873306"/>
              </a:solidFill>
              <a:ln w="3175" cap="flat" cmpd="sng" algn="ctr">
                <a:noFill/>
                <a:prstDash val="solid"/>
                <a:round/>
                <a:headEnd type="none" w="med" len="med"/>
                <a:tailEnd type="none" w="med" len="med"/>
              </a:ln>
              <a:effectLst>
                <a:innerShdw dist="38100" dir="16200000">
                  <a:srgbClr val="5F0C00">
                    <a:alpha val="50000"/>
                  </a:srgbClr>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80" name="任意多边形 179"/>
              <p:cNvSpPr/>
              <p:nvPr/>
            </p:nvSpPr>
            <p:spPr bwMode="auto">
              <a:xfrm>
                <a:off x="11143988" y="-4317642"/>
                <a:ext cx="99319" cy="234593"/>
              </a:xfrm>
              <a:custGeom>
                <a:avLst/>
                <a:gdLst>
                  <a:gd name="connsiteX0" fmla="*/ 50789 w 99319"/>
                  <a:gd name="connsiteY0" fmla="*/ 0 h 234593"/>
                  <a:gd name="connsiteX1" fmla="*/ 93027 w 99319"/>
                  <a:gd name="connsiteY1" fmla="*/ 165302 h 234593"/>
                  <a:gd name="connsiteX2" fmla="*/ 99319 w 99319"/>
                  <a:gd name="connsiteY2" fmla="*/ 234593 h 234593"/>
                  <a:gd name="connsiteX3" fmla="*/ 0 w 99319"/>
                  <a:gd name="connsiteY3" fmla="*/ 234593 h 234593"/>
                  <a:gd name="connsiteX4" fmla="*/ 16888 w 99319"/>
                  <a:gd name="connsiteY4" fmla="*/ 106315 h 234593"/>
                  <a:gd name="connsiteX5" fmla="*/ 50789 w 99319"/>
                  <a:gd name="connsiteY5" fmla="*/ 0 h 23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319" h="234593">
                    <a:moveTo>
                      <a:pt x="50789" y="0"/>
                    </a:moveTo>
                    <a:cubicBezTo>
                      <a:pt x="67531" y="0"/>
                      <a:pt x="81496" y="65702"/>
                      <a:pt x="93027" y="165302"/>
                    </a:cubicBezTo>
                    <a:lnTo>
                      <a:pt x="99319" y="234593"/>
                    </a:lnTo>
                    <a:lnTo>
                      <a:pt x="0" y="234593"/>
                    </a:lnTo>
                    <a:lnTo>
                      <a:pt x="16888" y="106315"/>
                    </a:lnTo>
                    <a:cubicBezTo>
                      <a:pt x="28985" y="39045"/>
                      <a:pt x="40684" y="0"/>
                      <a:pt x="50789" y="0"/>
                    </a:cubicBez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81" name="任意多边形 180"/>
              <p:cNvSpPr/>
              <p:nvPr/>
            </p:nvSpPr>
            <p:spPr bwMode="auto">
              <a:xfrm>
                <a:off x="10984355" y="5632450"/>
                <a:ext cx="195027" cy="85735"/>
              </a:xfrm>
              <a:custGeom>
                <a:avLst/>
                <a:gdLst>
                  <a:gd name="connsiteX0" fmla="*/ 0 w 195027"/>
                  <a:gd name="connsiteY0" fmla="*/ 0 h 85735"/>
                  <a:gd name="connsiteX1" fmla="*/ 195027 w 195027"/>
                  <a:gd name="connsiteY1" fmla="*/ 0 h 85735"/>
                  <a:gd name="connsiteX2" fmla="*/ 190463 w 195027"/>
                  <a:gd name="connsiteY2" fmla="*/ 20139 h 85735"/>
                  <a:gd name="connsiteX3" fmla="*/ 3452 w 195027"/>
                  <a:gd name="connsiteY3" fmla="*/ 28773 h 85735"/>
                  <a:gd name="connsiteX0" fmla="*/ 0 w 195027"/>
                  <a:gd name="connsiteY0" fmla="*/ 0 h 85735"/>
                  <a:gd name="connsiteX1" fmla="*/ 195027 w 195027"/>
                  <a:gd name="connsiteY1" fmla="*/ 0 h 85735"/>
                  <a:gd name="connsiteX2" fmla="*/ 190463 w 195027"/>
                  <a:gd name="connsiteY2" fmla="*/ 20139 h 85735"/>
                  <a:gd name="connsiteX3" fmla="*/ 3452 w 195027"/>
                  <a:gd name="connsiteY3" fmla="*/ 28773 h 85735"/>
                  <a:gd name="connsiteX4" fmla="*/ 0 w 195027"/>
                  <a:gd name="connsiteY4" fmla="*/ 0 h 85735"/>
                  <a:gd name="connsiteX0" fmla="*/ 0 w 195027"/>
                  <a:gd name="connsiteY0" fmla="*/ 0 h 85735"/>
                  <a:gd name="connsiteX1" fmla="*/ 195027 w 195027"/>
                  <a:gd name="connsiteY1" fmla="*/ 0 h 85735"/>
                  <a:gd name="connsiteX2" fmla="*/ 190463 w 195027"/>
                  <a:gd name="connsiteY2" fmla="*/ 20139 h 85735"/>
                  <a:gd name="connsiteX3" fmla="*/ 3452 w 195027"/>
                  <a:gd name="connsiteY3" fmla="*/ 28773 h 85735"/>
                  <a:gd name="connsiteX4" fmla="*/ 0 w 195027"/>
                  <a:gd name="connsiteY4" fmla="*/ 0 h 8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027" h="85735">
                    <a:moveTo>
                      <a:pt x="0" y="0"/>
                    </a:moveTo>
                    <a:cubicBezTo>
                      <a:pt x="67390" y="28575"/>
                      <a:pt x="127636" y="28575"/>
                      <a:pt x="195027" y="0"/>
                    </a:cubicBezTo>
                    <a:lnTo>
                      <a:pt x="190463" y="20139"/>
                    </a:lnTo>
                    <a:cubicBezTo>
                      <a:pt x="150164" y="113621"/>
                      <a:pt x="30060" y="98642"/>
                      <a:pt x="3452" y="28773"/>
                    </a:cubicBezTo>
                    <a:lnTo>
                      <a:pt x="0" y="0"/>
                    </a:lnTo>
                    <a:close/>
                  </a:path>
                </a:pathLst>
              </a:custGeom>
              <a:solidFill>
                <a:schemeClr val="accent6">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78" name="椭圆 177"/>
            <p:cNvSpPr/>
            <p:nvPr/>
          </p:nvSpPr>
          <p:spPr bwMode="auto">
            <a:xfrm>
              <a:off x="-1692041" y="1873297"/>
              <a:ext cx="9902980" cy="9902980"/>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82" name="组合 18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962999" y="2593138"/>
            <a:ext cx="1548622" cy="1548622"/>
            <a:chOff x="2142180" y="5242037"/>
            <a:chExt cx="1548622" cy="1548622"/>
          </a:xfrm>
        </p:grpSpPr>
        <p:sp>
          <p:nvSpPr>
            <p:cNvPr id="183" name="任意多边形 182"/>
            <p:cNvSpPr/>
            <p:nvPr/>
          </p:nvSpPr>
          <p:spPr bwMode="auto">
            <a:xfrm>
              <a:off x="2689047" y="6004505"/>
              <a:ext cx="379856" cy="711706"/>
            </a:xfrm>
            <a:custGeom>
              <a:avLst/>
              <a:gdLst>
                <a:gd name="connsiteX0" fmla="*/ 444500 w 749300"/>
                <a:gd name="connsiteY0" fmla="*/ 0 h 1428750"/>
                <a:gd name="connsiteX1" fmla="*/ 0 w 749300"/>
                <a:gd name="connsiteY1" fmla="*/ 800100 h 1428750"/>
                <a:gd name="connsiteX2" fmla="*/ 628650 w 749300"/>
                <a:gd name="connsiteY2" fmla="*/ 1428750 h 1428750"/>
                <a:gd name="connsiteX3" fmla="*/ 749300 w 749300"/>
                <a:gd name="connsiteY3" fmla="*/ 1397000 h 1428750"/>
                <a:gd name="connsiteX4" fmla="*/ 742950 w 749300"/>
                <a:gd name="connsiteY4" fmla="*/ 1301750 h 1428750"/>
                <a:gd name="connsiteX5" fmla="*/ 215900 w 749300"/>
                <a:gd name="connsiteY5" fmla="*/ 660400 h 1428750"/>
                <a:gd name="connsiteX6" fmla="*/ 463550 w 749300"/>
                <a:gd name="connsiteY6" fmla="*/ 260350 h 1428750"/>
                <a:gd name="connsiteX7" fmla="*/ 520700 w 749300"/>
                <a:gd name="connsiteY7" fmla="*/ 120650 h 1428750"/>
                <a:gd name="connsiteX8" fmla="*/ 444500 w 749300"/>
                <a:gd name="connsiteY8" fmla="*/ 0 h 1428750"/>
                <a:gd name="connsiteX0" fmla="*/ 446851 w 751651"/>
                <a:gd name="connsiteY0" fmla="*/ 0 h 1428750"/>
                <a:gd name="connsiteX1" fmla="*/ 2351 w 751651"/>
                <a:gd name="connsiteY1" fmla="*/ 800100 h 1428750"/>
                <a:gd name="connsiteX2" fmla="*/ 631001 w 751651"/>
                <a:gd name="connsiteY2" fmla="*/ 1428750 h 1428750"/>
                <a:gd name="connsiteX3" fmla="*/ 751651 w 751651"/>
                <a:gd name="connsiteY3" fmla="*/ 1397000 h 1428750"/>
                <a:gd name="connsiteX4" fmla="*/ 745301 w 751651"/>
                <a:gd name="connsiteY4" fmla="*/ 1301750 h 1428750"/>
                <a:gd name="connsiteX5" fmla="*/ 218251 w 751651"/>
                <a:gd name="connsiteY5" fmla="*/ 660400 h 1428750"/>
                <a:gd name="connsiteX6" fmla="*/ 465901 w 751651"/>
                <a:gd name="connsiteY6" fmla="*/ 260350 h 1428750"/>
                <a:gd name="connsiteX7" fmla="*/ 523051 w 751651"/>
                <a:gd name="connsiteY7" fmla="*/ 120650 h 1428750"/>
                <a:gd name="connsiteX8" fmla="*/ 446851 w 751651"/>
                <a:gd name="connsiteY8" fmla="*/ 0 h 1428750"/>
                <a:gd name="connsiteX0" fmla="*/ 447377 w 752177"/>
                <a:gd name="connsiteY0" fmla="*/ 0 h 1428750"/>
                <a:gd name="connsiteX1" fmla="*/ 2877 w 752177"/>
                <a:gd name="connsiteY1" fmla="*/ 800100 h 1428750"/>
                <a:gd name="connsiteX2" fmla="*/ 631527 w 752177"/>
                <a:gd name="connsiteY2" fmla="*/ 1428750 h 1428750"/>
                <a:gd name="connsiteX3" fmla="*/ 752177 w 752177"/>
                <a:gd name="connsiteY3" fmla="*/ 1397000 h 1428750"/>
                <a:gd name="connsiteX4" fmla="*/ 745827 w 752177"/>
                <a:gd name="connsiteY4" fmla="*/ 1301750 h 1428750"/>
                <a:gd name="connsiteX5" fmla="*/ 218777 w 752177"/>
                <a:gd name="connsiteY5" fmla="*/ 660400 h 1428750"/>
                <a:gd name="connsiteX6" fmla="*/ 466427 w 752177"/>
                <a:gd name="connsiteY6" fmla="*/ 260350 h 1428750"/>
                <a:gd name="connsiteX7" fmla="*/ 523577 w 752177"/>
                <a:gd name="connsiteY7" fmla="*/ 120650 h 1428750"/>
                <a:gd name="connsiteX8" fmla="*/ 447377 w 752177"/>
                <a:gd name="connsiteY8" fmla="*/ 0 h 1428750"/>
                <a:gd name="connsiteX0" fmla="*/ 447377 w 752177"/>
                <a:gd name="connsiteY0" fmla="*/ 0 h 1428750"/>
                <a:gd name="connsiteX1" fmla="*/ 2877 w 752177"/>
                <a:gd name="connsiteY1" fmla="*/ 800100 h 1428750"/>
                <a:gd name="connsiteX2" fmla="*/ 631527 w 752177"/>
                <a:gd name="connsiteY2" fmla="*/ 1428750 h 1428750"/>
                <a:gd name="connsiteX3" fmla="*/ 752177 w 752177"/>
                <a:gd name="connsiteY3" fmla="*/ 1397000 h 1428750"/>
                <a:gd name="connsiteX4" fmla="*/ 745827 w 752177"/>
                <a:gd name="connsiteY4" fmla="*/ 1301750 h 1428750"/>
                <a:gd name="connsiteX5" fmla="*/ 218777 w 752177"/>
                <a:gd name="connsiteY5" fmla="*/ 660400 h 1428750"/>
                <a:gd name="connsiteX6" fmla="*/ 466427 w 752177"/>
                <a:gd name="connsiteY6" fmla="*/ 260350 h 1428750"/>
                <a:gd name="connsiteX7" fmla="*/ 523577 w 752177"/>
                <a:gd name="connsiteY7" fmla="*/ 120650 h 1428750"/>
                <a:gd name="connsiteX8" fmla="*/ 447377 w 752177"/>
                <a:gd name="connsiteY8" fmla="*/ 0 h 1428750"/>
                <a:gd name="connsiteX0" fmla="*/ 447377 w 752177"/>
                <a:gd name="connsiteY0" fmla="*/ 0 h 1431735"/>
                <a:gd name="connsiteX1" fmla="*/ 2877 w 752177"/>
                <a:gd name="connsiteY1" fmla="*/ 800100 h 1431735"/>
                <a:gd name="connsiteX2" fmla="*/ 631527 w 752177"/>
                <a:gd name="connsiteY2" fmla="*/ 1428750 h 1431735"/>
                <a:gd name="connsiteX3" fmla="*/ 752177 w 752177"/>
                <a:gd name="connsiteY3" fmla="*/ 1397000 h 1431735"/>
                <a:gd name="connsiteX4" fmla="*/ 745827 w 752177"/>
                <a:gd name="connsiteY4" fmla="*/ 1301750 h 1431735"/>
                <a:gd name="connsiteX5" fmla="*/ 218777 w 752177"/>
                <a:gd name="connsiteY5" fmla="*/ 660400 h 1431735"/>
                <a:gd name="connsiteX6" fmla="*/ 466427 w 752177"/>
                <a:gd name="connsiteY6" fmla="*/ 260350 h 1431735"/>
                <a:gd name="connsiteX7" fmla="*/ 523577 w 752177"/>
                <a:gd name="connsiteY7" fmla="*/ 120650 h 1431735"/>
                <a:gd name="connsiteX8" fmla="*/ 447377 w 752177"/>
                <a:gd name="connsiteY8" fmla="*/ 0 h 1431735"/>
                <a:gd name="connsiteX0" fmla="*/ 447377 w 758464"/>
                <a:gd name="connsiteY0" fmla="*/ 0 h 1434262"/>
                <a:gd name="connsiteX1" fmla="*/ 2877 w 758464"/>
                <a:gd name="connsiteY1" fmla="*/ 800100 h 1434262"/>
                <a:gd name="connsiteX2" fmla="*/ 631527 w 758464"/>
                <a:gd name="connsiteY2" fmla="*/ 1428750 h 1434262"/>
                <a:gd name="connsiteX3" fmla="*/ 752177 w 758464"/>
                <a:gd name="connsiteY3" fmla="*/ 1397000 h 1434262"/>
                <a:gd name="connsiteX4" fmla="*/ 745827 w 758464"/>
                <a:gd name="connsiteY4" fmla="*/ 1301750 h 1434262"/>
                <a:gd name="connsiteX5" fmla="*/ 218777 w 758464"/>
                <a:gd name="connsiteY5" fmla="*/ 660400 h 1434262"/>
                <a:gd name="connsiteX6" fmla="*/ 466427 w 758464"/>
                <a:gd name="connsiteY6" fmla="*/ 260350 h 1434262"/>
                <a:gd name="connsiteX7" fmla="*/ 523577 w 758464"/>
                <a:gd name="connsiteY7" fmla="*/ 120650 h 1434262"/>
                <a:gd name="connsiteX8" fmla="*/ 447377 w 758464"/>
                <a:gd name="connsiteY8" fmla="*/ 0 h 1434262"/>
                <a:gd name="connsiteX0" fmla="*/ 447377 w 761079"/>
                <a:gd name="connsiteY0" fmla="*/ 0 h 1434262"/>
                <a:gd name="connsiteX1" fmla="*/ 2877 w 761079"/>
                <a:gd name="connsiteY1" fmla="*/ 800100 h 1434262"/>
                <a:gd name="connsiteX2" fmla="*/ 631527 w 761079"/>
                <a:gd name="connsiteY2" fmla="*/ 1428750 h 1434262"/>
                <a:gd name="connsiteX3" fmla="*/ 752177 w 761079"/>
                <a:gd name="connsiteY3" fmla="*/ 1397000 h 1434262"/>
                <a:gd name="connsiteX4" fmla="*/ 745827 w 761079"/>
                <a:gd name="connsiteY4" fmla="*/ 1301750 h 1434262"/>
                <a:gd name="connsiteX5" fmla="*/ 218777 w 761079"/>
                <a:gd name="connsiteY5" fmla="*/ 660400 h 1434262"/>
                <a:gd name="connsiteX6" fmla="*/ 466427 w 761079"/>
                <a:gd name="connsiteY6" fmla="*/ 260350 h 1434262"/>
                <a:gd name="connsiteX7" fmla="*/ 523577 w 761079"/>
                <a:gd name="connsiteY7" fmla="*/ 120650 h 1434262"/>
                <a:gd name="connsiteX8" fmla="*/ 447377 w 761079"/>
                <a:gd name="connsiteY8" fmla="*/ 0 h 1434262"/>
                <a:gd name="connsiteX0" fmla="*/ 447377 w 761079"/>
                <a:gd name="connsiteY0" fmla="*/ 0 h 1434262"/>
                <a:gd name="connsiteX1" fmla="*/ 2877 w 761079"/>
                <a:gd name="connsiteY1" fmla="*/ 800100 h 1434262"/>
                <a:gd name="connsiteX2" fmla="*/ 631527 w 761079"/>
                <a:gd name="connsiteY2" fmla="*/ 1428750 h 1434262"/>
                <a:gd name="connsiteX3" fmla="*/ 752177 w 761079"/>
                <a:gd name="connsiteY3" fmla="*/ 1397000 h 1434262"/>
                <a:gd name="connsiteX4" fmla="*/ 745827 w 761079"/>
                <a:gd name="connsiteY4" fmla="*/ 1301750 h 1434262"/>
                <a:gd name="connsiteX5" fmla="*/ 218777 w 761079"/>
                <a:gd name="connsiteY5" fmla="*/ 660400 h 1434262"/>
                <a:gd name="connsiteX6" fmla="*/ 466427 w 761079"/>
                <a:gd name="connsiteY6" fmla="*/ 260350 h 1434262"/>
                <a:gd name="connsiteX7" fmla="*/ 523577 w 761079"/>
                <a:gd name="connsiteY7" fmla="*/ 120650 h 1434262"/>
                <a:gd name="connsiteX8" fmla="*/ 447377 w 761079"/>
                <a:gd name="connsiteY8" fmla="*/ 0 h 1434262"/>
                <a:gd name="connsiteX0" fmla="*/ 447377 w 761079"/>
                <a:gd name="connsiteY0" fmla="*/ 0 h 1434262"/>
                <a:gd name="connsiteX1" fmla="*/ 2877 w 761079"/>
                <a:gd name="connsiteY1" fmla="*/ 800100 h 1434262"/>
                <a:gd name="connsiteX2" fmla="*/ 631527 w 761079"/>
                <a:gd name="connsiteY2" fmla="*/ 1428750 h 1434262"/>
                <a:gd name="connsiteX3" fmla="*/ 752177 w 761079"/>
                <a:gd name="connsiteY3" fmla="*/ 1397000 h 1434262"/>
                <a:gd name="connsiteX4" fmla="*/ 745827 w 761079"/>
                <a:gd name="connsiteY4" fmla="*/ 1301750 h 1434262"/>
                <a:gd name="connsiteX5" fmla="*/ 218777 w 761079"/>
                <a:gd name="connsiteY5" fmla="*/ 660400 h 1434262"/>
                <a:gd name="connsiteX6" fmla="*/ 466427 w 761079"/>
                <a:gd name="connsiteY6" fmla="*/ 260350 h 1434262"/>
                <a:gd name="connsiteX7" fmla="*/ 523577 w 761079"/>
                <a:gd name="connsiteY7" fmla="*/ 120650 h 1434262"/>
                <a:gd name="connsiteX8" fmla="*/ 447377 w 761079"/>
                <a:gd name="connsiteY8" fmla="*/ 0 h 1434262"/>
                <a:gd name="connsiteX0" fmla="*/ 447377 w 761079"/>
                <a:gd name="connsiteY0" fmla="*/ 0 h 1434262"/>
                <a:gd name="connsiteX1" fmla="*/ 2877 w 761079"/>
                <a:gd name="connsiteY1" fmla="*/ 800100 h 1434262"/>
                <a:gd name="connsiteX2" fmla="*/ 631527 w 761079"/>
                <a:gd name="connsiteY2" fmla="*/ 1428750 h 1434262"/>
                <a:gd name="connsiteX3" fmla="*/ 752177 w 761079"/>
                <a:gd name="connsiteY3" fmla="*/ 1397000 h 1434262"/>
                <a:gd name="connsiteX4" fmla="*/ 745827 w 761079"/>
                <a:gd name="connsiteY4" fmla="*/ 1301750 h 1434262"/>
                <a:gd name="connsiteX5" fmla="*/ 218777 w 761079"/>
                <a:gd name="connsiteY5" fmla="*/ 660400 h 1434262"/>
                <a:gd name="connsiteX6" fmla="*/ 456902 w 761079"/>
                <a:gd name="connsiteY6" fmla="*/ 238919 h 1434262"/>
                <a:gd name="connsiteX7" fmla="*/ 523577 w 761079"/>
                <a:gd name="connsiteY7" fmla="*/ 120650 h 1434262"/>
                <a:gd name="connsiteX8" fmla="*/ 447377 w 761079"/>
                <a:gd name="connsiteY8" fmla="*/ 0 h 1434262"/>
                <a:gd name="connsiteX0" fmla="*/ 447377 w 761079"/>
                <a:gd name="connsiteY0" fmla="*/ 0 h 1434262"/>
                <a:gd name="connsiteX1" fmla="*/ 2877 w 761079"/>
                <a:gd name="connsiteY1" fmla="*/ 800100 h 1434262"/>
                <a:gd name="connsiteX2" fmla="*/ 631527 w 761079"/>
                <a:gd name="connsiteY2" fmla="*/ 1428750 h 1434262"/>
                <a:gd name="connsiteX3" fmla="*/ 752177 w 761079"/>
                <a:gd name="connsiteY3" fmla="*/ 1397000 h 1434262"/>
                <a:gd name="connsiteX4" fmla="*/ 745827 w 761079"/>
                <a:gd name="connsiteY4" fmla="*/ 1301750 h 1434262"/>
                <a:gd name="connsiteX5" fmla="*/ 218777 w 761079"/>
                <a:gd name="connsiteY5" fmla="*/ 660400 h 1434262"/>
                <a:gd name="connsiteX6" fmla="*/ 456902 w 761079"/>
                <a:gd name="connsiteY6" fmla="*/ 238919 h 1434262"/>
                <a:gd name="connsiteX7" fmla="*/ 523577 w 761079"/>
                <a:gd name="connsiteY7" fmla="*/ 120650 h 1434262"/>
                <a:gd name="connsiteX8" fmla="*/ 447377 w 761079"/>
                <a:gd name="connsiteY8" fmla="*/ 0 h 1434262"/>
                <a:gd name="connsiteX0" fmla="*/ 447377 w 761079"/>
                <a:gd name="connsiteY0" fmla="*/ 0 h 1434262"/>
                <a:gd name="connsiteX1" fmla="*/ 2877 w 761079"/>
                <a:gd name="connsiteY1" fmla="*/ 800100 h 1434262"/>
                <a:gd name="connsiteX2" fmla="*/ 631527 w 761079"/>
                <a:gd name="connsiteY2" fmla="*/ 1428750 h 1434262"/>
                <a:gd name="connsiteX3" fmla="*/ 752177 w 761079"/>
                <a:gd name="connsiteY3" fmla="*/ 1397000 h 1434262"/>
                <a:gd name="connsiteX4" fmla="*/ 745827 w 761079"/>
                <a:gd name="connsiteY4" fmla="*/ 1301750 h 1434262"/>
                <a:gd name="connsiteX5" fmla="*/ 204490 w 761079"/>
                <a:gd name="connsiteY5" fmla="*/ 679450 h 1434262"/>
                <a:gd name="connsiteX6" fmla="*/ 456902 w 761079"/>
                <a:gd name="connsiteY6" fmla="*/ 238919 h 1434262"/>
                <a:gd name="connsiteX7" fmla="*/ 523577 w 761079"/>
                <a:gd name="connsiteY7" fmla="*/ 120650 h 1434262"/>
                <a:gd name="connsiteX8" fmla="*/ 447377 w 761079"/>
                <a:gd name="connsiteY8" fmla="*/ 0 h 1434262"/>
                <a:gd name="connsiteX0" fmla="*/ 447377 w 761079"/>
                <a:gd name="connsiteY0" fmla="*/ 0 h 1434262"/>
                <a:gd name="connsiteX1" fmla="*/ 2877 w 761079"/>
                <a:gd name="connsiteY1" fmla="*/ 800100 h 1434262"/>
                <a:gd name="connsiteX2" fmla="*/ 631527 w 761079"/>
                <a:gd name="connsiteY2" fmla="*/ 1428750 h 1434262"/>
                <a:gd name="connsiteX3" fmla="*/ 752177 w 761079"/>
                <a:gd name="connsiteY3" fmla="*/ 1397000 h 1434262"/>
                <a:gd name="connsiteX4" fmla="*/ 745827 w 761079"/>
                <a:gd name="connsiteY4" fmla="*/ 1301750 h 1434262"/>
                <a:gd name="connsiteX5" fmla="*/ 204490 w 761079"/>
                <a:gd name="connsiteY5" fmla="*/ 679450 h 1434262"/>
                <a:gd name="connsiteX6" fmla="*/ 456902 w 761079"/>
                <a:gd name="connsiteY6" fmla="*/ 238919 h 1434262"/>
                <a:gd name="connsiteX7" fmla="*/ 523577 w 761079"/>
                <a:gd name="connsiteY7" fmla="*/ 120650 h 1434262"/>
                <a:gd name="connsiteX8" fmla="*/ 447377 w 761079"/>
                <a:gd name="connsiteY8" fmla="*/ 0 h 1434262"/>
                <a:gd name="connsiteX0" fmla="*/ 447377 w 761079"/>
                <a:gd name="connsiteY0" fmla="*/ 0 h 1434262"/>
                <a:gd name="connsiteX1" fmla="*/ 2877 w 761079"/>
                <a:gd name="connsiteY1" fmla="*/ 800100 h 1434262"/>
                <a:gd name="connsiteX2" fmla="*/ 631527 w 761079"/>
                <a:gd name="connsiteY2" fmla="*/ 1428750 h 1434262"/>
                <a:gd name="connsiteX3" fmla="*/ 752177 w 761079"/>
                <a:gd name="connsiteY3" fmla="*/ 1397000 h 1434262"/>
                <a:gd name="connsiteX4" fmla="*/ 745827 w 761079"/>
                <a:gd name="connsiteY4" fmla="*/ 1301750 h 1434262"/>
                <a:gd name="connsiteX5" fmla="*/ 204490 w 761079"/>
                <a:gd name="connsiteY5" fmla="*/ 679450 h 1434262"/>
                <a:gd name="connsiteX6" fmla="*/ 456902 w 761079"/>
                <a:gd name="connsiteY6" fmla="*/ 238919 h 1434262"/>
                <a:gd name="connsiteX7" fmla="*/ 523577 w 761079"/>
                <a:gd name="connsiteY7" fmla="*/ 120650 h 1434262"/>
                <a:gd name="connsiteX8" fmla="*/ 447377 w 761079"/>
                <a:gd name="connsiteY8" fmla="*/ 0 h 1434262"/>
                <a:gd name="connsiteX0" fmla="*/ 447377 w 761079"/>
                <a:gd name="connsiteY0" fmla="*/ 0 h 1434262"/>
                <a:gd name="connsiteX1" fmla="*/ 2877 w 761079"/>
                <a:gd name="connsiteY1" fmla="*/ 800100 h 1434262"/>
                <a:gd name="connsiteX2" fmla="*/ 631527 w 761079"/>
                <a:gd name="connsiteY2" fmla="*/ 1428750 h 1434262"/>
                <a:gd name="connsiteX3" fmla="*/ 752177 w 761079"/>
                <a:gd name="connsiteY3" fmla="*/ 1397000 h 1434262"/>
                <a:gd name="connsiteX4" fmla="*/ 745827 w 761079"/>
                <a:gd name="connsiteY4" fmla="*/ 1301750 h 1434262"/>
                <a:gd name="connsiteX5" fmla="*/ 204490 w 761079"/>
                <a:gd name="connsiteY5" fmla="*/ 679450 h 1434262"/>
                <a:gd name="connsiteX6" fmla="*/ 456902 w 761079"/>
                <a:gd name="connsiteY6" fmla="*/ 238919 h 1434262"/>
                <a:gd name="connsiteX7" fmla="*/ 523577 w 761079"/>
                <a:gd name="connsiteY7" fmla="*/ 120650 h 1434262"/>
                <a:gd name="connsiteX8" fmla="*/ 447377 w 761079"/>
                <a:gd name="connsiteY8" fmla="*/ 0 h 1434262"/>
                <a:gd name="connsiteX0" fmla="*/ 447377 w 761079"/>
                <a:gd name="connsiteY0" fmla="*/ 658 h 1434920"/>
                <a:gd name="connsiteX1" fmla="*/ 2877 w 761079"/>
                <a:gd name="connsiteY1" fmla="*/ 800758 h 1434920"/>
                <a:gd name="connsiteX2" fmla="*/ 631527 w 761079"/>
                <a:gd name="connsiteY2" fmla="*/ 1429408 h 1434920"/>
                <a:gd name="connsiteX3" fmla="*/ 752177 w 761079"/>
                <a:gd name="connsiteY3" fmla="*/ 1397658 h 1434920"/>
                <a:gd name="connsiteX4" fmla="*/ 745827 w 761079"/>
                <a:gd name="connsiteY4" fmla="*/ 1302408 h 1434920"/>
                <a:gd name="connsiteX5" fmla="*/ 204490 w 761079"/>
                <a:gd name="connsiteY5" fmla="*/ 680108 h 1434920"/>
                <a:gd name="connsiteX6" fmla="*/ 456902 w 761079"/>
                <a:gd name="connsiteY6" fmla="*/ 239577 h 1434920"/>
                <a:gd name="connsiteX7" fmla="*/ 523577 w 761079"/>
                <a:gd name="connsiteY7" fmla="*/ 121308 h 1434920"/>
                <a:gd name="connsiteX8" fmla="*/ 447377 w 761079"/>
                <a:gd name="connsiteY8" fmla="*/ 658 h 1434920"/>
                <a:gd name="connsiteX0" fmla="*/ 447377 w 761079"/>
                <a:gd name="connsiteY0" fmla="*/ 917 h 1435179"/>
                <a:gd name="connsiteX1" fmla="*/ 2877 w 761079"/>
                <a:gd name="connsiteY1" fmla="*/ 801017 h 1435179"/>
                <a:gd name="connsiteX2" fmla="*/ 631527 w 761079"/>
                <a:gd name="connsiteY2" fmla="*/ 1429667 h 1435179"/>
                <a:gd name="connsiteX3" fmla="*/ 752177 w 761079"/>
                <a:gd name="connsiteY3" fmla="*/ 1397917 h 1435179"/>
                <a:gd name="connsiteX4" fmla="*/ 745827 w 761079"/>
                <a:gd name="connsiteY4" fmla="*/ 1302667 h 1435179"/>
                <a:gd name="connsiteX5" fmla="*/ 204490 w 761079"/>
                <a:gd name="connsiteY5" fmla="*/ 680367 h 1435179"/>
                <a:gd name="connsiteX6" fmla="*/ 456902 w 761079"/>
                <a:gd name="connsiteY6" fmla="*/ 239836 h 1435179"/>
                <a:gd name="connsiteX7" fmla="*/ 535483 w 761079"/>
                <a:gd name="connsiteY7" fmla="*/ 90611 h 1435179"/>
                <a:gd name="connsiteX8" fmla="*/ 447377 w 761079"/>
                <a:gd name="connsiteY8" fmla="*/ 917 h 1435179"/>
                <a:gd name="connsiteX0" fmla="*/ 447377 w 761079"/>
                <a:gd name="connsiteY0" fmla="*/ 4906 h 1439168"/>
                <a:gd name="connsiteX1" fmla="*/ 2877 w 761079"/>
                <a:gd name="connsiteY1" fmla="*/ 805006 h 1439168"/>
                <a:gd name="connsiteX2" fmla="*/ 631527 w 761079"/>
                <a:gd name="connsiteY2" fmla="*/ 1433656 h 1439168"/>
                <a:gd name="connsiteX3" fmla="*/ 752177 w 761079"/>
                <a:gd name="connsiteY3" fmla="*/ 1401906 h 1439168"/>
                <a:gd name="connsiteX4" fmla="*/ 745827 w 761079"/>
                <a:gd name="connsiteY4" fmla="*/ 1306656 h 1439168"/>
                <a:gd name="connsiteX5" fmla="*/ 204490 w 761079"/>
                <a:gd name="connsiteY5" fmla="*/ 684356 h 1439168"/>
                <a:gd name="connsiteX6" fmla="*/ 456902 w 761079"/>
                <a:gd name="connsiteY6" fmla="*/ 243825 h 1439168"/>
                <a:gd name="connsiteX7" fmla="*/ 535483 w 761079"/>
                <a:gd name="connsiteY7" fmla="*/ 94600 h 1439168"/>
                <a:gd name="connsiteX8" fmla="*/ 447377 w 761079"/>
                <a:gd name="connsiteY8" fmla="*/ 4906 h 1439168"/>
                <a:gd name="connsiteX0" fmla="*/ 447377 w 765771"/>
                <a:gd name="connsiteY0" fmla="*/ 4906 h 1439168"/>
                <a:gd name="connsiteX1" fmla="*/ 2877 w 765771"/>
                <a:gd name="connsiteY1" fmla="*/ 805006 h 1439168"/>
                <a:gd name="connsiteX2" fmla="*/ 631527 w 765771"/>
                <a:gd name="connsiteY2" fmla="*/ 1433656 h 1439168"/>
                <a:gd name="connsiteX3" fmla="*/ 752177 w 765771"/>
                <a:gd name="connsiteY3" fmla="*/ 1401906 h 1439168"/>
                <a:gd name="connsiteX4" fmla="*/ 745827 w 765771"/>
                <a:gd name="connsiteY4" fmla="*/ 1306656 h 1439168"/>
                <a:gd name="connsiteX5" fmla="*/ 204490 w 765771"/>
                <a:gd name="connsiteY5" fmla="*/ 684356 h 1439168"/>
                <a:gd name="connsiteX6" fmla="*/ 456902 w 765771"/>
                <a:gd name="connsiteY6" fmla="*/ 243825 h 1439168"/>
                <a:gd name="connsiteX7" fmla="*/ 535483 w 765771"/>
                <a:gd name="connsiteY7" fmla="*/ 94600 h 1439168"/>
                <a:gd name="connsiteX8" fmla="*/ 447377 w 765771"/>
                <a:gd name="connsiteY8" fmla="*/ 4906 h 1439168"/>
                <a:gd name="connsiteX0" fmla="*/ 447377 w 768377"/>
                <a:gd name="connsiteY0" fmla="*/ 4906 h 1439647"/>
                <a:gd name="connsiteX1" fmla="*/ 2877 w 768377"/>
                <a:gd name="connsiteY1" fmla="*/ 805006 h 1439647"/>
                <a:gd name="connsiteX2" fmla="*/ 631527 w 768377"/>
                <a:gd name="connsiteY2" fmla="*/ 1433656 h 1439647"/>
                <a:gd name="connsiteX3" fmla="*/ 756940 w 768377"/>
                <a:gd name="connsiteY3" fmla="*/ 1404288 h 1439647"/>
                <a:gd name="connsiteX4" fmla="*/ 745827 w 768377"/>
                <a:gd name="connsiteY4" fmla="*/ 1306656 h 1439647"/>
                <a:gd name="connsiteX5" fmla="*/ 204490 w 768377"/>
                <a:gd name="connsiteY5" fmla="*/ 684356 h 1439647"/>
                <a:gd name="connsiteX6" fmla="*/ 456902 w 768377"/>
                <a:gd name="connsiteY6" fmla="*/ 243825 h 1439647"/>
                <a:gd name="connsiteX7" fmla="*/ 535483 w 768377"/>
                <a:gd name="connsiteY7" fmla="*/ 94600 h 1439647"/>
                <a:gd name="connsiteX8" fmla="*/ 447377 w 768377"/>
                <a:gd name="connsiteY8" fmla="*/ 4906 h 14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8377" h="1439647">
                  <a:moveTo>
                    <a:pt x="447377" y="4906"/>
                  </a:moveTo>
                  <a:cubicBezTo>
                    <a:pt x="232535" y="190643"/>
                    <a:pt x="-30460" y="409718"/>
                    <a:pt x="2877" y="805006"/>
                  </a:cubicBezTo>
                  <a:cubicBezTo>
                    <a:pt x="36214" y="1200294"/>
                    <a:pt x="407689" y="1328881"/>
                    <a:pt x="631527" y="1433656"/>
                  </a:cubicBezTo>
                  <a:cubicBezTo>
                    <a:pt x="669363" y="1446885"/>
                    <a:pt x="740535" y="1438684"/>
                    <a:pt x="756940" y="1404288"/>
                  </a:cubicBezTo>
                  <a:cubicBezTo>
                    <a:pt x="773345" y="1369892"/>
                    <a:pt x="774138" y="1326500"/>
                    <a:pt x="745827" y="1306656"/>
                  </a:cubicBezTo>
                  <a:cubicBezTo>
                    <a:pt x="472513" y="1185742"/>
                    <a:pt x="181207" y="963888"/>
                    <a:pt x="204490" y="684356"/>
                  </a:cubicBezTo>
                  <a:cubicBezTo>
                    <a:pt x="227773" y="404824"/>
                    <a:pt x="374352" y="327169"/>
                    <a:pt x="456902" y="243825"/>
                  </a:cubicBezTo>
                  <a:cubicBezTo>
                    <a:pt x="491033" y="209164"/>
                    <a:pt x="537071" y="122911"/>
                    <a:pt x="535483" y="94600"/>
                  </a:cubicBezTo>
                  <a:cubicBezTo>
                    <a:pt x="533895" y="66289"/>
                    <a:pt x="491826" y="-21551"/>
                    <a:pt x="447377" y="4906"/>
                  </a:cubicBezTo>
                  <a:close/>
                </a:path>
              </a:pathLst>
            </a:custGeom>
            <a:solidFill>
              <a:schemeClr val="bg1"/>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84" name="椭圆 183"/>
            <p:cNvSpPr/>
            <p:nvPr/>
          </p:nvSpPr>
          <p:spPr bwMode="auto">
            <a:xfrm>
              <a:off x="2142180" y="5242037"/>
              <a:ext cx="1548622" cy="1548622"/>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85" name="组合 18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6466070" y="2688564"/>
            <a:ext cx="1424624" cy="1424624"/>
            <a:chOff x="2645251" y="5366035"/>
            <a:chExt cx="1424624" cy="1424624"/>
          </a:xfrm>
        </p:grpSpPr>
        <p:sp>
          <p:nvSpPr>
            <p:cNvPr id="186" name="任意多边形 185"/>
            <p:cNvSpPr/>
            <p:nvPr/>
          </p:nvSpPr>
          <p:spPr bwMode="auto">
            <a:xfrm>
              <a:off x="3352840" y="5389481"/>
              <a:ext cx="307626" cy="786180"/>
            </a:xfrm>
            <a:custGeom>
              <a:avLst/>
              <a:gdLst>
                <a:gd name="connsiteX0" fmla="*/ 0 w 615950"/>
                <a:gd name="connsiteY0" fmla="*/ 1308100 h 1593850"/>
                <a:gd name="connsiteX1" fmla="*/ 438150 w 615950"/>
                <a:gd name="connsiteY1" fmla="*/ 679450 h 1593850"/>
                <a:gd name="connsiteX2" fmla="*/ 95250 w 615950"/>
                <a:gd name="connsiteY2" fmla="*/ 114300 h 1593850"/>
                <a:gd name="connsiteX3" fmla="*/ 101600 w 615950"/>
                <a:gd name="connsiteY3" fmla="*/ 0 h 1593850"/>
                <a:gd name="connsiteX4" fmla="*/ 285750 w 615950"/>
                <a:gd name="connsiteY4" fmla="*/ 31750 h 1593850"/>
                <a:gd name="connsiteX5" fmla="*/ 615950 w 615950"/>
                <a:gd name="connsiteY5" fmla="*/ 781050 h 1593850"/>
                <a:gd name="connsiteX6" fmla="*/ 38100 w 615950"/>
                <a:gd name="connsiteY6" fmla="*/ 1593850 h 1593850"/>
                <a:gd name="connsiteX7" fmla="*/ 0 w 615950"/>
                <a:gd name="connsiteY7" fmla="*/ 1308100 h 1593850"/>
                <a:gd name="connsiteX0" fmla="*/ 0 w 615950"/>
                <a:gd name="connsiteY0" fmla="*/ 1308100 h 1593850"/>
                <a:gd name="connsiteX1" fmla="*/ 438150 w 615950"/>
                <a:gd name="connsiteY1" fmla="*/ 679450 h 1593850"/>
                <a:gd name="connsiteX2" fmla="*/ 95250 w 615950"/>
                <a:gd name="connsiteY2" fmla="*/ 114300 h 1593850"/>
                <a:gd name="connsiteX3" fmla="*/ 101600 w 615950"/>
                <a:gd name="connsiteY3" fmla="*/ 0 h 1593850"/>
                <a:gd name="connsiteX4" fmla="*/ 285750 w 615950"/>
                <a:gd name="connsiteY4" fmla="*/ 31750 h 1593850"/>
                <a:gd name="connsiteX5" fmla="*/ 615950 w 615950"/>
                <a:gd name="connsiteY5" fmla="*/ 781050 h 1593850"/>
                <a:gd name="connsiteX6" fmla="*/ 38100 w 615950"/>
                <a:gd name="connsiteY6" fmla="*/ 1593850 h 1593850"/>
                <a:gd name="connsiteX7" fmla="*/ 0 w 615950"/>
                <a:gd name="connsiteY7" fmla="*/ 1308100 h 1593850"/>
                <a:gd name="connsiteX0" fmla="*/ 0 w 615968"/>
                <a:gd name="connsiteY0" fmla="*/ 1308100 h 1593850"/>
                <a:gd name="connsiteX1" fmla="*/ 438150 w 615968"/>
                <a:gd name="connsiteY1" fmla="*/ 679450 h 1593850"/>
                <a:gd name="connsiteX2" fmla="*/ 95250 w 615968"/>
                <a:gd name="connsiteY2" fmla="*/ 114300 h 1593850"/>
                <a:gd name="connsiteX3" fmla="*/ 101600 w 615968"/>
                <a:gd name="connsiteY3" fmla="*/ 0 h 1593850"/>
                <a:gd name="connsiteX4" fmla="*/ 285750 w 615968"/>
                <a:gd name="connsiteY4" fmla="*/ 31750 h 1593850"/>
                <a:gd name="connsiteX5" fmla="*/ 615950 w 615968"/>
                <a:gd name="connsiteY5" fmla="*/ 781050 h 1593850"/>
                <a:gd name="connsiteX6" fmla="*/ 38100 w 615968"/>
                <a:gd name="connsiteY6" fmla="*/ 1593850 h 1593850"/>
                <a:gd name="connsiteX7" fmla="*/ 0 w 615968"/>
                <a:gd name="connsiteY7" fmla="*/ 1308100 h 1593850"/>
                <a:gd name="connsiteX0" fmla="*/ 0 w 615968"/>
                <a:gd name="connsiteY0" fmla="*/ 1362004 h 1647754"/>
                <a:gd name="connsiteX1" fmla="*/ 438150 w 615968"/>
                <a:gd name="connsiteY1" fmla="*/ 733354 h 1647754"/>
                <a:gd name="connsiteX2" fmla="*/ 95250 w 615968"/>
                <a:gd name="connsiteY2" fmla="*/ 168204 h 1647754"/>
                <a:gd name="connsiteX3" fmla="*/ 101600 w 615968"/>
                <a:gd name="connsiteY3" fmla="*/ 53904 h 1647754"/>
                <a:gd name="connsiteX4" fmla="*/ 285750 w 615968"/>
                <a:gd name="connsiteY4" fmla="*/ 85654 h 1647754"/>
                <a:gd name="connsiteX5" fmla="*/ 615950 w 615968"/>
                <a:gd name="connsiteY5" fmla="*/ 834954 h 1647754"/>
                <a:gd name="connsiteX6" fmla="*/ 38100 w 615968"/>
                <a:gd name="connsiteY6" fmla="*/ 1647754 h 1647754"/>
                <a:gd name="connsiteX7" fmla="*/ 0 w 615968"/>
                <a:gd name="connsiteY7" fmla="*/ 1362004 h 1647754"/>
                <a:gd name="connsiteX0" fmla="*/ 0 w 624284"/>
                <a:gd name="connsiteY0" fmla="*/ 1362004 h 1633466"/>
                <a:gd name="connsiteX1" fmla="*/ 438150 w 624284"/>
                <a:gd name="connsiteY1" fmla="*/ 733354 h 1633466"/>
                <a:gd name="connsiteX2" fmla="*/ 95250 w 624284"/>
                <a:gd name="connsiteY2" fmla="*/ 168204 h 1633466"/>
                <a:gd name="connsiteX3" fmla="*/ 101600 w 624284"/>
                <a:gd name="connsiteY3" fmla="*/ 53904 h 1633466"/>
                <a:gd name="connsiteX4" fmla="*/ 285750 w 624284"/>
                <a:gd name="connsiteY4" fmla="*/ 85654 h 1633466"/>
                <a:gd name="connsiteX5" fmla="*/ 615950 w 624284"/>
                <a:gd name="connsiteY5" fmla="*/ 834954 h 1633466"/>
                <a:gd name="connsiteX6" fmla="*/ 23812 w 624284"/>
                <a:gd name="connsiteY6" fmla="*/ 1633466 h 1633466"/>
                <a:gd name="connsiteX7" fmla="*/ 0 w 624284"/>
                <a:gd name="connsiteY7" fmla="*/ 1362004 h 1633466"/>
                <a:gd name="connsiteX0" fmla="*/ 0 w 619291"/>
                <a:gd name="connsiteY0" fmla="*/ 1362004 h 1633466"/>
                <a:gd name="connsiteX1" fmla="*/ 438150 w 619291"/>
                <a:gd name="connsiteY1" fmla="*/ 733354 h 1633466"/>
                <a:gd name="connsiteX2" fmla="*/ 95250 w 619291"/>
                <a:gd name="connsiteY2" fmla="*/ 168204 h 1633466"/>
                <a:gd name="connsiteX3" fmla="*/ 101600 w 619291"/>
                <a:gd name="connsiteY3" fmla="*/ 53904 h 1633466"/>
                <a:gd name="connsiteX4" fmla="*/ 285750 w 619291"/>
                <a:gd name="connsiteY4" fmla="*/ 85654 h 1633466"/>
                <a:gd name="connsiteX5" fmla="*/ 615950 w 619291"/>
                <a:gd name="connsiteY5" fmla="*/ 834954 h 1633466"/>
                <a:gd name="connsiteX6" fmla="*/ 23812 w 619291"/>
                <a:gd name="connsiteY6" fmla="*/ 1633466 h 1633466"/>
                <a:gd name="connsiteX7" fmla="*/ 0 w 619291"/>
                <a:gd name="connsiteY7" fmla="*/ 1362004 h 1633466"/>
                <a:gd name="connsiteX0" fmla="*/ 0 w 618469"/>
                <a:gd name="connsiteY0" fmla="*/ 1366209 h 1637671"/>
                <a:gd name="connsiteX1" fmla="*/ 438150 w 618469"/>
                <a:gd name="connsiteY1" fmla="*/ 737559 h 1637671"/>
                <a:gd name="connsiteX2" fmla="*/ 95250 w 618469"/>
                <a:gd name="connsiteY2" fmla="*/ 172409 h 1637671"/>
                <a:gd name="connsiteX3" fmla="*/ 101600 w 618469"/>
                <a:gd name="connsiteY3" fmla="*/ 58109 h 1637671"/>
                <a:gd name="connsiteX4" fmla="*/ 285750 w 618469"/>
                <a:gd name="connsiteY4" fmla="*/ 89859 h 1637671"/>
                <a:gd name="connsiteX5" fmla="*/ 615950 w 618469"/>
                <a:gd name="connsiteY5" fmla="*/ 839159 h 1637671"/>
                <a:gd name="connsiteX6" fmla="*/ 23812 w 618469"/>
                <a:gd name="connsiteY6" fmla="*/ 1637671 h 1637671"/>
                <a:gd name="connsiteX7" fmla="*/ 0 w 618469"/>
                <a:gd name="connsiteY7" fmla="*/ 1366209 h 1637671"/>
                <a:gd name="connsiteX0" fmla="*/ 0 w 618469"/>
                <a:gd name="connsiteY0" fmla="*/ 1308100 h 1579562"/>
                <a:gd name="connsiteX1" fmla="*/ 438150 w 618469"/>
                <a:gd name="connsiteY1" fmla="*/ 679450 h 1579562"/>
                <a:gd name="connsiteX2" fmla="*/ 95250 w 618469"/>
                <a:gd name="connsiteY2" fmla="*/ 114300 h 1579562"/>
                <a:gd name="connsiteX3" fmla="*/ 101600 w 618469"/>
                <a:gd name="connsiteY3" fmla="*/ 0 h 1579562"/>
                <a:gd name="connsiteX4" fmla="*/ 285750 w 618469"/>
                <a:gd name="connsiteY4" fmla="*/ 31750 h 1579562"/>
                <a:gd name="connsiteX5" fmla="*/ 615950 w 618469"/>
                <a:gd name="connsiteY5" fmla="*/ 781050 h 1579562"/>
                <a:gd name="connsiteX6" fmla="*/ 23812 w 618469"/>
                <a:gd name="connsiteY6" fmla="*/ 1579562 h 1579562"/>
                <a:gd name="connsiteX7" fmla="*/ 0 w 618469"/>
                <a:gd name="connsiteY7" fmla="*/ 1308100 h 1579562"/>
                <a:gd name="connsiteX0" fmla="*/ 0 w 618469"/>
                <a:gd name="connsiteY0" fmla="*/ 1319399 h 1590861"/>
                <a:gd name="connsiteX1" fmla="*/ 438150 w 618469"/>
                <a:gd name="connsiteY1" fmla="*/ 690749 h 1590861"/>
                <a:gd name="connsiteX2" fmla="*/ 95250 w 618469"/>
                <a:gd name="connsiteY2" fmla="*/ 125599 h 1590861"/>
                <a:gd name="connsiteX3" fmla="*/ 101600 w 618469"/>
                <a:gd name="connsiteY3" fmla="*/ 11299 h 1590861"/>
                <a:gd name="connsiteX4" fmla="*/ 285750 w 618469"/>
                <a:gd name="connsiteY4" fmla="*/ 43049 h 1590861"/>
                <a:gd name="connsiteX5" fmla="*/ 615950 w 618469"/>
                <a:gd name="connsiteY5" fmla="*/ 792349 h 1590861"/>
                <a:gd name="connsiteX6" fmla="*/ 23812 w 618469"/>
                <a:gd name="connsiteY6" fmla="*/ 1590861 h 1590861"/>
                <a:gd name="connsiteX7" fmla="*/ 0 w 618469"/>
                <a:gd name="connsiteY7" fmla="*/ 1319399 h 1590861"/>
                <a:gd name="connsiteX0" fmla="*/ 0 w 618469"/>
                <a:gd name="connsiteY0" fmla="*/ 1319399 h 1590861"/>
                <a:gd name="connsiteX1" fmla="*/ 438150 w 618469"/>
                <a:gd name="connsiteY1" fmla="*/ 690749 h 1590861"/>
                <a:gd name="connsiteX2" fmla="*/ 95250 w 618469"/>
                <a:gd name="connsiteY2" fmla="*/ 125599 h 1590861"/>
                <a:gd name="connsiteX3" fmla="*/ 101600 w 618469"/>
                <a:gd name="connsiteY3" fmla="*/ 11299 h 1590861"/>
                <a:gd name="connsiteX4" fmla="*/ 285750 w 618469"/>
                <a:gd name="connsiteY4" fmla="*/ 43049 h 1590861"/>
                <a:gd name="connsiteX5" fmla="*/ 615950 w 618469"/>
                <a:gd name="connsiteY5" fmla="*/ 792349 h 1590861"/>
                <a:gd name="connsiteX6" fmla="*/ 23812 w 618469"/>
                <a:gd name="connsiteY6" fmla="*/ 1590861 h 1590861"/>
                <a:gd name="connsiteX7" fmla="*/ 0 w 618469"/>
                <a:gd name="connsiteY7" fmla="*/ 1319399 h 1590861"/>
                <a:gd name="connsiteX0" fmla="*/ 0 w 618469"/>
                <a:gd name="connsiteY0" fmla="*/ 1319399 h 1590861"/>
                <a:gd name="connsiteX1" fmla="*/ 438150 w 618469"/>
                <a:gd name="connsiteY1" fmla="*/ 690749 h 1590861"/>
                <a:gd name="connsiteX2" fmla="*/ 95250 w 618469"/>
                <a:gd name="connsiteY2" fmla="*/ 125599 h 1590861"/>
                <a:gd name="connsiteX3" fmla="*/ 101600 w 618469"/>
                <a:gd name="connsiteY3" fmla="*/ 11299 h 1590861"/>
                <a:gd name="connsiteX4" fmla="*/ 285750 w 618469"/>
                <a:gd name="connsiteY4" fmla="*/ 43049 h 1590861"/>
                <a:gd name="connsiteX5" fmla="*/ 615950 w 618469"/>
                <a:gd name="connsiteY5" fmla="*/ 792349 h 1590861"/>
                <a:gd name="connsiteX6" fmla="*/ 23812 w 618469"/>
                <a:gd name="connsiteY6" fmla="*/ 1590861 h 1590861"/>
                <a:gd name="connsiteX7" fmla="*/ 0 w 618469"/>
                <a:gd name="connsiteY7" fmla="*/ 1319399 h 1590861"/>
                <a:gd name="connsiteX0" fmla="*/ 0 w 618469"/>
                <a:gd name="connsiteY0" fmla="*/ 1319399 h 1590861"/>
                <a:gd name="connsiteX1" fmla="*/ 438150 w 618469"/>
                <a:gd name="connsiteY1" fmla="*/ 690749 h 1590861"/>
                <a:gd name="connsiteX2" fmla="*/ 95250 w 618469"/>
                <a:gd name="connsiteY2" fmla="*/ 125599 h 1590861"/>
                <a:gd name="connsiteX3" fmla="*/ 101600 w 618469"/>
                <a:gd name="connsiteY3" fmla="*/ 11299 h 1590861"/>
                <a:gd name="connsiteX4" fmla="*/ 285750 w 618469"/>
                <a:gd name="connsiteY4" fmla="*/ 43049 h 1590861"/>
                <a:gd name="connsiteX5" fmla="*/ 615950 w 618469"/>
                <a:gd name="connsiteY5" fmla="*/ 792349 h 1590861"/>
                <a:gd name="connsiteX6" fmla="*/ 23812 w 618469"/>
                <a:gd name="connsiteY6" fmla="*/ 1590861 h 1590861"/>
                <a:gd name="connsiteX7" fmla="*/ 0 w 618469"/>
                <a:gd name="connsiteY7" fmla="*/ 1319399 h 1590861"/>
                <a:gd name="connsiteX0" fmla="*/ 0 w 618469"/>
                <a:gd name="connsiteY0" fmla="*/ 1319399 h 1590861"/>
                <a:gd name="connsiteX1" fmla="*/ 438150 w 618469"/>
                <a:gd name="connsiteY1" fmla="*/ 690749 h 1590861"/>
                <a:gd name="connsiteX2" fmla="*/ 95250 w 618469"/>
                <a:gd name="connsiteY2" fmla="*/ 125599 h 1590861"/>
                <a:gd name="connsiteX3" fmla="*/ 101600 w 618469"/>
                <a:gd name="connsiteY3" fmla="*/ 11299 h 1590861"/>
                <a:gd name="connsiteX4" fmla="*/ 285750 w 618469"/>
                <a:gd name="connsiteY4" fmla="*/ 43049 h 1590861"/>
                <a:gd name="connsiteX5" fmla="*/ 615950 w 618469"/>
                <a:gd name="connsiteY5" fmla="*/ 792349 h 1590861"/>
                <a:gd name="connsiteX6" fmla="*/ 23812 w 618469"/>
                <a:gd name="connsiteY6" fmla="*/ 1590861 h 1590861"/>
                <a:gd name="connsiteX7" fmla="*/ 0 w 618469"/>
                <a:gd name="connsiteY7" fmla="*/ 1319399 h 1590861"/>
                <a:gd name="connsiteX0" fmla="*/ 0 w 618469"/>
                <a:gd name="connsiteY0" fmla="*/ 1319399 h 1590861"/>
                <a:gd name="connsiteX1" fmla="*/ 438150 w 618469"/>
                <a:gd name="connsiteY1" fmla="*/ 690749 h 1590861"/>
                <a:gd name="connsiteX2" fmla="*/ 95250 w 618469"/>
                <a:gd name="connsiteY2" fmla="*/ 125599 h 1590861"/>
                <a:gd name="connsiteX3" fmla="*/ 101600 w 618469"/>
                <a:gd name="connsiteY3" fmla="*/ 11299 h 1590861"/>
                <a:gd name="connsiteX4" fmla="*/ 285750 w 618469"/>
                <a:gd name="connsiteY4" fmla="*/ 43049 h 1590861"/>
                <a:gd name="connsiteX5" fmla="*/ 615950 w 618469"/>
                <a:gd name="connsiteY5" fmla="*/ 792349 h 1590861"/>
                <a:gd name="connsiteX6" fmla="*/ 23812 w 618469"/>
                <a:gd name="connsiteY6" fmla="*/ 1590861 h 1590861"/>
                <a:gd name="connsiteX7" fmla="*/ 0 w 618469"/>
                <a:gd name="connsiteY7" fmla="*/ 1319399 h 1590861"/>
                <a:gd name="connsiteX0" fmla="*/ 0 w 618469"/>
                <a:gd name="connsiteY0" fmla="*/ 1319399 h 1590861"/>
                <a:gd name="connsiteX1" fmla="*/ 419100 w 618469"/>
                <a:gd name="connsiteY1" fmla="*/ 700274 h 1590861"/>
                <a:gd name="connsiteX2" fmla="*/ 95250 w 618469"/>
                <a:gd name="connsiteY2" fmla="*/ 125599 h 1590861"/>
                <a:gd name="connsiteX3" fmla="*/ 101600 w 618469"/>
                <a:gd name="connsiteY3" fmla="*/ 11299 h 1590861"/>
                <a:gd name="connsiteX4" fmla="*/ 285750 w 618469"/>
                <a:gd name="connsiteY4" fmla="*/ 43049 h 1590861"/>
                <a:gd name="connsiteX5" fmla="*/ 615950 w 618469"/>
                <a:gd name="connsiteY5" fmla="*/ 792349 h 1590861"/>
                <a:gd name="connsiteX6" fmla="*/ 23812 w 618469"/>
                <a:gd name="connsiteY6" fmla="*/ 1590861 h 1590861"/>
                <a:gd name="connsiteX7" fmla="*/ 0 w 618469"/>
                <a:gd name="connsiteY7" fmla="*/ 1319399 h 1590861"/>
                <a:gd name="connsiteX0" fmla="*/ 0 w 618469"/>
                <a:gd name="connsiteY0" fmla="*/ 1320475 h 1591937"/>
                <a:gd name="connsiteX1" fmla="*/ 419100 w 618469"/>
                <a:gd name="connsiteY1" fmla="*/ 701350 h 1591937"/>
                <a:gd name="connsiteX2" fmla="*/ 95250 w 618469"/>
                <a:gd name="connsiteY2" fmla="*/ 126675 h 1591937"/>
                <a:gd name="connsiteX3" fmla="*/ 101600 w 618469"/>
                <a:gd name="connsiteY3" fmla="*/ 12375 h 1591937"/>
                <a:gd name="connsiteX4" fmla="*/ 285750 w 618469"/>
                <a:gd name="connsiteY4" fmla="*/ 44125 h 1591937"/>
                <a:gd name="connsiteX5" fmla="*/ 615950 w 618469"/>
                <a:gd name="connsiteY5" fmla="*/ 793425 h 1591937"/>
                <a:gd name="connsiteX6" fmla="*/ 23812 w 618469"/>
                <a:gd name="connsiteY6" fmla="*/ 1591937 h 1591937"/>
                <a:gd name="connsiteX7" fmla="*/ 0 w 618469"/>
                <a:gd name="connsiteY7" fmla="*/ 1320475 h 1591937"/>
                <a:gd name="connsiteX0" fmla="*/ 0 w 618469"/>
                <a:gd name="connsiteY0" fmla="*/ 1316729 h 1588191"/>
                <a:gd name="connsiteX1" fmla="*/ 419100 w 618469"/>
                <a:gd name="connsiteY1" fmla="*/ 697604 h 1588191"/>
                <a:gd name="connsiteX2" fmla="*/ 114518 w 618469"/>
                <a:gd name="connsiteY2" fmla="*/ 132563 h 1588191"/>
                <a:gd name="connsiteX3" fmla="*/ 101600 w 618469"/>
                <a:gd name="connsiteY3" fmla="*/ 8629 h 1588191"/>
                <a:gd name="connsiteX4" fmla="*/ 285750 w 618469"/>
                <a:gd name="connsiteY4" fmla="*/ 40379 h 1588191"/>
                <a:gd name="connsiteX5" fmla="*/ 615950 w 618469"/>
                <a:gd name="connsiteY5" fmla="*/ 789679 h 1588191"/>
                <a:gd name="connsiteX6" fmla="*/ 23812 w 618469"/>
                <a:gd name="connsiteY6" fmla="*/ 1588191 h 1588191"/>
                <a:gd name="connsiteX7" fmla="*/ 0 w 618469"/>
                <a:gd name="connsiteY7" fmla="*/ 1316729 h 1588191"/>
                <a:gd name="connsiteX0" fmla="*/ 0 w 622270"/>
                <a:gd name="connsiteY0" fmla="*/ 1312698 h 1584160"/>
                <a:gd name="connsiteX1" fmla="*/ 419100 w 622270"/>
                <a:gd name="connsiteY1" fmla="*/ 693573 h 1584160"/>
                <a:gd name="connsiteX2" fmla="*/ 114518 w 622270"/>
                <a:gd name="connsiteY2" fmla="*/ 128532 h 1584160"/>
                <a:gd name="connsiteX3" fmla="*/ 101600 w 622270"/>
                <a:gd name="connsiteY3" fmla="*/ 4598 h 1584160"/>
                <a:gd name="connsiteX4" fmla="*/ 280934 w 622270"/>
                <a:gd name="connsiteY4" fmla="*/ 50799 h 1584160"/>
                <a:gd name="connsiteX5" fmla="*/ 615950 w 622270"/>
                <a:gd name="connsiteY5" fmla="*/ 785648 h 1584160"/>
                <a:gd name="connsiteX6" fmla="*/ 23812 w 622270"/>
                <a:gd name="connsiteY6" fmla="*/ 1584160 h 1584160"/>
                <a:gd name="connsiteX7" fmla="*/ 0 w 622270"/>
                <a:gd name="connsiteY7" fmla="*/ 1312698 h 1584160"/>
                <a:gd name="connsiteX0" fmla="*/ 0 w 622270"/>
                <a:gd name="connsiteY0" fmla="*/ 1318833 h 1590295"/>
                <a:gd name="connsiteX1" fmla="*/ 419100 w 622270"/>
                <a:gd name="connsiteY1" fmla="*/ 699708 h 1590295"/>
                <a:gd name="connsiteX2" fmla="*/ 114518 w 622270"/>
                <a:gd name="connsiteY2" fmla="*/ 134667 h 1590295"/>
                <a:gd name="connsiteX3" fmla="*/ 101600 w 622270"/>
                <a:gd name="connsiteY3" fmla="*/ 10733 h 1590295"/>
                <a:gd name="connsiteX4" fmla="*/ 280934 w 622270"/>
                <a:gd name="connsiteY4" fmla="*/ 56934 h 1590295"/>
                <a:gd name="connsiteX5" fmla="*/ 615950 w 622270"/>
                <a:gd name="connsiteY5" fmla="*/ 791783 h 1590295"/>
                <a:gd name="connsiteX6" fmla="*/ 23812 w 622270"/>
                <a:gd name="connsiteY6" fmla="*/ 1590295 h 1590295"/>
                <a:gd name="connsiteX7" fmla="*/ 0 w 622270"/>
                <a:gd name="connsiteY7" fmla="*/ 1318833 h 159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270" h="1590295">
                  <a:moveTo>
                    <a:pt x="0" y="1318833"/>
                  </a:moveTo>
                  <a:cubicBezTo>
                    <a:pt x="346075" y="1118808"/>
                    <a:pt x="400014" y="897069"/>
                    <a:pt x="419100" y="699708"/>
                  </a:cubicBezTo>
                  <a:cubicBezTo>
                    <a:pt x="438186" y="502347"/>
                    <a:pt x="343118" y="308763"/>
                    <a:pt x="114518" y="134667"/>
                  </a:cubicBezTo>
                  <a:cubicBezTo>
                    <a:pt x="69010" y="110854"/>
                    <a:pt x="69047" y="38138"/>
                    <a:pt x="101600" y="10733"/>
                  </a:cubicBezTo>
                  <a:cubicBezTo>
                    <a:pt x="134153" y="-16672"/>
                    <a:pt x="228396" y="11903"/>
                    <a:pt x="280934" y="56934"/>
                  </a:cubicBezTo>
                  <a:cubicBezTo>
                    <a:pt x="476726" y="244788"/>
                    <a:pt x="658804" y="536223"/>
                    <a:pt x="615950" y="791783"/>
                  </a:cubicBezTo>
                  <a:cubicBezTo>
                    <a:pt x="573096" y="1047343"/>
                    <a:pt x="321204" y="1357462"/>
                    <a:pt x="23812" y="1590295"/>
                  </a:cubicBezTo>
                  <a:lnTo>
                    <a:pt x="0" y="1318833"/>
                  </a:lnTo>
                  <a:close/>
                </a:path>
              </a:pathLst>
            </a:custGeom>
            <a:solidFill>
              <a:schemeClr val="bg1"/>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87" name="椭圆 186"/>
            <p:cNvSpPr/>
            <p:nvPr/>
          </p:nvSpPr>
          <p:spPr bwMode="auto">
            <a:xfrm>
              <a:off x="2645251" y="5366035"/>
              <a:ext cx="1424624" cy="1424624"/>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88" name="组合 18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6999057" y="5511500"/>
            <a:ext cx="512564" cy="514328"/>
            <a:chOff x="3033007" y="7730452"/>
            <a:chExt cx="1168619" cy="1162050"/>
          </a:xfrm>
        </p:grpSpPr>
        <p:sp>
          <p:nvSpPr>
            <p:cNvPr id="189" name="椭圆 188"/>
            <p:cNvSpPr/>
            <p:nvPr/>
          </p:nvSpPr>
          <p:spPr bwMode="auto">
            <a:xfrm>
              <a:off x="3036974" y="7730452"/>
              <a:ext cx="1162050" cy="116205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90" name="任意多边形 189"/>
            <p:cNvSpPr/>
            <p:nvPr/>
          </p:nvSpPr>
          <p:spPr bwMode="auto">
            <a:xfrm>
              <a:off x="3033007" y="7881748"/>
              <a:ext cx="1168619" cy="900023"/>
            </a:xfrm>
            <a:custGeom>
              <a:avLst/>
              <a:gdLst>
                <a:gd name="connsiteX0" fmla="*/ 675788 w 1162408"/>
                <a:gd name="connsiteY0" fmla="*/ 64207 h 900023"/>
                <a:gd name="connsiteX1" fmla="*/ 342413 w 1162408"/>
                <a:gd name="connsiteY1" fmla="*/ 397582 h 900023"/>
                <a:gd name="connsiteX2" fmla="*/ 675788 w 1162408"/>
                <a:gd name="connsiteY2" fmla="*/ 730957 h 900023"/>
                <a:gd name="connsiteX3" fmla="*/ 1009163 w 1162408"/>
                <a:gd name="connsiteY3" fmla="*/ 397582 h 900023"/>
                <a:gd name="connsiteX4" fmla="*/ 675788 w 1162408"/>
                <a:gd name="connsiteY4" fmla="*/ 64207 h 900023"/>
                <a:gd name="connsiteX5" fmla="*/ 525731 w 1162408"/>
                <a:gd name="connsiteY5" fmla="*/ 50 h 900023"/>
                <a:gd name="connsiteX6" fmla="*/ 1075837 w 1162408"/>
                <a:gd name="connsiteY6" fmla="*/ 118973 h 900023"/>
                <a:gd name="connsiteX7" fmla="*/ 928200 w 1162408"/>
                <a:gd name="connsiteY7" fmla="*/ 900023 h 900023"/>
                <a:gd name="connsiteX8" fmla="*/ 223350 w 1162408"/>
                <a:gd name="connsiteY8" fmla="*/ 890498 h 900023"/>
                <a:gd name="connsiteX9" fmla="*/ 123337 w 1162408"/>
                <a:gd name="connsiteY9" fmla="*/ 71348 h 900023"/>
                <a:gd name="connsiteX10" fmla="*/ 525731 w 1162408"/>
                <a:gd name="connsiteY10" fmla="*/ 50 h 900023"/>
                <a:gd name="connsiteX0" fmla="*/ 675788 w 1164762"/>
                <a:gd name="connsiteY0" fmla="*/ 64207 h 900023"/>
                <a:gd name="connsiteX1" fmla="*/ 342413 w 1164762"/>
                <a:gd name="connsiteY1" fmla="*/ 397582 h 900023"/>
                <a:gd name="connsiteX2" fmla="*/ 675788 w 1164762"/>
                <a:gd name="connsiteY2" fmla="*/ 730957 h 900023"/>
                <a:gd name="connsiteX3" fmla="*/ 1009163 w 1164762"/>
                <a:gd name="connsiteY3" fmla="*/ 397582 h 900023"/>
                <a:gd name="connsiteX4" fmla="*/ 675788 w 1164762"/>
                <a:gd name="connsiteY4" fmla="*/ 64207 h 900023"/>
                <a:gd name="connsiteX5" fmla="*/ 525731 w 1164762"/>
                <a:gd name="connsiteY5" fmla="*/ 50 h 900023"/>
                <a:gd name="connsiteX6" fmla="*/ 1075837 w 1164762"/>
                <a:gd name="connsiteY6" fmla="*/ 118973 h 900023"/>
                <a:gd name="connsiteX7" fmla="*/ 928200 w 1164762"/>
                <a:gd name="connsiteY7" fmla="*/ 900023 h 900023"/>
                <a:gd name="connsiteX8" fmla="*/ 223350 w 1164762"/>
                <a:gd name="connsiteY8" fmla="*/ 890498 h 900023"/>
                <a:gd name="connsiteX9" fmla="*/ 123337 w 1164762"/>
                <a:gd name="connsiteY9" fmla="*/ 71348 h 900023"/>
                <a:gd name="connsiteX10" fmla="*/ 525731 w 1164762"/>
                <a:gd name="connsiteY10" fmla="*/ 50 h 900023"/>
                <a:gd name="connsiteX0" fmla="*/ 677550 w 1166524"/>
                <a:gd name="connsiteY0" fmla="*/ 64207 h 900023"/>
                <a:gd name="connsiteX1" fmla="*/ 344175 w 1166524"/>
                <a:gd name="connsiteY1" fmla="*/ 397582 h 900023"/>
                <a:gd name="connsiteX2" fmla="*/ 677550 w 1166524"/>
                <a:gd name="connsiteY2" fmla="*/ 730957 h 900023"/>
                <a:gd name="connsiteX3" fmla="*/ 1010925 w 1166524"/>
                <a:gd name="connsiteY3" fmla="*/ 397582 h 900023"/>
                <a:gd name="connsiteX4" fmla="*/ 677550 w 1166524"/>
                <a:gd name="connsiteY4" fmla="*/ 64207 h 900023"/>
                <a:gd name="connsiteX5" fmla="*/ 527493 w 1166524"/>
                <a:gd name="connsiteY5" fmla="*/ 50 h 900023"/>
                <a:gd name="connsiteX6" fmla="*/ 1077599 w 1166524"/>
                <a:gd name="connsiteY6" fmla="*/ 118973 h 900023"/>
                <a:gd name="connsiteX7" fmla="*/ 929962 w 1166524"/>
                <a:gd name="connsiteY7" fmla="*/ 900023 h 900023"/>
                <a:gd name="connsiteX8" fmla="*/ 225112 w 1166524"/>
                <a:gd name="connsiteY8" fmla="*/ 890498 h 900023"/>
                <a:gd name="connsiteX9" fmla="*/ 125099 w 1166524"/>
                <a:gd name="connsiteY9" fmla="*/ 71348 h 900023"/>
                <a:gd name="connsiteX10" fmla="*/ 527493 w 1166524"/>
                <a:gd name="connsiteY10" fmla="*/ 50 h 900023"/>
                <a:gd name="connsiteX0" fmla="*/ 680242 w 1169216"/>
                <a:gd name="connsiteY0" fmla="*/ 64207 h 900023"/>
                <a:gd name="connsiteX1" fmla="*/ 346867 w 1169216"/>
                <a:gd name="connsiteY1" fmla="*/ 397582 h 900023"/>
                <a:gd name="connsiteX2" fmla="*/ 680242 w 1169216"/>
                <a:gd name="connsiteY2" fmla="*/ 730957 h 900023"/>
                <a:gd name="connsiteX3" fmla="*/ 1013617 w 1169216"/>
                <a:gd name="connsiteY3" fmla="*/ 397582 h 900023"/>
                <a:gd name="connsiteX4" fmla="*/ 680242 w 1169216"/>
                <a:gd name="connsiteY4" fmla="*/ 64207 h 900023"/>
                <a:gd name="connsiteX5" fmla="*/ 530185 w 1169216"/>
                <a:gd name="connsiteY5" fmla="*/ 50 h 900023"/>
                <a:gd name="connsiteX6" fmla="*/ 1080291 w 1169216"/>
                <a:gd name="connsiteY6" fmla="*/ 118973 h 900023"/>
                <a:gd name="connsiteX7" fmla="*/ 932654 w 1169216"/>
                <a:gd name="connsiteY7" fmla="*/ 900023 h 900023"/>
                <a:gd name="connsiteX8" fmla="*/ 227804 w 1169216"/>
                <a:gd name="connsiteY8" fmla="*/ 890498 h 900023"/>
                <a:gd name="connsiteX9" fmla="*/ 127791 w 1169216"/>
                <a:gd name="connsiteY9" fmla="*/ 71348 h 900023"/>
                <a:gd name="connsiteX10" fmla="*/ 530185 w 1169216"/>
                <a:gd name="connsiteY10" fmla="*/ 50 h 900023"/>
                <a:gd name="connsiteX0" fmla="*/ 680242 w 1168619"/>
                <a:gd name="connsiteY0" fmla="*/ 64207 h 900023"/>
                <a:gd name="connsiteX1" fmla="*/ 346867 w 1168619"/>
                <a:gd name="connsiteY1" fmla="*/ 397582 h 900023"/>
                <a:gd name="connsiteX2" fmla="*/ 680242 w 1168619"/>
                <a:gd name="connsiteY2" fmla="*/ 730957 h 900023"/>
                <a:gd name="connsiteX3" fmla="*/ 1013617 w 1168619"/>
                <a:gd name="connsiteY3" fmla="*/ 397582 h 900023"/>
                <a:gd name="connsiteX4" fmla="*/ 680242 w 1168619"/>
                <a:gd name="connsiteY4" fmla="*/ 64207 h 900023"/>
                <a:gd name="connsiteX5" fmla="*/ 530185 w 1168619"/>
                <a:gd name="connsiteY5" fmla="*/ 50 h 900023"/>
                <a:gd name="connsiteX6" fmla="*/ 1080291 w 1168619"/>
                <a:gd name="connsiteY6" fmla="*/ 118973 h 900023"/>
                <a:gd name="connsiteX7" fmla="*/ 932654 w 1168619"/>
                <a:gd name="connsiteY7" fmla="*/ 900023 h 900023"/>
                <a:gd name="connsiteX8" fmla="*/ 227804 w 1168619"/>
                <a:gd name="connsiteY8" fmla="*/ 890498 h 900023"/>
                <a:gd name="connsiteX9" fmla="*/ 127791 w 1168619"/>
                <a:gd name="connsiteY9" fmla="*/ 71348 h 900023"/>
                <a:gd name="connsiteX10" fmla="*/ 530185 w 1168619"/>
                <a:gd name="connsiteY10" fmla="*/ 50 h 900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8619" h="900023">
                  <a:moveTo>
                    <a:pt x="680242" y="64207"/>
                  </a:moveTo>
                  <a:cubicBezTo>
                    <a:pt x="496124" y="64207"/>
                    <a:pt x="346867" y="213464"/>
                    <a:pt x="346867" y="397582"/>
                  </a:cubicBezTo>
                  <a:cubicBezTo>
                    <a:pt x="346867" y="581700"/>
                    <a:pt x="496124" y="730957"/>
                    <a:pt x="680242" y="730957"/>
                  </a:cubicBezTo>
                  <a:cubicBezTo>
                    <a:pt x="864360" y="730957"/>
                    <a:pt x="1013617" y="581700"/>
                    <a:pt x="1013617" y="397582"/>
                  </a:cubicBezTo>
                  <a:cubicBezTo>
                    <a:pt x="1013617" y="213464"/>
                    <a:pt x="864360" y="64207"/>
                    <a:pt x="680242" y="64207"/>
                  </a:cubicBezTo>
                  <a:close/>
                  <a:moveTo>
                    <a:pt x="530185" y="50"/>
                  </a:moveTo>
                  <a:cubicBezTo>
                    <a:pt x="747040" y="2019"/>
                    <a:pt x="944362" y="61426"/>
                    <a:pt x="1080291" y="118973"/>
                  </a:cubicBezTo>
                  <a:cubicBezTo>
                    <a:pt x="1293016" y="503148"/>
                    <a:pt x="1072353" y="793661"/>
                    <a:pt x="932654" y="900023"/>
                  </a:cubicBezTo>
                  <a:cubicBezTo>
                    <a:pt x="750091" y="844461"/>
                    <a:pt x="481804" y="779373"/>
                    <a:pt x="227804" y="890498"/>
                  </a:cubicBezTo>
                  <a:cubicBezTo>
                    <a:pt x="-2384" y="733336"/>
                    <a:pt x="-96046" y="330111"/>
                    <a:pt x="127791" y="71348"/>
                  </a:cubicBezTo>
                  <a:cubicBezTo>
                    <a:pt x="262927" y="18365"/>
                    <a:pt x="400072" y="-1132"/>
                    <a:pt x="530185" y="50"/>
                  </a:cubicBezTo>
                  <a:close/>
                </a:path>
              </a:pathLst>
            </a:custGeom>
            <a:solidFill>
              <a:srgbClr val="942C07"/>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91" name="文本框 190"/>
            <p:cNvSpPr txBox="1"/>
            <p:nvPr/>
          </p:nvSpPr>
          <p:spPr>
            <a:xfrm>
              <a:off x="3206969" y="7889648"/>
              <a:ext cx="961933" cy="834452"/>
            </a:xfrm>
            <a:prstGeom prst="rect">
              <a:avLst/>
            </a:prstGeom>
            <a:noFill/>
          </p:spPr>
          <p:txBody>
            <a:bodyPr wrap="none" rtlCol="0">
              <a:spAutoFit/>
            </a:bodyPr>
            <a:lstStyle/>
            <a:p>
              <a:r>
                <a:rPr lang="en-US" altLang="zh-CN" spc="-300" dirty="0">
                  <a:latin typeface="张海山草泥马体" panose="02000000000000000000" pitchFamily="2" charset="-122"/>
                  <a:ea typeface="张海山草泥马体" panose="02000000000000000000" pitchFamily="2" charset="-122"/>
                </a:rPr>
                <a:t>11</a:t>
              </a:r>
              <a:endParaRPr lang="zh-CN" altLang="en-US" spc="-300" dirty="0">
                <a:latin typeface="张海山草泥马体" panose="02000000000000000000" pitchFamily="2" charset="-122"/>
                <a:ea typeface="张海山草泥马体" panose="02000000000000000000" pitchFamily="2" charset="-122"/>
              </a:endParaRPr>
            </a:p>
          </p:txBody>
        </p:sp>
        <p:sp>
          <p:nvSpPr>
            <p:cNvPr id="192" name="任意多边形 191"/>
            <p:cNvSpPr/>
            <p:nvPr/>
          </p:nvSpPr>
          <p:spPr bwMode="auto">
            <a:xfrm>
              <a:off x="3172244" y="7737594"/>
              <a:ext cx="1026780" cy="1154908"/>
            </a:xfrm>
            <a:custGeom>
              <a:avLst/>
              <a:gdLst>
                <a:gd name="connsiteX0" fmla="*/ 516602 w 1026780"/>
                <a:gd name="connsiteY0" fmla="*/ 0 h 1154908"/>
                <a:gd name="connsiteX1" fmla="*/ 562852 w 1026780"/>
                <a:gd name="connsiteY1" fmla="*/ 4662 h 1154908"/>
                <a:gd name="connsiteX2" fmla="*/ 1026780 w 1026780"/>
                <a:gd name="connsiteY2" fmla="*/ 573883 h 1154908"/>
                <a:gd name="connsiteX3" fmla="*/ 445755 w 1026780"/>
                <a:gd name="connsiteY3" fmla="*/ 1154908 h 1154908"/>
                <a:gd name="connsiteX4" fmla="*/ 34908 w 1026780"/>
                <a:gd name="connsiteY4" fmla="*/ 984730 h 1154908"/>
                <a:gd name="connsiteX5" fmla="*/ 0 w 1026780"/>
                <a:gd name="connsiteY5" fmla="*/ 942421 h 1154908"/>
                <a:gd name="connsiteX6" fmla="*/ 68361 w 1026780"/>
                <a:gd name="connsiteY6" fmla="*/ 963641 h 1154908"/>
                <a:gd name="connsiteX7" fmla="*/ 178660 w 1026780"/>
                <a:gd name="connsiteY7" fmla="*/ 974760 h 1154908"/>
                <a:gd name="connsiteX8" fmla="*/ 725953 w 1026780"/>
                <a:gd name="connsiteY8" fmla="*/ 427467 h 1154908"/>
                <a:gd name="connsiteX9" fmla="*/ 565655 w 1026780"/>
                <a:gd name="connsiteY9" fmla="*/ 40472 h 1154908"/>
                <a:gd name="connsiteX10" fmla="*/ 516602 w 1026780"/>
                <a:gd name="connsiteY10" fmla="*/ 0 h 115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6780" h="1154908">
                  <a:moveTo>
                    <a:pt x="516602" y="0"/>
                  </a:moveTo>
                  <a:lnTo>
                    <a:pt x="562852" y="4662"/>
                  </a:lnTo>
                  <a:cubicBezTo>
                    <a:pt x="827615" y="58841"/>
                    <a:pt x="1026780" y="293104"/>
                    <a:pt x="1026780" y="573883"/>
                  </a:cubicBezTo>
                  <a:cubicBezTo>
                    <a:pt x="1026780" y="894774"/>
                    <a:pt x="766646" y="1154908"/>
                    <a:pt x="445755" y="1154908"/>
                  </a:cubicBezTo>
                  <a:cubicBezTo>
                    <a:pt x="285309" y="1154908"/>
                    <a:pt x="140053" y="1089875"/>
                    <a:pt x="34908" y="984730"/>
                  </a:cubicBezTo>
                  <a:lnTo>
                    <a:pt x="0" y="942421"/>
                  </a:lnTo>
                  <a:lnTo>
                    <a:pt x="68361" y="963641"/>
                  </a:lnTo>
                  <a:cubicBezTo>
                    <a:pt x="103989" y="970932"/>
                    <a:pt x="140877" y="974760"/>
                    <a:pt x="178660" y="974760"/>
                  </a:cubicBezTo>
                  <a:cubicBezTo>
                    <a:pt x="480922" y="974760"/>
                    <a:pt x="725953" y="729729"/>
                    <a:pt x="725953" y="427467"/>
                  </a:cubicBezTo>
                  <a:cubicBezTo>
                    <a:pt x="725953" y="276336"/>
                    <a:pt x="664695" y="139513"/>
                    <a:pt x="565655" y="40472"/>
                  </a:cubicBezTo>
                  <a:lnTo>
                    <a:pt x="516602" y="0"/>
                  </a:lnTo>
                  <a:close/>
                </a:path>
              </a:pathLst>
            </a:custGeom>
            <a:solidFill>
              <a:schemeClr val="bg1">
                <a:lumMod val="65000"/>
                <a:alpha val="1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93" name="组合 19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9247378" y="2862041"/>
            <a:ext cx="1004704" cy="1004704"/>
            <a:chOff x="2578661" y="5532340"/>
            <a:chExt cx="1004704" cy="1004704"/>
          </a:xfrm>
        </p:grpSpPr>
        <p:sp>
          <p:nvSpPr>
            <p:cNvPr id="194" name="空心弧 47"/>
            <p:cNvSpPr/>
            <p:nvPr/>
          </p:nvSpPr>
          <p:spPr bwMode="auto">
            <a:xfrm rot="16671450">
              <a:off x="2710390" y="6128095"/>
              <a:ext cx="541720" cy="236948"/>
            </a:xfrm>
            <a:custGeom>
              <a:avLst/>
              <a:gdLst>
                <a:gd name="connsiteX0" fmla="*/ 0 w 610169"/>
                <a:gd name="connsiteY0" fmla="*/ 286362 h 572724"/>
                <a:gd name="connsiteX1" fmla="*/ 301181 w 610169"/>
                <a:gd name="connsiteY1" fmla="*/ 23 h 572724"/>
                <a:gd name="connsiteX2" fmla="*/ 610042 w 610169"/>
                <a:gd name="connsiteY2" fmla="*/ 278043 h 572724"/>
                <a:gd name="connsiteX3" fmla="*/ 542077 w 610169"/>
                <a:gd name="connsiteY3" fmla="*/ 279898 h 572724"/>
                <a:gd name="connsiteX4" fmla="*/ 302107 w 610169"/>
                <a:gd name="connsiteY4" fmla="*/ 68006 h 572724"/>
                <a:gd name="connsiteX5" fmla="*/ 67988 w 610169"/>
                <a:gd name="connsiteY5" fmla="*/ 286363 h 572724"/>
                <a:gd name="connsiteX6" fmla="*/ 0 w 610169"/>
                <a:gd name="connsiteY6" fmla="*/ 286362 h 572724"/>
                <a:gd name="connsiteX0" fmla="*/ 0 w 590843"/>
                <a:gd name="connsiteY0" fmla="*/ 287943 h 287944"/>
                <a:gd name="connsiteX1" fmla="*/ 301181 w 590843"/>
                <a:gd name="connsiteY1" fmla="*/ 1604 h 287944"/>
                <a:gd name="connsiteX2" fmla="*/ 590843 w 590843"/>
                <a:gd name="connsiteY2" fmla="*/ 210158 h 287944"/>
                <a:gd name="connsiteX3" fmla="*/ 542077 w 590843"/>
                <a:gd name="connsiteY3" fmla="*/ 281479 h 287944"/>
                <a:gd name="connsiteX4" fmla="*/ 302107 w 590843"/>
                <a:gd name="connsiteY4" fmla="*/ 69587 h 287944"/>
                <a:gd name="connsiteX5" fmla="*/ 67988 w 590843"/>
                <a:gd name="connsiteY5" fmla="*/ 287944 h 287944"/>
                <a:gd name="connsiteX6" fmla="*/ 0 w 590843"/>
                <a:gd name="connsiteY6" fmla="*/ 287943 h 287944"/>
                <a:gd name="connsiteX0" fmla="*/ 0 w 590843"/>
                <a:gd name="connsiteY0" fmla="*/ 287943 h 287944"/>
                <a:gd name="connsiteX1" fmla="*/ 301181 w 590843"/>
                <a:gd name="connsiteY1" fmla="*/ 1604 h 287944"/>
                <a:gd name="connsiteX2" fmla="*/ 590843 w 590843"/>
                <a:gd name="connsiteY2" fmla="*/ 210158 h 287944"/>
                <a:gd name="connsiteX3" fmla="*/ 507505 w 590843"/>
                <a:gd name="connsiteY3" fmla="*/ 257404 h 287944"/>
                <a:gd name="connsiteX4" fmla="*/ 302107 w 590843"/>
                <a:gd name="connsiteY4" fmla="*/ 69587 h 287944"/>
                <a:gd name="connsiteX5" fmla="*/ 67988 w 590843"/>
                <a:gd name="connsiteY5" fmla="*/ 287944 h 287944"/>
                <a:gd name="connsiteX6" fmla="*/ 0 w 590843"/>
                <a:gd name="connsiteY6" fmla="*/ 287943 h 287944"/>
                <a:gd name="connsiteX0" fmla="*/ 0 w 590843"/>
                <a:gd name="connsiteY0" fmla="*/ 287943 h 287944"/>
                <a:gd name="connsiteX1" fmla="*/ 301181 w 590843"/>
                <a:gd name="connsiteY1" fmla="*/ 1604 h 287944"/>
                <a:gd name="connsiteX2" fmla="*/ 590843 w 590843"/>
                <a:gd name="connsiteY2" fmla="*/ 210158 h 287944"/>
                <a:gd name="connsiteX3" fmla="*/ 507505 w 590843"/>
                <a:gd name="connsiteY3" fmla="*/ 257404 h 287944"/>
                <a:gd name="connsiteX4" fmla="*/ 306013 w 590843"/>
                <a:gd name="connsiteY4" fmla="*/ 97894 h 287944"/>
                <a:gd name="connsiteX5" fmla="*/ 67988 w 590843"/>
                <a:gd name="connsiteY5" fmla="*/ 287944 h 287944"/>
                <a:gd name="connsiteX6" fmla="*/ 0 w 590843"/>
                <a:gd name="connsiteY6" fmla="*/ 287943 h 287944"/>
                <a:gd name="connsiteX0" fmla="*/ 0 w 590843"/>
                <a:gd name="connsiteY0" fmla="*/ 287943 h 287943"/>
                <a:gd name="connsiteX1" fmla="*/ 301181 w 590843"/>
                <a:gd name="connsiteY1" fmla="*/ 1604 h 287943"/>
                <a:gd name="connsiteX2" fmla="*/ 590843 w 590843"/>
                <a:gd name="connsiteY2" fmla="*/ 210158 h 287943"/>
                <a:gd name="connsiteX3" fmla="*/ 507505 w 590843"/>
                <a:gd name="connsiteY3" fmla="*/ 257404 h 287943"/>
                <a:gd name="connsiteX4" fmla="*/ 306013 w 590843"/>
                <a:gd name="connsiteY4" fmla="*/ 97894 h 287943"/>
                <a:gd name="connsiteX5" fmla="*/ 62779 w 590843"/>
                <a:gd name="connsiteY5" fmla="*/ 250202 h 287943"/>
                <a:gd name="connsiteX6" fmla="*/ 0 w 590843"/>
                <a:gd name="connsiteY6" fmla="*/ 287943 h 287943"/>
                <a:gd name="connsiteX0" fmla="*/ 0 w 622084"/>
                <a:gd name="connsiteY0" fmla="*/ 199344 h 255839"/>
                <a:gd name="connsiteX1" fmla="*/ 332422 w 622084"/>
                <a:gd name="connsiteY1" fmla="*/ 39 h 255839"/>
                <a:gd name="connsiteX2" fmla="*/ 622084 w 622084"/>
                <a:gd name="connsiteY2" fmla="*/ 208593 h 255839"/>
                <a:gd name="connsiteX3" fmla="*/ 538746 w 622084"/>
                <a:gd name="connsiteY3" fmla="*/ 255839 h 255839"/>
                <a:gd name="connsiteX4" fmla="*/ 337254 w 622084"/>
                <a:gd name="connsiteY4" fmla="*/ 96329 h 255839"/>
                <a:gd name="connsiteX5" fmla="*/ 94020 w 622084"/>
                <a:gd name="connsiteY5" fmla="*/ 248637 h 255839"/>
                <a:gd name="connsiteX6" fmla="*/ 0 w 622084"/>
                <a:gd name="connsiteY6" fmla="*/ 199344 h 255839"/>
                <a:gd name="connsiteX0" fmla="*/ 0 w 622084"/>
                <a:gd name="connsiteY0" fmla="*/ 191624 h 248119"/>
                <a:gd name="connsiteX1" fmla="*/ 328681 w 622084"/>
                <a:gd name="connsiteY1" fmla="*/ 47 h 248119"/>
                <a:gd name="connsiteX2" fmla="*/ 622084 w 622084"/>
                <a:gd name="connsiteY2" fmla="*/ 200873 h 248119"/>
                <a:gd name="connsiteX3" fmla="*/ 538746 w 622084"/>
                <a:gd name="connsiteY3" fmla="*/ 248119 h 248119"/>
                <a:gd name="connsiteX4" fmla="*/ 337254 w 622084"/>
                <a:gd name="connsiteY4" fmla="*/ 88609 h 248119"/>
                <a:gd name="connsiteX5" fmla="*/ 94020 w 622084"/>
                <a:gd name="connsiteY5" fmla="*/ 240917 h 248119"/>
                <a:gd name="connsiteX6" fmla="*/ 0 w 622084"/>
                <a:gd name="connsiteY6" fmla="*/ 191624 h 248119"/>
                <a:gd name="connsiteX0" fmla="*/ 0 w 622084"/>
                <a:gd name="connsiteY0" fmla="*/ 191624 h 248119"/>
                <a:gd name="connsiteX1" fmla="*/ 328681 w 622084"/>
                <a:gd name="connsiteY1" fmla="*/ 47 h 248119"/>
                <a:gd name="connsiteX2" fmla="*/ 622084 w 622084"/>
                <a:gd name="connsiteY2" fmla="*/ 200873 h 248119"/>
                <a:gd name="connsiteX3" fmla="*/ 538746 w 622084"/>
                <a:gd name="connsiteY3" fmla="*/ 248119 h 248119"/>
                <a:gd name="connsiteX4" fmla="*/ 337254 w 622084"/>
                <a:gd name="connsiteY4" fmla="*/ 88609 h 248119"/>
                <a:gd name="connsiteX5" fmla="*/ 94020 w 622084"/>
                <a:gd name="connsiteY5" fmla="*/ 240917 h 248119"/>
                <a:gd name="connsiteX6" fmla="*/ 0 w 622084"/>
                <a:gd name="connsiteY6" fmla="*/ 191624 h 248119"/>
                <a:gd name="connsiteX0" fmla="*/ 0 w 622084"/>
                <a:gd name="connsiteY0" fmla="*/ 191609 h 248104"/>
                <a:gd name="connsiteX1" fmla="*/ 328681 w 622084"/>
                <a:gd name="connsiteY1" fmla="*/ 32 h 248104"/>
                <a:gd name="connsiteX2" fmla="*/ 622084 w 622084"/>
                <a:gd name="connsiteY2" fmla="*/ 200858 h 248104"/>
                <a:gd name="connsiteX3" fmla="*/ 538746 w 622084"/>
                <a:gd name="connsiteY3" fmla="*/ 248104 h 248104"/>
                <a:gd name="connsiteX4" fmla="*/ 337254 w 622084"/>
                <a:gd name="connsiteY4" fmla="*/ 88594 h 248104"/>
                <a:gd name="connsiteX5" fmla="*/ 94020 w 622084"/>
                <a:gd name="connsiteY5" fmla="*/ 240902 h 248104"/>
                <a:gd name="connsiteX6" fmla="*/ 0 w 622084"/>
                <a:gd name="connsiteY6" fmla="*/ 191609 h 248104"/>
                <a:gd name="connsiteX0" fmla="*/ 0 w 622084"/>
                <a:gd name="connsiteY0" fmla="*/ 191609 h 256197"/>
                <a:gd name="connsiteX1" fmla="*/ 328681 w 622084"/>
                <a:gd name="connsiteY1" fmla="*/ 32 h 256197"/>
                <a:gd name="connsiteX2" fmla="*/ 622084 w 622084"/>
                <a:gd name="connsiteY2" fmla="*/ 200858 h 256197"/>
                <a:gd name="connsiteX3" fmla="*/ 538746 w 622084"/>
                <a:gd name="connsiteY3" fmla="*/ 248104 h 256197"/>
                <a:gd name="connsiteX4" fmla="*/ 337254 w 622084"/>
                <a:gd name="connsiteY4" fmla="*/ 88594 h 256197"/>
                <a:gd name="connsiteX5" fmla="*/ 52863 w 622084"/>
                <a:gd name="connsiteY5" fmla="*/ 256197 h 256197"/>
                <a:gd name="connsiteX6" fmla="*/ 0 w 622084"/>
                <a:gd name="connsiteY6" fmla="*/ 191609 h 256197"/>
                <a:gd name="connsiteX0" fmla="*/ 0 w 622084"/>
                <a:gd name="connsiteY0" fmla="*/ 191609 h 256197"/>
                <a:gd name="connsiteX1" fmla="*/ 328681 w 622084"/>
                <a:gd name="connsiteY1" fmla="*/ 32 h 256197"/>
                <a:gd name="connsiteX2" fmla="*/ 622084 w 622084"/>
                <a:gd name="connsiteY2" fmla="*/ 200858 h 256197"/>
                <a:gd name="connsiteX3" fmla="*/ 538746 w 622084"/>
                <a:gd name="connsiteY3" fmla="*/ 248104 h 256197"/>
                <a:gd name="connsiteX4" fmla="*/ 337254 w 622084"/>
                <a:gd name="connsiteY4" fmla="*/ 88594 h 256197"/>
                <a:gd name="connsiteX5" fmla="*/ 52863 w 622084"/>
                <a:gd name="connsiteY5" fmla="*/ 256197 h 256197"/>
                <a:gd name="connsiteX6" fmla="*/ 0 w 622084"/>
                <a:gd name="connsiteY6" fmla="*/ 191609 h 256197"/>
                <a:gd name="connsiteX0" fmla="*/ 0 w 622084"/>
                <a:gd name="connsiteY0" fmla="*/ 191609 h 256197"/>
                <a:gd name="connsiteX1" fmla="*/ 328681 w 622084"/>
                <a:gd name="connsiteY1" fmla="*/ 32 h 256197"/>
                <a:gd name="connsiteX2" fmla="*/ 622084 w 622084"/>
                <a:gd name="connsiteY2" fmla="*/ 200858 h 256197"/>
                <a:gd name="connsiteX3" fmla="*/ 538746 w 622084"/>
                <a:gd name="connsiteY3" fmla="*/ 248104 h 256197"/>
                <a:gd name="connsiteX4" fmla="*/ 337254 w 622084"/>
                <a:gd name="connsiteY4" fmla="*/ 88594 h 256197"/>
                <a:gd name="connsiteX5" fmla="*/ 52863 w 622084"/>
                <a:gd name="connsiteY5" fmla="*/ 256197 h 256197"/>
                <a:gd name="connsiteX6" fmla="*/ 0 w 622084"/>
                <a:gd name="connsiteY6" fmla="*/ 191609 h 256197"/>
                <a:gd name="connsiteX0" fmla="*/ 0 w 622084"/>
                <a:gd name="connsiteY0" fmla="*/ 191609 h 272099"/>
                <a:gd name="connsiteX1" fmla="*/ 328681 w 622084"/>
                <a:gd name="connsiteY1" fmla="*/ 32 h 272099"/>
                <a:gd name="connsiteX2" fmla="*/ 622084 w 622084"/>
                <a:gd name="connsiteY2" fmla="*/ 200858 h 272099"/>
                <a:gd name="connsiteX3" fmla="*/ 556480 w 622084"/>
                <a:gd name="connsiteY3" fmla="*/ 272099 h 272099"/>
                <a:gd name="connsiteX4" fmla="*/ 337254 w 622084"/>
                <a:gd name="connsiteY4" fmla="*/ 88594 h 272099"/>
                <a:gd name="connsiteX5" fmla="*/ 52863 w 622084"/>
                <a:gd name="connsiteY5" fmla="*/ 256197 h 272099"/>
                <a:gd name="connsiteX6" fmla="*/ 0 w 622084"/>
                <a:gd name="connsiteY6" fmla="*/ 191609 h 272099"/>
                <a:gd name="connsiteX0" fmla="*/ 0 w 622084"/>
                <a:gd name="connsiteY0" fmla="*/ 191609 h 272099"/>
                <a:gd name="connsiteX1" fmla="*/ 328681 w 622084"/>
                <a:gd name="connsiteY1" fmla="*/ 32 h 272099"/>
                <a:gd name="connsiteX2" fmla="*/ 622084 w 622084"/>
                <a:gd name="connsiteY2" fmla="*/ 200858 h 272099"/>
                <a:gd name="connsiteX3" fmla="*/ 556480 w 622084"/>
                <a:gd name="connsiteY3" fmla="*/ 272099 h 272099"/>
                <a:gd name="connsiteX4" fmla="*/ 337254 w 622084"/>
                <a:gd name="connsiteY4" fmla="*/ 88594 h 272099"/>
                <a:gd name="connsiteX5" fmla="*/ 52863 w 622084"/>
                <a:gd name="connsiteY5" fmla="*/ 256197 h 272099"/>
                <a:gd name="connsiteX6" fmla="*/ 0 w 622084"/>
                <a:gd name="connsiteY6" fmla="*/ 191609 h 2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084" h="272099">
                  <a:moveTo>
                    <a:pt x="0" y="191609"/>
                  </a:moveTo>
                  <a:cubicBezTo>
                    <a:pt x="57836" y="53346"/>
                    <a:pt x="225000" y="-1509"/>
                    <a:pt x="328681" y="32"/>
                  </a:cubicBezTo>
                  <a:cubicBezTo>
                    <a:pt x="432362" y="1573"/>
                    <a:pt x="560877" y="71596"/>
                    <a:pt x="622084" y="200858"/>
                  </a:cubicBezTo>
                  <a:cubicBezTo>
                    <a:pt x="599429" y="201476"/>
                    <a:pt x="579135" y="271481"/>
                    <a:pt x="556480" y="272099"/>
                  </a:cubicBezTo>
                  <a:cubicBezTo>
                    <a:pt x="546634" y="213923"/>
                    <a:pt x="466613" y="87097"/>
                    <a:pt x="337254" y="88594"/>
                  </a:cubicBezTo>
                  <a:cubicBezTo>
                    <a:pt x="207481" y="90095"/>
                    <a:pt x="114034" y="161873"/>
                    <a:pt x="52863" y="256197"/>
                  </a:cubicBezTo>
                  <a:lnTo>
                    <a:pt x="0" y="191609"/>
                  </a:lnTo>
                  <a:close/>
                </a:path>
              </a:pathLst>
            </a:custGeom>
            <a:solidFill>
              <a:srgbClr val="FDE73F"/>
            </a:solidFill>
            <a:ln w="3175" cap="flat" cmpd="sng" algn="ctr">
              <a:solidFill>
                <a:srgbClr val="000000">
                  <a:alpha val="0"/>
                </a:srgbClr>
              </a:solidFill>
              <a:prstDash val="solid"/>
              <a:round/>
              <a:headEnd type="none" w="med" len="med"/>
              <a:tailEnd type="none" w="med" len="med"/>
            </a:ln>
            <a:effectLst>
              <a:innerShdw dist="50800" dir="6000000">
                <a:srgbClr val="F8C902"/>
              </a:inn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95" name="椭圆 194"/>
            <p:cNvSpPr/>
            <p:nvPr/>
          </p:nvSpPr>
          <p:spPr bwMode="auto">
            <a:xfrm>
              <a:off x="2578661" y="5532340"/>
              <a:ext cx="1004704" cy="1004704"/>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96" name="组合 19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942903" y="-1016656"/>
            <a:ext cx="9345814" cy="9345814"/>
            <a:chOff x="-1725814" y="1653643"/>
            <a:chExt cx="9345814" cy="9345814"/>
          </a:xfrm>
        </p:grpSpPr>
        <p:grpSp>
          <p:nvGrpSpPr>
            <p:cNvPr id="197" name="组合 196"/>
            <p:cNvGrpSpPr/>
            <p:nvPr/>
          </p:nvGrpSpPr>
          <p:grpSpPr>
            <a:xfrm rot="1020000">
              <a:off x="3386871" y="2098675"/>
              <a:ext cx="107203" cy="5154780"/>
              <a:chOff x="6207438" y="-2836674"/>
              <a:chExt cx="221964" cy="10673019"/>
            </a:xfrm>
          </p:grpSpPr>
          <p:sp>
            <p:nvSpPr>
              <p:cNvPr id="199" name="圆角矩形 198"/>
              <p:cNvSpPr/>
              <p:nvPr/>
            </p:nvSpPr>
            <p:spPr bwMode="auto">
              <a:xfrm>
                <a:off x="6207438" y="-2836674"/>
                <a:ext cx="221964" cy="10673019"/>
              </a:xfrm>
              <a:prstGeom prst="roundRect">
                <a:avLst/>
              </a:prstGeom>
              <a:solidFill>
                <a:srgbClr val="FCE945"/>
              </a:solidFill>
              <a:ln w="9525" cap="flat" cmpd="sng" algn="ctr">
                <a:noFill/>
                <a:prstDash val="solid"/>
                <a:round/>
                <a:headEnd type="none" w="med" len="med"/>
                <a:tailEnd type="none" w="med" len="med"/>
              </a:ln>
              <a:effectLst>
                <a:innerShdw dist="76200">
                  <a:srgbClr val="DA8A1A"/>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00" name="矩形 199"/>
              <p:cNvSpPr/>
              <p:nvPr/>
            </p:nvSpPr>
            <p:spPr bwMode="auto">
              <a:xfrm>
                <a:off x="6207438" y="-1498097"/>
                <a:ext cx="221964" cy="8028000"/>
              </a:xfrm>
              <a:prstGeom prst="rect">
                <a:avLst/>
              </a:prstGeom>
              <a:solidFill>
                <a:srgbClr val="FC7448"/>
              </a:solidFill>
              <a:ln w="9525" cap="flat" cmpd="sng" algn="ctr">
                <a:noFill/>
                <a:prstDash val="solid"/>
                <a:round/>
                <a:headEnd type="none" w="med" len="med"/>
                <a:tailEnd type="none" w="med" len="med"/>
              </a:ln>
              <a:effectLst>
                <a:innerShdw dist="76200">
                  <a:srgbClr val="D54119"/>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98" name="椭圆 197"/>
            <p:cNvSpPr/>
            <p:nvPr/>
          </p:nvSpPr>
          <p:spPr bwMode="auto">
            <a:xfrm>
              <a:off x="-1725814" y="1653643"/>
              <a:ext cx="9345814" cy="9345814"/>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01" name="椭圆 210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rrowheads="1"/>
          </p:cNvSpPr>
          <p:nvPr/>
        </p:nvSpPr>
        <p:spPr bwMode="auto">
          <a:xfrm>
            <a:off x="9259517" y="4705226"/>
            <a:ext cx="1676400" cy="295275"/>
          </a:xfrm>
          <a:prstGeom prst="ellipse">
            <a:avLst/>
          </a:prstGeom>
          <a:solidFill>
            <a:srgbClr val="569B1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sp>
        <p:nvSpPr>
          <p:cNvPr id="202" name="椭圆 20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rot="1615729">
            <a:off x="10281252" y="2714640"/>
            <a:ext cx="181736" cy="285841"/>
          </a:xfrm>
          <a:prstGeom prst="ellipse">
            <a:avLst/>
          </a:prstGeom>
          <a:solidFill>
            <a:srgbClr val="B95D04"/>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3" name="椭圆 20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rot="19984271" flipH="1">
            <a:off x="9314408" y="2714640"/>
            <a:ext cx="181736" cy="285841"/>
          </a:xfrm>
          <a:prstGeom prst="ellipse">
            <a:avLst/>
          </a:prstGeom>
          <a:solidFill>
            <a:srgbClr val="B95D04"/>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4" name="椭圆 2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a:off x="9395102" y="2359090"/>
            <a:ext cx="942964" cy="942962"/>
          </a:xfrm>
          <a:prstGeom prst="ellipse">
            <a:avLst/>
          </a:prstGeom>
          <a:solidFill>
            <a:srgbClr val="D58D2E"/>
          </a:solidFill>
          <a:ln w="3175" cap="flat" cmpd="sng" algn="ctr">
            <a:noFill/>
            <a:prstDash val="solid"/>
            <a:round/>
            <a:headEnd type="none" w="med" len="med"/>
            <a:tailEnd type="none" w="med" len="med"/>
          </a:ln>
          <a:effectLst>
            <a:innerShdw dist="139700" dir="1200000">
              <a:srgbClr val="B95D04"/>
            </a:inn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5" name="任意多边形 20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a:off x="9569374" y="2635937"/>
            <a:ext cx="635418" cy="620602"/>
          </a:xfrm>
          <a:custGeom>
            <a:avLst/>
            <a:gdLst>
              <a:gd name="connsiteX0" fmla="*/ 758651 w 1296238"/>
              <a:gd name="connsiteY0" fmla="*/ 190918 h 1281165"/>
              <a:gd name="connsiteX1" fmla="*/ 1045029 w 1296238"/>
              <a:gd name="connsiteY1" fmla="*/ 0 h 1281165"/>
              <a:gd name="connsiteX2" fmla="*/ 1296238 w 1296238"/>
              <a:gd name="connsiteY2" fmla="*/ 331595 h 1281165"/>
              <a:gd name="connsiteX3" fmla="*/ 999811 w 1296238"/>
              <a:gd name="connsiteY3" fmla="*/ 708408 h 1281165"/>
              <a:gd name="connsiteX4" fmla="*/ 1261068 w 1296238"/>
              <a:gd name="connsiteY4" fmla="*/ 698360 h 1281165"/>
              <a:gd name="connsiteX5" fmla="*/ 688312 w 1296238"/>
              <a:gd name="connsiteY5" fmla="*/ 1281165 h 1281165"/>
              <a:gd name="connsiteX6" fmla="*/ 30145 w 1296238"/>
              <a:gd name="connsiteY6" fmla="*/ 813916 h 1281165"/>
              <a:gd name="connsiteX7" fmla="*/ 356717 w 1296238"/>
              <a:gd name="connsiteY7" fmla="*/ 713433 h 1281165"/>
              <a:gd name="connsiteX8" fmla="*/ 0 w 1296238"/>
              <a:gd name="connsiteY8" fmla="*/ 472272 h 1281165"/>
              <a:gd name="connsiteX9" fmla="*/ 216040 w 1296238"/>
              <a:gd name="connsiteY9" fmla="*/ 5024 h 1281165"/>
              <a:gd name="connsiteX10" fmla="*/ 547635 w 1296238"/>
              <a:gd name="connsiteY10" fmla="*/ 200967 h 1281165"/>
              <a:gd name="connsiteX11" fmla="*/ 758651 w 1296238"/>
              <a:gd name="connsiteY11" fmla="*/ 190918 h 1281165"/>
              <a:gd name="connsiteX0" fmla="*/ 758651 w 1296238"/>
              <a:gd name="connsiteY0" fmla="*/ 190918 h 1281165"/>
              <a:gd name="connsiteX1" fmla="*/ 1045029 w 1296238"/>
              <a:gd name="connsiteY1" fmla="*/ 0 h 1281165"/>
              <a:gd name="connsiteX2" fmla="*/ 1296238 w 1296238"/>
              <a:gd name="connsiteY2" fmla="*/ 331595 h 1281165"/>
              <a:gd name="connsiteX3" fmla="*/ 999811 w 1296238"/>
              <a:gd name="connsiteY3" fmla="*/ 708408 h 1281165"/>
              <a:gd name="connsiteX4" fmla="*/ 1261068 w 1296238"/>
              <a:gd name="connsiteY4" fmla="*/ 698360 h 1281165"/>
              <a:gd name="connsiteX5" fmla="*/ 688312 w 1296238"/>
              <a:gd name="connsiteY5" fmla="*/ 1281165 h 1281165"/>
              <a:gd name="connsiteX6" fmla="*/ 30145 w 1296238"/>
              <a:gd name="connsiteY6" fmla="*/ 813916 h 1281165"/>
              <a:gd name="connsiteX7" fmla="*/ 356717 w 1296238"/>
              <a:gd name="connsiteY7" fmla="*/ 713433 h 1281165"/>
              <a:gd name="connsiteX8" fmla="*/ 0 w 1296238"/>
              <a:gd name="connsiteY8" fmla="*/ 472272 h 1281165"/>
              <a:gd name="connsiteX9" fmla="*/ 216040 w 1296238"/>
              <a:gd name="connsiteY9" fmla="*/ 5024 h 1281165"/>
              <a:gd name="connsiteX10" fmla="*/ 547635 w 1296238"/>
              <a:gd name="connsiteY10" fmla="*/ 200967 h 1281165"/>
              <a:gd name="connsiteX11" fmla="*/ 758651 w 1296238"/>
              <a:gd name="connsiteY11" fmla="*/ 190918 h 1281165"/>
              <a:gd name="connsiteX0" fmla="*/ 758651 w 1296238"/>
              <a:gd name="connsiteY0" fmla="*/ 190918 h 1281165"/>
              <a:gd name="connsiteX1" fmla="*/ 1045029 w 1296238"/>
              <a:gd name="connsiteY1" fmla="*/ 0 h 1281165"/>
              <a:gd name="connsiteX2" fmla="*/ 1296238 w 1296238"/>
              <a:gd name="connsiteY2" fmla="*/ 331595 h 1281165"/>
              <a:gd name="connsiteX3" fmla="*/ 999811 w 1296238"/>
              <a:gd name="connsiteY3" fmla="*/ 708408 h 1281165"/>
              <a:gd name="connsiteX4" fmla="*/ 1261068 w 1296238"/>
              <a:gd name="connsiteY4" fmla="*/ 698360 h 1281165"/>
              <a:gd name="connsiteX5" fmla="*/ 688312 w 1296238"/>
              <a:gd name="connsiteY5" fmla="*/ 1281165 h 1281165"/>
              <a:gd name="connsiteX6" fmla="*/ 30145 w 1296238"/>
              <a:gd name="connsiteY6" fmla="*/ 813916 h 1281165"/>
              <a:gd name="connsiteX7" fmla="*/ 356717 w 1296238"/>
              <a:gd name="connsiteY7" fmla="*/ 713433 h 1281165"/>
              <a:gd name="connsiteX8" fmla="*/ 0 w 1296238"/>
              <a:gd name="connsiteY8" fmla="*/ 472272 h 1281165"/>
              <a:gd name="connsiteX9" fmla="*/ 216040 w 1296238"/>
              <a:gd name="connsiteY9" fmla="*/ 5024 h 1281165"/>
              <a:gd name="connsiteX10" fmla="*/ 547635 w 1296238"/>
              <a:gd name="connsiteY10" fmla="*/ 200967 h 1281165"/>
              <a:gd name="connsiteX11" fmla="*/ 758651 w 1296238"/>
              <a:gd name="connsiteY11" fmla="*/ 190918 h 1281165"/>
              <a:gd name="connsiteX0" fmla="*/ 758651 w 1296238"/>
              <a:gd name="connsiteY0" fmla="*/ 191000 h 1281247"/>
              <a:gd name="connsiteX1" fmla="*/ 1045029 w 1296238"/>
              <a:gd name="connsiteY1" fmla="*/ 82 h 1281247"/>
              <a:gd name="connsiteX2" fmla="*/ 1296238 w 1296238"/>
              <a:gd name="connsiteY2" fmla="*/ 331677 h 1281247"/>
              <a:gd name="connsiteX3" fmla="*/ 999811 w 1296238"/>
              <a:gd name="connsiteY3" fmla="*/ 708490 h 1281247"/>
              <a:gd name="connsiteX4" fmla="*/ 1261068 w 1296238"/>
              <a:gd name="connsiteY4" fmla="*/ 698442 h 1281247"/>
              <a:gd name="connsiteX5" fmla="*/ 688312 w 1296238"/>
              <a:gd name="connsiteY5" fmla="*/ 1281247 h 1281247"/>
              <a:gd name="connsiteX6" fmla="*/ 30145 w 1296238"/>
              <a:gd name="connsiteY6" fmla="*/ 813998 h 1281247"/>
              <a:gd name="connsiteX7" fmla="*/ 356717 w 1296238"/>
              <a:gd name="connsiteY7" fmla="*/ 713515 h 1281247"/>
              <a:gd name="connsiteX8" fmla="*/ 0 w 1296238"/>
              <a:gd name="connsiteY8" fmla="*/ 472354 h 1281247"/>
              <a:gd name="connsiteX9" fmla="*/ 216040 w 1296238"/>
              <a:gd name="connsiteY9" fmla="*/ 5106 h 1281247"/>
              <a:gd name="connsiteX10" fmla="*/ 547635 w 1296238"/>
              <a:gd name="connsiteY10" fmla="*/ 201049 h 1281247"/>
              <a:gd name="connsiteX11" fmla="*/ 758651 w 1296238"/>
              <a:gd name="connsiteY11" fmla="*/ 191000 h 1281247"/>
              <a:gd name="connsiteX0" fmla="*/ 758651 w 1296398"/>
              <a:gd name="connsiteY0" fmla="*/ 191017 h 1281264"/>
              <a:gd name="connsiteX1" fmla="*/ 1045029 w 1296398"/>
              <a:gd name="connsiteY1" fmla="*/ 99 h 1281264"/>
              <a:gd name="connsiteX2" fmla="*/ 1296238 w 1296398"/>
              <a:gd name="connsiteY2" fmla="*/ 331694 h 1281264"/>
              <a:gd name="connsiteX3" fmla="*/ 999811 w 1296398"/>
              <a:gd name="connsiteY3" fmla="*/ 708507 h 1281264"/>
              <a:gd name="connsiteX4" fmla="*/ 1261068 w 1296398"/>
              <a:gd name="connsiteY4" fmla="*/ 698459 h 1281264"/>
              <a:gd name="connsiteX5" fmla="*/ 688312 w 1296398"/>
              <a:gd name="connsiteY5" fmla="*/ 1281264 h 1281264"/>
              <a:gd name="connsiteX6" fmla="*/ 30145 w 1296398"/>
              <a:gd name="connsiteY6" fmla="*/ 814015 h 1281264"/>
              <a:gd name="connsiteX7" fmla="*/ 356717 w 1296398"/>
              <a:gd name="connsiteY7" fmla="*/ 713532 h 1281264"/>
              <a:gd name="connsiteX8" fmla="*/ 0 w 1296398"/>
              <a:gd name="connsiteY8" fmla="*/ 472371 h 1281264"/>
              <a:gd name="connsiteX9" fmla="*/ 216040 w 1296398"/>
              <a:gd name="connsiteY9" fmla="*/ 5123 h 1281264"/>
              <a:gd name="connsiteX10" fmla="*/ 547635 w 1296398"/>
              <a:gd name="connsiteY10" fmla="*/ 201066 h 1281264"/>
              <a:gd name="connsiteX11" fmla="*/ 758651 w 1296398"/>
              <a:gd name="connsiteY11" fmla="*/ 191017 h 1281264"/>
              <a:gd name="connsiteX0" fmla="*/ 758651 w 1296415"/>
              <a:gd name="connsiteY0" fmla="*/ 191017 h 1281264"/>
              <a:gd name="connsiteX1" fmla="*/ 1045029 w 1296415"/>
              <a:gd name="connsiteY1" fmla="*/ 99 h 1281264"/>
              <a:gd name="connsiteX2" fmla="*/ 1296238 w 1296415"/>
              <a:gd name="connsiteY2" fmla="*/ 331694 h 1281264"/>
              <a:gd name="connsiteX3" fmla="*/ 999811 w 1296415"/>
              <a:gd name="connsiteY3" fmla="*/ 708507 h 1281264"/>
              <a:gd name="connsiteX4" fmla="*/ 1261068 w 1296415"/>
              <a:gd name="connsiteY4" fmla="*/ 698459 h 1281264"/>
              <a:gd name="connsiteX5" fmla="*/ 688312 w 1296415"/>
              <a:gd name="connsiteY5" fmla="*/ 1281264 h 1281264"/>
              <a:gd name="connsiteX6" fmla="*/ 30145 w 1296415"/>
              <a:gd name="connsiteY6" fmla="*/ 814015 h 1281264"/>
              <a:gd name="connsiteX7" fmla="*/ 356717 w 1296415"/>
              <a:gd name="connsiteY7" fmla="*/ 713532 h 1281264"/>
              <a:gd name="connsiteX8" fmla="*/ 0 w 1296415"/>
              <a:gd name="connsiteY8" fmla="*/ 472371 h 1281264"/>
              <a:gd name="connsiteX9" fmla="*/ 216040 w 1296415"/>
              <a:gd name="connsiteY9" fmla="*/ 5123 h 1281264"/>
              <a:gd name="connsiteX10" fmla="*/ 547635 w 1296415"/>
              <a:gd name="connsiteY10" fmla="*/ 201066 h 1281264"/>
              <a:gd name="connsiteX11" fmla="*/ 758651 w 1296415"/>
              <a:gd name="connsiteY11" fmla="*/ 191017 h 1281264"/>
              <a:gd name="connsiteX0" fmla="*/ 758651 w 1296415"/>
              <a:gd name="connsiteY0" fmla="*/ 191017 h 1281264"/>
              <a:gd name="connsiteX1" fmla="*/ 1045029 w 1296415"/>
              <a:gd name="connsiteY1" fmla="*/ 99 h 1281264"/>
              <a:gd name="connsiteX2" fmla="*/ 1296238 w 1296415"/>
              <a:gd name="connsiteY2" fmla="*/ 331694 h 1281264"/>
              <a:gd name="connsiteX3" fmla="*/ 999811 w 1296415"/>
              <a:gd name="connsiteY3" fmla="*/ 708507 h 1281264"/>
              <a:gd name="connsiteX4" fmla="*/ 1261068 w 1296415"/>
              <a:gd name="connsiteY4" fmla="*/ 698459 h 1281264"/>
              <a:gd name="connsiteX5" fmla="*/ 688312 w 1296415"/>
              <a:gd name="connsiteY5" fmla="*/ 1281264 h 1281264"/>
              <a:gd name="connsiteX6" fmla="*/ 30145 w 1296415"/>
              <a:gd name="connsiteY6" fmla="*/ 814015 h 1281264"/>
              <a:gd name="connsiteX7" fmla="*/ 356717 w 1296415"/>
              <a:gd name="connsiteY7" fmla="*/ 713532 h 1281264"/>
              <a:gd name="connsiteX8" fmla="*/ 0 w 1296415"/>
              <a:gd name="connsiteY8" fmla="*/ 472371 h 1281264"/>
              <a:gd name="connsiteX9" fmla="*/ 216040 w 1296415"/>
              <a:gd name="connsiteY9" fmla="*/ 5123 h 1281264"/>
              <a:gd name="connsiteX10" fmla="*/ 547635 w 1296415"/>
              <a:gd name="connsiteY10" fmla="*/ 201066 h 1281264"/>
              <a:gd name="connsiteX11" fmla="*/ 758651 w 1296415"/>
              <a:gd name="connsiteY11" fmla="*/ 191017 h 1281264"/>
              <a:gd name="connsiteX0" fmla="*/ 758651 w 1296415"/>
              <a:gd name="connsiteY0" fmla="*/ 191017 h 1281264"/>
              <a:gd name="connsiteX1" fmla="*/ 1045029 w 1296415"/>
              <a:gd name="connsiteY1" fmla="*/ 99 h 1281264"/>
              <a:gd name="connsiteX2" fmla="*/ 1296238 w 1296415"/>
              <a:gd name="connsiteY2" fmla="*/ 331694 h 1281264"/>
              <a:gd name="connsiteX3" fmla="*/ 999811 w 1296415"/>
              <a:gd name="connsiteY3" fmla="*/ 708507 h 1281264"/>
              <a:gd name="connsiteX4" fmla="*/ 1261068 w 1296415"/>
              <a:gd name="connsiteY4" fmla="*/ 698459 h 1281264"/>
              <a:gd name="connsiteX5" fmla="*/ 688312 w 1296415"/>
              <a:gd name="connsiteY5" fmla="*/ 1281264 h 1281264"/>
              <a:gd name="connsiteX6" fmla="*/ 30145 w 1296415"/>
              <a:gd name="connsiteY6" fmla="*/ 814015 h 1281264"/>
              <a:gd name="connsiteX7" fmla="*/ 356717 w 1296415"/>
              <a:gd name="connsiteY7" fmla="*/ 713532 h 1281264"/>
              <a:gd name="connsiteX8" fmla="*/ 0 w 1296415"/>
              <a:gd name="connsiteY8" fmla="*/ 472371 h 1281264"/>
              <a:gd name="connsiteX9" fmla="*/ 216040 w 1296415"/>
              <a:gd name="connsiteY9" fmla="*/ 5123 h 1281264"/>
              <a:gd name="connsiteX10" fmla="*/ 547635 w 1296415"/>
              <a:gd name="connsiteY10" fmla="*/ 201066 h 1281264"/>
              <a:gd name="connsiteX11" fmla="*/ 758651 w 1296415"/>
              <a:gd name="connsiteY11" fmla="*/ 191017 h 1281264"/>
              <a:gd name="connsiteX0" fmla="*/ 758651 w 1296415"/>
              <a:gd name="connsiteY0" fmla="*/ 191017 h 1281264"/>
              <a:gd name="connsiteX1" fmla="*/ 1045029 w 1296415"/>
              <a:gd name="connsiteY1" fmla="*/ 99 h 1281264"/>
              <a:gd name="connsiteX2" fmla="*/ 1296238 w 1296415"/>
              <a:gd name="connsiteY2" fmla="*/ 331694 h 1281264"/>
              <a:gd name="connsiteX3" fmla="*/ 999811 w 1296415"/>
              <a:gd name="connsiteY3" fmla="*/ 708507 h 1281264"/>
              <a:gd name="connsiteX4" fmla="*/ 1261068 w 1296415"/>
              <a:gd name="connsiteY4" fmla="*/ 698459 h 1281264"/>
              <a:gd name="connsiteX5" fmla="*/ 688312 w 1296415"/>
              <a:gd name="connsiteY5" fmla="*/ 1281264 h 1281264"/>
              <a:gd name="connsiteX6" fmla="*/ 30145 w 1296415"/>
              <a:gd name="connsiteY6" fmla="*/ 814015 h 1281264"/>
              <a:gd name="connsiteX7" fmla="*/ 356717 w 1296415"/>
              <a:gd name="connsiteY7" fmla="*/ 713532 h 1281264"/>
              <a:gd name="connsiteX8" fmla="*/ 0 w 1296415"/>
              <a:gd name="connsiteY8" fmla="*/ 472371 h 1281264"/>
              <a:gd name="connsiteX9" fmla="*/ 216040 w 1296415"/>
              <a:gd name="connsiteY9" fmla="*/ 5123 h 1281264"/>
              <a:gd name="connsiteX10" fmla="*/ 547635 w 1296415"/>
              <a:gd name="connsiteY10" fmla="*/ 201066 h 1281264"/>
              <a:gd name="connsiteX11" fmla="*/ 758651 w 1296415"/>
              <a:gd name="connsiteY11" fmla="*/ 191017 h 1281264"/>
              <a:gd name="connsiteX0" fmla="*/ 758651 w 1296415"/>
              <a:gd name="connsiteY0" fmla="*/ 191017 h 1284963"/>
              <a:gd name="connsiteX1" fmla="*/ 1045029 w 1296415"/>
              <a:gd name="connsiteY1" fmla="*/ 99 h 1284963"/>
              <a:gd name="connsiteX2" fmla="*/ 1296238 w 1296415"/>
              <a:gd name="connsiteY2" fmla="*/ 331694 h 1284963"/>
              <a:gd name="connsiteX3" fmla="*/ 999811 w 1296415"/>
              <a:gd name="connsiteY3" fmla="*/ 708507 h 1284963"/>
              <a:gd name="connsiteX4" fmla="*/ 1261068 w 1296415"/>
              <a:gd name="connsiteY4" fmla="*/ 698459 h 1284963"/>
              <a:gd name="connsiteX5" fmla="*/ 688312 w 1296415"/>
              <a:gd name="connsiteY5" fmla="*/ 1281264 h 1284963"/>
              <a:gd name="connsiteX6" fmla="*/ 30145 w 1296415"/>
              <a:gd name="connsiteY6" fmla="*/ 814015 h 1284963"/>
              <a:gd name="connsiteX7" fmla="*/ 356717 w 1296415"/>
              <a:gd name="connsiteY7" fmla="*/ 713532 h 1284963"/>
              <a:gd name="connsiteX8" fmla="*/ 0 w 1296415"/>
              <a:gd name="connsiteY8" fmla="*/ 472371 h 1284963"/>
              <a:gd name="connsiteX9" fmla="*/ 216040 w 1296415"/>
              <a:gd name="connsiteY9" fmla="*/ 5123 h 1284963"/>
              <a:gd name="connsiteX10" fmla="*/ 547635 w 1296415"/>
              <a:gd name="connsiteY10" fmla="*/ 201066 h 1284963"/>
              <a:gd name="connsiteX11" fmla="*/ 758651 w 1296415"/>
              <a:gd name="connsiteY11" fmla="*/ 191017 h 1284963"/>
              <a:gd name="connsiteX0" fmla="*/ 758651 w 1296415"/>
              <a:gd name="connsiteY0" fmla="*/ 191017 h 1284963"/>
              <a:gd name="connsiteX1" fmla="*/ 1045029 w 1296415"/>
              <a:gd name="connsiteY1" fmla="*/ 99 h 1284963"/>
              <a:gd name="connsiteX2" fmla="*/ 1296238 w 1296415"/>
              <a:gd name="connsiteY2" fmla="*/ 331694 h 1284963"/>
              <a:gd name="connsiteX3" fmla="*/ 999811 w 1296415"/>
              <a:gd name="connsiteY3" fmla="*/ 708507 h 1284963"/>
              <a:gd name="connsiteX4" fmla="*/ 1261068 w 1296415"/>
              <a:gd name="connsiteY4" fmla="*/ 698459 h 1284963"/>
              <a:gd name="connsiteX5" fmla="*/ 688312 w 1296415"/>
              <a:gd name="connsiteY5" fmla="*/ 1281264 h 1284963"/>
              <a:gd name="connsiteX6" fmla="*/ 30145 w 1296415"/>
              <a:gd name="connsiteY6" fmla="*/ 814015 h 1284963"/>
              <a:gd name="connsiteX7" fmla="*/ 356717 w 1296415"/>
              <a:gd name="connsiteY7" fmla="*/ 713532 h 1284963"/>
              <a:gd name="connsiteX8" fmla="*/ 0 w 1296415"/>
              <a:gd name="connsiteY8" fmla="*/ 472371 h 1284963"/>
              <a:gd name="connsiteX9" fmla="*/ 216040 w 1296415"/>
              <a:gd name="connsiteY9" fmla="*/ 5123 h 1284963"/>
              <a:gd name="connsiteX10" fmla="*/ 547635 w 1296415"/>
              <a:gd name="connsiteY10" fmla="*/ 201066 h 1284963"/>
              <a:gd name="connsiteX11" fmla="*/ 758651 w 1296415"/>
              <a:gd name="connsiteY11" fmla="*/ 191017 h 1284963"/>
              <a:gd name="connsiteX0" fmla="*/ 758651 w 1296415"/>
              <a:gd name="connsiteY0" fmla="*/ 191017 h 1284963"/>
              <a:gd name="connsiteX1" fmla="*/ 1045029 w 1296415"/>
              <a:gd name="connsiteY1" fmla="*/ 99 h 1284963"/>
              <a:gd name="connsiteX2" fmla="*/ 1296238 w 1296415"/>
              <a:gd name="connsiteY2" fmla="*/ 331694 h 1284963"/>
              <a:gd name="connsiteX3" fmla="*/ 999811 w 1296415"/>
              <a:gd name="connsiteY3" fmla="*/ 708507 h 1284963"/>
              <a:gd name="connsiteX4" fmla="*/ 1261068 w 1296415"/>
              <a:gd name="connsiteY4" fmla="*/ 698459 h 1284963"/>
              <a:gd name="connsiteX5" fmla="*/ 688312 w 1296415"/>
              <a:gd name="connsiteY5" fmla="*/ 1281264 h 1284963"/>
              <a:gd name="connsiteX6" fmla="*/ 30145 w 1296415"/>
              <a:gd name="connsiteY6" fmla="*/ 814015 h 1284963"/>
              <a:gd name="connsiteX7" fmla="*/ 356717 w 1296415"/>
              <a:gd name="connsiteY7" fmla="*/ 713532 h 1284963"/>
              <a:gd name="connsiteX8" fmla="*/ 0 w 1296415"/>
              <a:gd name="connsiteY8" fmla="*/ 472371 h 1284963"/>
              <a:gd name="connsiteX9" fmla="*/ 216040 w 1296415"/>
              <a:gd name="connsiteY9" fmla="*/ 5123 h 1284963"/>
              <a:gd name="connsiteX10" fmla="*/ 547635 w 1296415"/>
              <a:gd name="connsiteY10" fmla="*/ 201066 h 1284963"/>
              <a:gd name="connsiteX11" fmla="*/ 758651 w 1296415"/>
              <a:gd name="connsiteY11" fmla="*/ 191017 h 1284963"/>
              <a:gd name="connsiteX0" fmla="*/ 758651 w 1296415"/>
              <a:gd name="connsiteY0" fmla="*/ 191017 h 1284963"/>
              <a:gd name="connsiteX1" fmla="*/ 1045029 w 1296415"/>
              <a:gd name="connsiteY1" fmla="*/ 99 h 1284963"/>
              <a:gd name="connsiteX2" fmla="*/ 1296238 w 1296415"/>
              <a:gd name="connsiteY2" fmla="*/ 331694 h 1284963"/>
              <a:gd name="connsiteX3" fmla="*/ 999811 w 1296415"/>
              <a:gd name="connsiteY3" fmla="*/ 708507 h 1284963"/>
              <a:gd name="connsiteX4" fmla="*/ 1261068 w 1296415"/>
              <a:gd name="connsiteY4" fmla="*/ 698459 h 1284963"/>
              <a:gd name="connsiteX5" fmla="*/ 688312 w 1296415"/>
              <a:gd name="connsiteY5" fmla="*/ 1281264 h 1284963"/>
              <a:gd name="connsiteX6" fmla="*/ 30145 w 1296415"/>
              <a:gd name="connsiteY6" fmla="*/ 814015 h 1284963"/>
              <a:gd name="connsiteX7" fmla="*/ 356717 w 1296415"/>
              <a:gd name="connsiteY7" fmla="*/ 713532 h 1284963"/>
              <a:gd name="connsiteX8" fmla="*/ 0 w 1296415"/>
              <a:gd name="connsiteY8" fmla="*/ 472371 h 1284963"/>
              <a:gd name="connsiteX9" fmla="*/ 216040 w 1296415"/>
              <a:gd name="connsiteY9" fmla="*/ 5123 h 1284963"/>
              <a:gd name="connsiteX10" fmla="*/ 547635 w 1296415"/>
              <a:gd name="connsiteY10" fmla="*/ 201066 h 1284963"/>
              <a:gd name="connsiteX11" fmla="*/ 758651 w 1296415"/>
              <a:gd name="connsiteY11" fmla="*/ 191017 h 1284963"/>
              <a:gd name="connsiteX0" fmla="*/ 773666 w 1311430"/>
              <a:gd name="connsiteY0" fmla="*/ 191017 h 1284963"/>
              <a:gd name="connsiteX1" fmla="*/ 1060044 w 1311430"/>
              <a:gd name="connsiteY1" fmla="*/ 99 h 1284963"/>
              <a:gd name="connsiteX2" fmla="*/ 1311253 w 1311430"/>
              <a:gd name="connsiteY2" fmla="*/ 331694 h 1284963"/>
              <a:gd name="connsiteX3" fmla="*/ 1014826 w 1311430"/>
              <a:gd name="connsiteY3" fmla="*/ 708507 h 1284963"/>
              <a:gd name="connsiteX4" fmla="*/ 1276083 w 1311430"/>
              <a:gd name="connsiteY4" fmla="*/ 698459 h 1284963"/>
              <a:gd name="connsiteX5" fmla="*/ 703327 w 1311430"/>
              <a:gd name="connsiteY5" fmla="*/ 1281264 h 1284963"/>
              <a:gd name="connsiteX6" fmla="*/ 45160 w 1311430"/>
              <a:gd name="connsiteY6" fmla="*/ 814015 h 1284963"/>
              <a:gd name="connsiteX7" fmla="*/ 371732 w 1311430"/>
              <a:gd name="connsiteY7" fmla="*/ 713532 h 1284963"/>
              <a:gd name="connsiteX8" fmla="*/ 15015 w 1311430"/>
              <a:gd name="connsiteY8" fmla="*/ 472371 h 1284963"/>
              <a:gd name="connsiteX9" fmla="*/ 231055 w 1311430"/>
              <a:gd name="connsiteY9" fmla="*/ 5123 h 1284963"/>
              <a:gd name="connsiteX10" fmla="*/ 562650 w 1311430"/>
              <a:gd name="connsiteY10" fmla="*/ 201066 h 1284963"/>
              <a:gd name="connsiteX11" fmla="*/ 773666 w 1311430"/>
              <a:gd name="connsiteY11" fmla="*/ 191017 h 1284963"/>
              <a:gd name="connsiteX0" fmla="*/ 777873 w 1315637"/>
              <a:gd name="connsiteY0" fmla="*/ 191017 h 1284963"/>
              <a:gd name="connsiteX1" fmla="*/ 1064251 w 1315637"/>
              <a:gd name="connsiteY1" fmla="*/ 99 h 1284963"/>
              <a:gd name="connsiteX2" fmla="*/ 1315460 w 1315637"/>
              <a:gd name="connsiteY2" fmla="*/ 331694 h 1284963"/>
              <a:gd name="connsiteX3" fmla="*/ 1019033 w 1315637"/>
              <a:gd name="connsiteY3" fmla="*/ 708507 h 1284963"/>
              <a:gd name="connsiteX4" fmla="*/ 1280290 w 1315637"/>
              <a:gd name="connsiteY4" fmla="*/ 698459 h 1284963"/>
              <a:gd name="connsiteX5" fmla="*/ 707534 w 1315637"/>
              <a:gd name="connsiteY5" fmla="*/ 1281264 h 1284963"/>
              <a:gd name="connsiteX6" fmla="*/ 49367 w 1315637"/>
              <a:gd name="connsiteY6" fmla="*/ 814015 h 1284963"/>
              <a:gd name="connsiteX7" fmla="*/ 375939 w 1315637"/>
              <a:gd name="connsiteY7" fmla="*/ 713532 h 1284963"/>
              <a:gd name="connsiteX8" fmla="*/ 19222 w 1315637"/>
              <a:gd name="connsiteY8" fmla="*/ 472371 h 1284963"/>
              <a:gd name="connsiteX9" fmla="*/ 235262 w 1315637"/>
              <a:gd name="connsiteY9" fmla="*/ 5123 h 1284963"/>
              <a:gd name="connsiteX10" fmla="*/ 566857 w 1315637"/>
              <a:gd name="connsiteY10" fmla="*/ 201066 h 1284963"/>
              <a:gd name="connsiteX11" fmla="*/ 777873 w 1315637"/>
              <a:gd name="connsiteY11" fmla="*/ 191017 h 128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5637" h="1284963">
                <a:moveTo>
                  <a:pt x="777873" y="191017"/>
                </a:moveTo>
                <a:cubicBezTo>
                  <a:pt x="873332" y="127378"/>
                  <a:pt x="935298" y="5123"/>
                  <a:pt x="1064251" y="99"/>
                </a:cubicBezTo>
                <a:cubicBezTo>
                  <a:pt x="1193204" y="-4925"/>
                  <a:pt x="1308761" y="180969"/>
                  <a:pt x="1315460" y="331694"/>
                </a:cubicBezTo>
                <a:cubicBezTo>
                  <a:pt x="1322159" y="482419"/>
                  <a:pt x="1137938" y="597975"/>
                  <a:pt x="1019033" y="708507"/>
                </a:cubicBezTo>
                <a:cubicBezTo>
                  <a:pt x="1126216" y="725254"/>
                  <a:pt x="1193204" y="716881"/>
                  <a:pt x="1280290" y="698459"/>
                </a:cubicBezTo>
                <a:cubicBezTo>
                  <a:pt x="1350628" y="917848"/>
                  <a:pt x="978840" y="1328156"/>
                  <a:pt x="707534" y="1281264"/>
                </a:cubicBezTo>
                <a:cubicBezTo>
                  <a:pt x="436228" y="1234372"/>
                  <a:pt x="77837" y="1105418"/>
                  <a:pt x="49367" y="814015"/>
                </a:cubicBezTo>
                <a:cubicBezTo>
                  <a:pt x="213490" y="810666"/>
                  <a:pt x="282154" y="782195"/>
                  <a:pt x="375939" y="713532"/>
                </a:cubicBezTo>
                <a:cubicBezTo>
                  <a:pt x="257033" y="633145"/>
                  <a:pt x="92911" y="638169"/>
                  <a:pt x="19222" y="472371"/>
                </a:cubicBezTo>
                <a:cubicBezTo>
                  <a:pt x="-54467" y="306573"/>
                  <a:pt x="97935" y="10146"/>
                  <a:pt x="235262" y="5123"/>
                </a:cubicBezTo>
                <a:cubicBezTo>
                  <a:pt x="372589" y="100"/>
                  <a:pt x="456325" y="135752"/>
                  <a:pt x="566857" y="201066"/>
                </a:cubicBezTo>
                <a:cubicBezTo>
                  <a:pt x="632172" y="217812"/>
                  <a:pt x="712558" y="209439"/>
                  <a:pt x="777873" y="191017"/>
                </a:cubicBezTo>
                <a:close/>
              </a:path>
            </a:pathLst>
          </a:custGeom>
          <a:solidFill>
            <a:schemeClr val="bg1"/>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6" name="任意多边形 20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a:off x="9841778" y="2935646"/>
            <a:ext cx="181223" cy="180980"/>
          </a:xfrm>
          <a:custGeom>
            <a:avLst/>
            <a:gdLst>
              <a:gd name="connsiteX0" fmla="*/ 103643 w 375224"/>
              <a:gd name="connsiteY0" fmla="*/ 8 h 374720"/>
              <a:gd name="connsiteX1" fmla="*/ 125074 w 375224"/>
              <a:gd name="connsiteY1" fmla="*/ 164314 h 374720"/>
              <a:gd name="connsiteX2" fmla="*/ 146506 w 375224"/>
              <a:gd name="connsiteY2" fmla="*/ 259564 h 374720"/>
              <a:gd name="connsiteX3" fmla="*/ 182224 w 375224"/>
              <a:gd name="connsiteY3" fmla="*/ 300046 h 374720"/>
              <a:gd name="connsiteX4" fmla="*/ 227468 w 375224"/>
              <a:gd name="connsiteY4" fmla="*/ 319096 h 374720"/>
              <a:gd name="connsiteX5" fmla="*/ 277474 w 375224"/>
              <a:gd name="connsiteY5" fmla="*/ 309571 h 374720"/>
              <a:gd name="connsiteX6" fmla="*/ 315574 w 375224"/>
              <a:gd name="connsiteY6" fmla="*/ 269089 h 374720"/>
              <a:gd name="connsiteX7" fmla="*/ 358437 w 375224"/>
              <a:gd name="connsiteY7" fmla="*/ 221464 h 374720"/>
              <a:gd name="connsiteX8" fmla="*/ 375106 w 375224"/>
              <a:gd name="connsiteY8" fmla="*/ 233371 h 374720"/>
              <a:gd name="connsiteX9" fmla="*/ 351293 w 375224"/>
              <a:gd name="connsiteY9" fmla="*/ 269089 h 374720"/>
              <a:gd name="connsiteX10" fmla="*/ 301287 w 375224"/>
              <a:gd name="connsiteY10" fmla="*/ 326240 h 374720"/>
              <a:gd name="connsiteX11" fmla="*/ 248899 w 375224"/>
              <a:gd name="connsiteY11" fmla="*/ 354815 h 374720"/>
              <a:gd name="connsiteX12" fmla="*/ 175081 w 375224"/>
              <a:gd name="connsiteY12" fmla="*/ 342908 h 374720"/>
              <a:gd name="connsiteX13" fmla="*/ 139362 w 375224"/>
              <a:gd name="connsiteY13" fmla="*/ 316715 h 374720"/>
              <a:gd name="connsiteX14" fmla="*/ 115549 w 375224"/>
              <a:gd name="connsiteY14" fmla="*/ 326240 h 374720"/>
              <a:gd name="connsiteX15" fmla="*/ 96499 w 375224"/>
              <a:gd name="connsiteY15" fmla="*/ 357196 h 374720"/>
              <a:gd name="connsiteX16" fmla="*/ 51256 w 375224"/>
              <a:gd name="connsiteY16" fmla="*/ 373865 h 374720"/>
              <a:gd name="connsiteX17" fmla="*/ 6012 w 375224"/>
              <a:gd name="connsiteY17" fmla="*/ 371483 h 374720"/>
              <a:gd name="connsiteX18" fmla="*/ 1249 w 375224"/>
              <a:gd name="connsiteY18" fmla="*/ 364340 h 374720"/>
              <a:gd name="connsiteX19" fmla="*/ 13156 w 375224"/>
              <a:gd name="connsiteY19" fmla="*/ 352433 h 374720"/>
              <a:gd name="connsiteX20" fmla="*/ 60781 w 375224"/>
              <a:gd name="connsiteY20" fmla="*/ 345290 h 374720"/>
              <a:gd name="connsiteX21" fmla="*/ 86974 w 375224"/>
              <a:gd name="connsiteY21" fmla="*/ 316715 h 374720"/>
              <a:gd name="connsiteX22" fmla="*/ 101262 w 375224"/>
              <a:gd name="connsiteY22" fmla="*/ 292902 h 374720"/>
              <a:gd name="connsiteX23" fmla="*/ 98881 w 375224"/>
              <a:gd name="connsiteY23" fmla="*/ 242896 h 374720"/>
              <a:gd name="connsiteX24" fmla="*/ 96499 w 375224"/>
              <a:gd name="connsiteY24" fmla="*/ 171458 h 374720"/>
              <a:gd name="connsiteX25" fmla="*/ 103643 w 375224"/>
              <a:gd name="connsiteY25" fmla="*/ 8 h 374720"/>
              <a:gd name="connsiteX0" fmla="*/ 103643 w 375224"/>
              <a:gd name="connsiteY0" fmla="*/ 8 h 374720"/>
              <a:gd name="connsiteX1" fmla="*/ 125074 w 375224"/>
              <a:gd name="connsiteY1" fmla="*/ 164314 h 374720"/>
              <a:gd name="connsiteX2" fmla="*/ 146506 w 375224"/>
              <a:gd name="connsiteY2" fmla="*/ 259564 h 374720"/>
              <a:gd name="connsiteX3" fmla="*/ 182224 w 375224"/>
              <a:gd name="connsiteY3" fmla="*/ 300046 h 374720"/>
              <a:gd name="connsiteX4" fmla="*/ 227468 w 375224"/>
              <a:gd name="connsiteY4" fmla="*/ 319096 h 374720"/>
              <a:gd name="connsiteX5" fmla="*/ 277474 w 375224"/>
              <a:gd name="connsiteY5" fmla="*/ 309571 h 374720"/>
              <a:gd name="connsiteX6" fmla="*/ 315574 w 375224"/>
              <a:gd name="connsiteY6" fmla="*/ 269089 h 374720"/>
              <a:gd name="connsiteX7" fmla="*/ 358437 w 375224"/>
              <a:gd name="connsiteY7" fmla="*/ 221464 h 374720"/>
              <a:gd name="connsiteX8" fmla="*/ 375106 w 375224"/>
              <a:gd name="connsiteY8" fmla="*/ 233371 h 374720"/>
              <a:gd name="connsiteX9" fmla="*/ 351293 w 375224"/>
              <a:gd name="connsiteY9" fmla="*/ 269089 h 374720"/>
              <a:gd name="connsiteX10" fmla="*/ 301287 w 375224"/>
              <a:gd name="connsiteY10" fmla="*/ 326240 h 374720"/>
              <a:gd name="connsiteX11" fmla="*/ 248899 w 375224"/>
              <a:gd name="connsiteY11" fmla="*/ 354815 h 374720"/>
              <a:gd name="connsiteX12" fmla="*/ 175081 w 375224"/>
              <a:gd name="connsiteY12" fmla="*/ 342908 h 374720"/>
              <a:gd name="connsiteX13" fmla="*/ 139362 w 375224"/>
              <a:gd name="connsiteY13" fmla="*/ 316715 h 374720"/>
              <a:gd name="connsiteX14" fmla="*/ 115549 w 375224"/>
              <a:gd name="connsiteY14" fmla="*/ 326240 h 374720"/>
              <a:gd name="connsiteX15" fmla="*/ 96499 w 375224"/>
              <a:gd name="connsiteY15" fmla="*/ 357196 h 374720"/>
              <a:gd name="connsiteX16" fmla="*/ 51256 w 375224"/>
              <a:gd name="connsiteY16" fmla="*/ 373865 h 374720"/>
              <a:gd name="connsiteX17" fmla="*/ 6012 w 375224"/>
              <a:gd name="connsiteY17" fmla="*/ 371483 h 374720"/>
              <a:gd name="connsiteX18" fmla="*/ 1249 w 375224"/>
              <a:gd name="connsiteY18" fmla="*/ 364340 h 374720"/>
              <a:gd name="connsiteX19" fmla="*/ 13156 w 375224"/>
              <a:gd name="connsiteY19" fmla="*/ 352433 h 374720"/>
              <a:gd name="connsiteX20" fmla="*/ 60781 w 375224"/>
              <a:gd name="connsiteY20" fmla="*/ 345290 h 374720"/>
              <a:gd name="connsiteX21" fmla="*/ 86974 w 375224"/>
              <a:gd name="connsiteY21" fmla="*/ 316715 h 374720"/>
              <a:gd name="connsiteX22" fmla="*/ 110787 w 375224"/>
              <a:gd name="connsiteY22" fmla="*/ 295283 h 374720"/>
              <a:gd name="connsiteX23" fmla="*/ 98881 w 375224"/>
              <a:gd name="connsiteY23" fmla="*/ 242896 h 374720"/>
              <a:gd name="connsiteX24" fmla="*/ 96499 w 375224"/>
              <a:gd name="connsiteY24" fmla="*/ 171458 h 374720"/>
              <a:gd name="connsiteX25" fmla="*/ 103643 w 375224"/>
              <a:gd name="connsiteY25" fmla="*/ 8 h 37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5224" h="374720">
                <a:moveTo>
                  <a:pt x="103643" y="8"/>
                </a:moveTo>
                <a:cubicBezTo>
                  <a:pt x="108405" y="-1183"/>
                  <a:pt x="117930" y="121055"/>
                  <a:pt x="125074" y="164314"/>
                </a:cubicBezTo>
                <a:cubicBezTo>
                  <a:pt x="132218" y="207573"/>
                  <a:pt x="136981" y="236942"/>
                  <a:pt x="146506" y="259564"/>
                </a:cubicBezTo>
                <a:cubicBezTo>
                  <a:pt x="156031" y="282186"/>
                  <a:pt x="168730" y="290124"/>
                  <a:pt x="182224" y="300046"/>
                </a:cubicBezTo>
                <a:cubicBezTo>
                  <a:pt x="195718" y="309968"/>
                  <a:pt x="211593" y="317509"/>
                  <a:pt x="227468" y="319096"/>
                </a:cubicBezTo>
                <a:cubicBezTo>
                  <a:pt x="243343" y="320684"/>
                  <a:pt x="262790" y="317905"/>
                  <a:pt x="277474" y="309571"/>
                </a:cubicBezTo>
                <a:cubicBezTo>
                  <a:pt x="292158" y="301237"/>
                  <a:pt x="302080" y="283773"/>
                  <a:pt x="315574" y="269089"/>
                </a:cubicBezTo>
                <a:cubicBezTo>
                  <a:pt x="329068" y="254405"/>
                  <a:pt x="348515" y="227417"/>
                  <a:pt x="358437" y="221464"/>
                </a:cubicBezTo>
                <a:cubicBezTo>
                  <a:pt x="368359" y="215511"/>
                  <a:pt x="376297" y="225433"/>
                  <a:pt x="375106" y="233371"/>
                </a:cubicBezTo>
                <a:cubicBezTo>
                  <a:pt x="373915" y="241309"/>
                  <a:pt x="363596" y="253611"/>
                  <a:pt x="351293" y="269089"/>
                </a:cubicBezTo>
                <a:cubicBezTo>
                  <a:pt x="338990" y="284567"/>
                  <a:pt x="318353" y="311952"/>
                  <a:pt x="301287" y="326240"/>
                </a:cubicBezTo>
                <a:cubicBezTo>
                  <a:pt x="284221" y="340528"/>
                  <a:pt x="269933" y="352037"/>
                  <a:pt x="248899" y="354815"/>
                </a:cubicBezTo>
                <a:cubicBezTo>
                  <a:pt x="227865" y="357593"/>
                  <a:pt x="193337" y="349258"/>
                  <a:pt x="175081" y="342908"/>
                </a:cubicBezTo>
                <a:cubicBezTo>
                  <a:pt x="156825" y="336558"/>
                  <a:pt x="149284" y="319493"/>
                  <a:pt x="139362" y="316715"/>
                </a:cubicBezTo>
                <a:cubicBezTo>
                  <a:pt x="129440" y="313937"/>
                  <a:pt x="122693" y="319493"/>
                  <a:pt x="115549" y="326240"/>
                </a:cubicBezTo>
                <a:cubicBezTo>
                  <a:pt x="108405" y="332987"/>
                  <a:pt x="107215" y="349259"/>
                  <a:pt x="96499" y="357196"/>
                </a:cubicBezTo>
                <a:cubicBezTo>
                  <a:pt x="85783" y="365134"/>
                  <a:pt x="66337" y="371484"/>
                  <a:pt x="51256" y="373865"/>
                </a:cubicBezTo>
                <a:cubicBezTo>
                  <a:pt x="36175" y="376246"/>
                  <a:pt x="14346" y="373070"/>
                  <a:pt x="6012" y="371483"/>
                </a:cubicBezTo>
                <a:cubicBezTo>
                  <a:pt x="-2322" y="369896"/>
                  <a:pt x="58" y="367515"/>
                  <a:pt x="1249" y="364340"/>
                </a:cubicBezTo>
                <a:cubicBezTo>
                  <a:pt x="2440" y="361165"/>
                  <a:pt x="3234" y="355608"/>
                  <a:pt x="13156" y="352433"/>
                </a:cubicBezTo>
                <a:cubicBezTo>
                  <a:pt x="23078" y="349258"/>
                  <a:pt x="48478" y="351243"/>
                  <a:pt x="60781" y="345290"/>
                </a:cubicBezTo>
                <a:cubicBezTo>
                  <a:pt x="73084" y="339337"/>
                  <a:pt x="78640" y="325050"/>
                  <a:pt x="86974" y="316715"/>
                </a:cubicBezTo>
                <a:cubicBezTo>
                  <a:pt x="95308" y="308381"/>
                  <a:pt x="108802" y="307586"/>
                  <a:pt x="110787" y="295283"/>
                </a:cubicBezTo>
                <a:cubicBezTo>
                  <a:pt x="112771" y="282980"/>
                  <a:pt x="99675" y="263137"/>
                  <a:pt x="98881" y="242896"/>
                </a:cubicBezTo>
                <a:cubicBezTo>
                  <a:pt x="98087" y="222655"/>
                  <a:pt x="96499" y="209558"/>
                  <a:pt x="96499" y="171458"/>
                </a:cubicBezTo>
                <a:cubicBezTo>
                  <a:pt x="96499" y="133358"/>
                  <a:pt x="98881" y="1199"/>
                  <a:pt x="103643" y="8"/>
                </a:cubicBezTo>
                <a:close/>
              </a:path>
            </a:pathLst>
          </a:custGeom>
          <a:gradFill flip="none" rotWithShape="1">
            <a:gsLst>
              <a:gs pos="0">
                <a:srgbClr val="B95D04"/>
              </a:gs>
              <a:gs pos="100000">
                <a:srgbClr val="D58D2E"/>
              </a:gs>
            </a:gsLst>
            <a:path path="circle">
              <a:fillToRect l="50000" t="50000" r="50000" b="50000"/>
            </a:path>
            <a:tileRect/>
          </a:gra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7" name="任意多边形 20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a:off x="9479339" y="2491337"/>
            <a:ext cx="760586" cy="143821"/>
          </a:xfrm>
          <a:custGeom>
            <a:avLst/>
            <a:gdLst>
              <a:gd name="connsiteX0" fmla="*/ 82550 w 1581150"/>
              <a:gd name="connsiteY0" fmla="*/ 47625 h 152400"/>
              <a:gd name="connsiteX1" fmla="*/ 1482725 w 1581150"/>
              <a:gd name="connsiteY1" fmla="*/ 0 h 152400"/>
              <a:gd name="connsiteX2" fmla="*/ 1581150 w 1581150"/>
              <a:gd name="connsiteY2" fmla="*/ 101600 h 152400"/>
              <a:gd name="connsiteX3" fmla="*/ 0 w 1581150"/>
              <a:gd name="connsiteY3" fmla="*/ 152400 h 152400"/>
              <a:gd name="connsiteX4" fmla="*/ 82550 w 1581150"/>
              <a:gd name="connsiteY4" fmla="*/ 47625 h 152400"/>
              <a:gd name="connsiteX0" fmla="*/ 82550 w 1581150"/>
              <a:gd name="connsiteY0" fmla="*/ 47625 h 266005"/>
              <a:gd name="connsiteX1" fmla="*/ 1482725 w 1581150"/>
              <a:gd name="connsiteY1" fmla="*/ 0 h 266005"/>
              <a:gd name="connsiteX2" fmla="*/ 1581150 w 1581150"/>
              <a:gd name="connsiteY2" fmla="*/ 101600 h 266005"/>
              <a:gd name="connsiteX3" fmla="*/ 0 w 1581150"/>
              <a:gd name="connsiteY3" fmla="*/ 152400 h 266005"/>
              <a:gd name="connsiteX4" fmla="*/ 82550 w 1581150"/>
              <a:gd name="connsiteY4" fmla="*/ 47625 h 266005"/>
              <a:gd name="connsiteX0" fmla="*/ 82550 w 1574800"/>
              <a:gd name="connsiteY0" fmla="*/ 47625 h 266005"/>
              <a:gd name="connsiteX1" fmla="*/ 1482725 w 1574800"/>
              <a:gd name="connsiteY1" fmla="*/ 0 h 266005"/>
              <a:gd name="connsiteX2" fmla="*/ 1574800 w 1574800"/>
              <a:gd name="connsiteY2" fmla="*/ 101600 h 266005"/>
              <a:gd name="connsiteX3" fmla="*/ 0 w 1574800"/>
              <a:gd name="connsiteY3" fmla="*/ 152400 h 266005"/>
              <a:gd name="connsiteX4" fmla="*/ 82550 w 1574800"/>
              <a:gd name="connsiteY4" fmla="*/ 47625 h 266005"/>
              <a:gd name="connsiteX0" fmla="*/ 82550 w 1574800"/>
              <a:gd name="connsiteY0" fmla="*/ 47625 h 297782"/>
              <a:gd name="connsiteX1" fmla="*/ 1482725 w 1574800"/>
              <a:gd name="connsiteY1" fmla="*/ 0 h 297782"/>
              <a:gd name="connsiteX2" fmla="*/ 1574800 w 1574800"/>
              <a:gd name="connsiteY2" fmla="*/ 101600 h 297782"/>
              <a:gd name="connsiteX3" fmla="*/ 0 w 1574800"/>
              <a:gd name="connsiteY3" fmla="*/ 152400 h 297782"/>
              <a:gd name="connsiteX4" fmla="*/ 82550 w 1574800"/>
              <a:gd name="connsiteY4" fmla="*/ 47625 h 297782"/>
              <a:gd name="connsiteX0" fmla="*/ 82550 w 1574800"/>
              <a:gd name="connsiteY0" fmla="*/ 47625 h 297782"/>
              <a:gd name="connsiteX1" fmla="*/ 1482725 w 1574800"/>
              <a:gd name="connsiteY1" fmla="*/ 0 h 297782"/>
              <a:gd name="connsiteX2" fmla="*/ 1574800 w 1574800"/>
              <a:gd name="connsiteY2" fmla="*/ 101600 h 297782"/>
              <a:gd name="connsiteX3" fmla="*/ 0 w 1574800"/>
              <a:gd name="connsiteY3" fmla="*/ 152400 h 297782"/>
              <a:gd name="connsiteX4" fmla="*/ 82550 w 1574800"/>
              <a:gd name="connsiteY4" fmla="*/ 47625 h 297782"/>
              <a:gd name="connsiteX0" fmla="*/ 82550 w 1574800"/>
              <a:gd name="connsiteY0" fmla="*/ 47625 h 297782"/>
              <a:gd name="connsiteX1" fmla="*/ 1482725 w 1574800"/>
              <a:gd name="connsiteY1" fmla="*/ 0 h 297782"/>
              <a:gd name="connsiteX2" fmla="*/ 1574800 w 1574800"/>
              <a:gd name="connsiteY2" fmla="*/ 101600 h 297782"/>
              <a:gd name="connsiteX3" fmla="*/ 0 w 1574800"/>
              <a:gd name="connsiteY3" fmla="*/ 152400 h 297782"/>
              <a:gd name="connsiteX4" fmla="*/ 82550 w 1574800"/>
              <a:gd name="connsiteY4" fmla="*/ 47625 h 297782"/>
              <a:gd name="connsiteX0" fmla="*/ 82550 w 1574800"/>
              <a:gd name="connsiteY0" fmla="*/ 47625 h 297782"/>
              <a:gd name="connsiteX1" fmla="*/ 1482725 w 1574800"/>
              <a:gd name="connsiteY1" fmla="*/ 0 h 297782"/>
              <a:gd name="connsiteX2" fmla="*/ 1574800 w 1574800"/>
              <a:gd name="connsiteY2" fmla="*/ 101600 h 297782"/>
              <a:gd name="connsiteX3" fmla="*/ 0 w 1574800"/>
              <a:gd name="connsiteY3" fmla="*/ 152400 h 297782"/>
              <a:gd name="connsiteX4" fmla="*/ 82550 w 1574800"/>
              <a:gd name="connsiteY4" fmla="*/ 47625 h 29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4800" h="297782">
                <a:moveTo>
                  <a:pt x="82550" y="47625"/>
                </a:moveTo>
                <a:cubicBezTo>
                  <a:pt x="441325" y="215900"/>
                  <a:pt x="1085850" y="215900"/>
                  <a:pt x="1482725" y="0"/>
                </a:cubicBezTo>
                <a:lnTo>
                  <a:pt x="1574800" y="101600"/>
                </a:lnTo>
                <a:cubicBezTo>
                  <a:pt x="1120775" y="255058"/>
                  <a:pt x="555625" y="427567"/>
                  <a:pt x="0" y="152400"/>
                </a:cubicBezTo>
                <a:lnTo>
                  <a:pt x="82550" y="47625"/>
                </a:lnTo>
                <a:close/>
              </a:path>
            </a:pathLst>
          </a:custGeom>
          <a:solidFill>
            <a:srgbClr val="FDE73F"/>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8" name="新月形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rot="16200000">
            <a:off x="9810085" y="2409586"/>
            <a:ext cx="145099" cy="217749"/>
          </a:xfrm>
          <a:custGeom>
            <a:avLst/>
            <a:gdLst>
              <a:gd name="connsiteX0" fmla="*/ 300428 w 300428"/>
              <a:gd name="connsiteY0" fmla="*/ 450850 h 450850"/>
              <a:gd name="connsiteX1" fmla="*/ 0 w 300428"/>
              <a:gd name="connsiteY1" fmla="*/ 225425 h 450850"/>
              <a:gd name="connsiteX2" fmla="*/ 300428 w 300428"/>
              <a:gd name="connsiteY2" fmla="*/ 0 h 450850"/>
              <a:gd name="connsiteX3" fmla="*/ 300428 w 300428"/>
              <a:gd name="connsiteY3" fmla="*/ 450850 h 450850"/>
              <a:gd name="connsiteX0" fmla="*/ 300634 w 300634"/>
              <a:gd name="connsiteY0" fmla="*/ 450850 h 450850"/>
              <a:gd name="connsiteX1" fmla="*/ 206 w 300634"/>
              <a:gd name="connsiteY1" fmla="*/ 225425 h 450850"/>
              <a:gd name="connsiteX2" fmla="*/ 300634 w 300634"/>
              <a:gd name="connsiteY2" fmla="*/ 0 h 450850"/>
              <a:gd name="connsiteX3" fmla="*/ 300634 w 300634"/>
              <a:gd name="connsiteY3" fmla="*/ 450850 h 450850"/>
              <a:gd name="connsiteX0" fmla="*/ 300428 w 300428"/>
              <a:gd name="connsiteY0" fmla="*/ 450850 h 450850"/>
              <a:gd name="connsiteX1" fmla="*/ 0 w 300428"/>
              <a:gd name="connsiteY1" fmla="*/ 225425 h 450850"/>
              <a:gd name="connsiteX2" fmla="*/ 300428 w 300428"/>
              <a:gd name="connsiteY2" fmla="*/ 0 h 450850"/>
              <a:gd name="connsiteX3" fmla="*/ 300428 w 300428"/>
              <a:gd name="connsiteY3" fmla="*/ 450850 h 450850"/>
            </a:gdLst>
            <a:ahLst/>
            <a:cxnLst>
              <a:cxn ang="0">
                <a:pos x="connsiteX0" y="connsiteY0"/>
              </a:cxn>
              <a:cxn ang="0">
                <a:pos x="connsiteX1" y="connsiteY1"/>
              </a:cxn>
              <a:cxn ang="0">
                <a:pos x="connsiteX2" y="connsiteY2"/>
              </a:cxn>
              <a:cxn ang="0">
                <a:pos x="connsiteX3" y="connsiteY3"/>
              </a:cxn>
            </a:cxnLst>
            <a:rect l="l" t="t" r="r" b="b"/>
            <a:pathLst>
              <a:path w="300428" h="450850">
                <a:moveTo>
                  <a:pt x="300428" y="450850"/>
                </a:moveTo>
                <a:cubicBezTo>
                  <a:pt x="134506" y="450850"/>
                  <a:pt x="0" y="394374"/>
                  <a:pt x="0" y="225425"/>
                </a:cubicBezTo>
                <a:cubicBezTo>
                  <a:pt x="0" y="56476"/>
                  <a:pt x="134506" y="0"/>
                  <a:pt x="300428" y="0"/>
                </a:cubicBezTo>
                <a:cubicBezTo>
                  <a:pt x="108611" y="115822"/>
                  <a:pt x="108611" y="335027"/>
                  <a:pt x="300428" y="450850"/>
                </a:cubicBezTo>
                <a:close/>
              </a:path>
            </a:pathLst>
          </a:custGeom>
          <a:solidFill>
            <a:srgbClr val="FDE73F"/>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9" name="任意多边形 20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a:off x="9631922" y="4073999"/>
            <a:ext cx="184008" cy="581940"/>
          </a:xfrm>
          <a:custGeom>
            <a:avLst/>
            <a:gdLst>
              <a:gd name="connsiteX0" fmla="*/ 0 w 371475"/>
              <a:gd name="connsiteY0" fmla="*/ 0 h 1123950"/>
              <a:gd name="connsiteX1" fmla="*/ 123825 w 371475"/>
              <a:gd name="connsiteY1" fmla="*/ 1123950 h 1123950"/>
              <a:gd name="connsiteX2" fmla="*/ 371475 w 371475"/>
              <a:gd name="connsiteY2" fmla="*/ 1100137 h 1123950"/>
              <a:gd name="connsiteX3" fmla="*/ 304800 w 371475"/>
              <a:gd name="connsiteY3" fmla="*/ 185737 h 1123950"/>
              <a:gd name="connsiteX4" fmla="*/ 0 w 371475"/>
              <a:gd name="connsiteY4" fmla="*/ 0 h 1123950"/>
              <a:gd name="connsiteX0" fmla="*/ 14089 w 385564"/>
              <a:gd name="connsiteY0" fmla="*/ 0 h 1123950"/>
              <a:gd name="connsiteX1" fmla="*/ 137914 w 385564"/>
              <a:gd name="connsiteY1" fmla="*/ 1123950 h 1123950"/>
              <a:gd name="connsiteX2" fmla="*/ 385564 w 385564"/>
              <a:gd name="connsiteY2" fmla="*/ 1100137 h 1123950"/>
              <a:gd name="connsiteX3" fmla="*/ 318889 w 385564"/>
              <a:gd name="connsiteY3" fmla="*/ 185737 h 1123950"/>
              <a:gd name="connsiteX4" fmla="*/ 14089 w 385564"/>
              <a:gd name="connsiteY4" fmla="*/ 0 h 1123950"/>
              <a:gd name="connsiteX0" fmla="*/ 28650 w 400125"/>
              <a:gd name="connsiteY0" fmla="*/ 0 h 1123950"/>
              <a:gd name="connsiteX1" fmla="*/ 152475 w 400125"/>
              <a:gd name="connsiteY1" fmla="*/ 1123950 h 1123950"/>
              <a:gd name="connsiteX2" fmla="*/ 400125 w 400125"/>
              <a:gd name="connsiteY2" fmla="*/ 1100137 h 1123950"/>
              <a:gd name="connsiteX3" fmla="*/ 333450 w 400125"/>
              <a:gd name="connsiteY3" fmla="*/ 185737 h 1123950"/>
              <a:gd name="connsiteX4" fmla="*/ 28650 w 400125"/>
              <a:gd name="connsiteY4" fmla="*/ 0 h 1123950"/>
              <a:gd name="connsiteX0" fmla="*/ 32359 w 389546"/>
              <a:gd name="connsiteY0" fmla="*/ 0 h 1123950"/>
              <a:gd name="connsiteX1" fmla="*/ 141896 w 389546"/>
              <a:gd name="connsiteY1" fmla="*/ 1123950 h 1123950"/>
              <a:gd name="connsiteX2" fmla="*/ 389546 w 389546"/>
              <a:gd name="connsiteY2" fmla="*/ 1100137 h 1123950"/>
              <a:gd name="connsiteX3" fmla="*/ 322871 w 389546"/>
              <a:gd name="connsiteY3" fmla="*/ 185737 h 1123950"/>
              <a:gd name="connsiteX4" fmla="*/ 32359 w 389546"/>
              <a:gd name="connsiteY4" fmla="*/ 0 h 1123950"/>
              <a:gd name="connsiteX0" fmla="*/ 47154 w 404341"/>
              <a:gd name="connsiteY0" fmla="*/ 0 h 1123950"/>
              <a:gd name="connsiteX1" fmla="*/ 156691 w 404341"/>
              <a:gd name="connsiteY1" fmla="*/ 1123950 h 1123950"/>
              <a:gd name="connsiteX2" fmla="*/ 404341 w 404341"/>
              <a:gd name="connsiteY2" fmla="*/ 1100137 h 1123950"/>
              <a:gd name="connsiteX3" fmla="*/ 337666 w 404341"/>
              <a:gd name="connsiteY3" fmla="*/ 185737 h 1123950"/>
              <a:gd name="connsiteX4" fmla="*/ 47154 w 404341"/>
              <a:gd name="connsiteY4" fmla="*/ 0 h 1123950"/>
              <a:gd name="connsiteX0" fmla="*/ 47154 w 404341"/>
              <a:gd name="connsiteY0" fmla="*/ 0 h 1123950"/>
              <a:gd name="connsiteX1" fmla="*/ 156691 w 404341"/>
              <a:gd name="connsiteY1" fmla="*/ 1123950 h 1123950"/>
              <a:gd name="connsiteX2" fmla="*/ 404341 w 404341"/>
              <a:gd name="connsiteY2" fmla="*/ 1100137 h 1123950"/>
              <a:gd name="connsiteX3" fmla="*/ 337666 w 404341"/>
              <a:gd name="connsiteY3" fmla="*/ 185737 h 1123950"/>
              <a:gd name="connsiteX4" fmla="*/ 47154 w 404341"/>
              <a:gd name="connsiteY4" fmla="*/ 0 h 1123950"/>
              <a:gd name="connsiteX0" fmla="*/ 47154 w 404341"/>
              <a:gd name="connsiteY0" fmla="*/ 0 h 1123950"/>
              <a:gd name="connsiteX1" fmla="*/ 156691 w 404341"/>
              <a:gd name="connsiteY1" fmla="*/ 1123950 h 1123950"/>
              <a:gd name="connsiteX2" fmla="*/ 404341 w 404341"/>
              <a:gd name="connsiteY2" fmla="*/ 1100137 h 1123950"/>
              <a:gd name="connsiteX3" fmla="*/ 337666 w 404341"/>
              <a:gd name="connsiteY3" fmla="*/ 185737 h 1123950"/>
              <a:gd name="connsiteX4" fmla="*/ 47154 w 404341"/>
              <a:gd name="connsiteY4" fmla="*/ 0 h 1123950"/>
              <a:gd name="connsiteX0" fmla="*/ 47154 w 404341"/>
              <a:gd name="connsiteY0" fmla="*/ 0 h 1123950"/>
              <a:gd name="connsiteX1" fmla="*/ 156691 w 404341"/>
              <a:gd name="connsiteY1" fmla="*/ 1123950 h 1123950"/>
              <a:gd name="connsiteX2" fmla="*/ 404341 w 404341"/>
              <a:gd name="connsiteY2" fmla="*/ 1100137 h 1123950"/>
              <a:gd name="connsiteX3" fmla="*/ 337666 w 404341"/>
              <a:gd name="connsiteY3" fmla="*/ 185737 h 1123950"/>
              <a:gd name="connsiteX4" fmla="*/ 47154 w 404341"/>
              <a:gd name="connsiteY4" fmla="*/ 0 h 1123950"/>
              <a:gd name="connsiteX0" fmla="*/ 52866 w 391003"/>
              <a:gd name="connsiteY0" fmla="*/ 0 h 1123950"/>
              <a:gd name="connsiteX1" fmla="*/ 143353 w 391003"/>
              <a:gd name="connsiteY1" fmla="*/ 1123950 h 1123950"/>
              <a:gd name="connsiteX2" fmla="*/ 391003 w 391003"/>
              <a:gd name="connsiteY2" fmla="*/ 1100137 h 1123950"/>
              <a:gd name="connsiteX3" fmla="*/ 324328 w 391003"/>
              <a:gd name="connsiteY3" fmla="*/ 185737 h 1123950"/>
              <a:gd name="connsiteX4" fmla="*/ 52866 w 391003"/>
              <a:gd name="connsiteY4" fmla="*/ 0 h 1123950"/>
              <a:gd name="connsiteX0" fmla="*/ 48699 w 386836"/>
              <a:gd name="connsiteY0" fmla="*/ 0 h 1123950"/>
              <a:gd name="connsiteX1" fmla="*/ 139186 w 386836"/>
              <a:gd name="connsiteY1" fmla="*/ 1123950 h 1123950"/>
              <a:gd name="connsiteX2" fmla="*/ 386836 w 386836"/>
              <a:gd name="connsiteY2" fmla="*/ 1100137 h 1123950"/>
              <a:gd name="connsiteX3" fmla="*/ 320161 w 386836"/>
              <a:gd name="connsiteY3" fmla="*/ 185737 h 1123950"/>
              <a:gd name="connsiteX4" fmla="*/ 48699 w 386836"/>
              <a:gd name="connsiteY4" fmla="*/ 0 h 1123950"/>
              <a:gd name="connsiteX0" fmla="*/ 48699 w 386836"/>
              <a:gd name="connsiteY0" fmla="*/ 0 h 1123950"/>
              <a:gd name="connsiteX1" fmla="*/ 139186 w 386836"/>
              <a:gd name="connsiteY1" fmla="*/ 1123950 h 1123950"/>
              <a:gd name="connsiteX2" fmla="*/ 386836 w 386836"/>
              <a:gd name="connsiteY2" fmla="*/ 1100137 h 1123950"/>
              <a:gd name="connsiteX3" fmla="*/ 320161 w 386836"/>
              <a:gd name="connsiteY3" fmla="*/ 185737 h 1123950"/>
              <a:gd name="connsiteX4" fmla="*/ 48699 w 386836"/>
              <a:gd name="connsiteY4" fmla="*/ 0 h 1123950"/>
              <a:gd name="connsiteX0" fmla="*/ 38091 w 376228"/>
              <a:gd name="connsiteY0" fmla="*/ 0 h 1204912"/>
              <a:gd name="connsiteX1" fmla="*/ 166678 w 376228"/>
              <a:gd name="connsiteY1" fmla="*/ 1204912 h 1204912"/>
              <a:gd name="connsiteX2" fmla="*/ 376228 w 376228"/>
              <a:gd name="connsiteY2" fmla="*/ 1100137 h 1204912"/>
              <a:gd name="connsiteX3" fmla="*/ 309553 w 376228"/>
              <a:gd name="connsiteY3" fmla="*/ 185737 h 1204912"/>
              <a:gd name="connsiteX4" fmla="*/ 38091 w 376228"/>
              <a:gd name="connsiteY4" fmla="*/ 0 h 1204912"/>
              <a:gd name="connsiteX0" fmla="*/ 38091 w 380991"/>
              <a:gd name="connsiteY0" fmla="*/ 0 h 1204912"/>
              <a:gd name="connsiteX1" fmla="*/ 166678 w 380991"/>
              <a:gd name="connsiteY1" fmla="*/ 1204912 h 1204912"/>
              <a:gd name="connsiteX2" fmla="*/ 380991 w 380991"/>
              <a:gd name="connsiteY2" fmla="*/ 1147762 h 1204912"/>
              <a:gd name="connsiteX3" fmla="*/ 309553 w 380991"/>
              <a:gd name="connsiteY3" fmla="*/ 185737 h 1204912"/>
              <a:gd name="connsiteX4" fmla="*/ 38091 w 380991"/>
              <a:gd name="connsiteY4" fmla="*/ 0 h 120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1" h="1204912">
                <a:moveTo>
                  <a:pt x="38091" y="0"/>
                </a:moveTo>
                <a:cubicBezTo>
                  <a:pt x="-44459" y="379412"/>
                  <a:pt x="11103" y="839787"/>
                  <a:pt x="166678" y="1204912"/>
                </a:cubicBezTo>
                <a:lnTo>
                  <a:pt x="380991" y="1147762"/>
                </a:lnTo>
                <a:cubicBezTo>
                  <a:pt x="301615" y="900111"/>
                  <a:pt x="131753" y="476249"/>
                  <a:pt x="309553" y="185737"/>
                </a:cubicBezTo>
                <a:lnTo>
                  <a:pt x="38091" y="0"/>
                </a:lnTo>
                <a:close/>
              </a:path>
            </a:pathLst>
          </a:custGeom>
          <a:solidFill>
            <a:srgbClr val="DC8A31"/>
          </a:solidFill>
          <a:ln w="3175" cap="flat" cmpd="sng" algn="ctr">
            <a:noFill/>
            <a:prstDash val="solid"/>
            <a:round/>
            <a:headEnd type="none" w="med" len="med"/>
            <a:tailEnd type="none" w="med" len="med"/>
          </a:ln>
          <a:effectLst>
            <a:innerShdw dist="76200" dir="1800000">
              <a:srgbClr val="B26101"/>
            </a:inn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10" name="任意多边形 20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a:off x="9682520" y="4607635"/>
            <a:ext cx="220815" cy="259918"/>
          </a:xfrm>
          <a:custGeom>
            <a:avLst/>
            <a:gdLst>
              <a:gd name="connsiteX0" fmla="*/ 0 w 466725"/>
              <a:gd name="connsiteY0" fmla="*/ 552450 h 552450"/>
              <a:gd name="connsiteX1" fmla="*/ 466725 w 466725"/>
              <a:gd name="connsiteY1" fmla="*/ 514350 h 552450"/>
              <a:gd name="connsiteX2" fmla="*/ 266700 w 466725"/>
              <a:gd name="connsiteY2" fmla="*/ 0 h 552450"/>
              <a:gd name="connsiteX3" fmla="*/ 9525 w 466725"/>
              <a:gd name="connsiteY3" fmla="*/ 19050 h 552450"/>
              <a:gd name="connsiteX4" fmla="*/ 219075 w 466725"/>
              <a:gd name="connsiteY4" fmla="*/ 381000 h 552450"/>
              <a:gd name="connsiteX5" fmla="*/ 0 w 466725"/>
              <a:gd name="connsiteY5" fmla="*/ 552450 h 552450"/>
              <a:gd name="connsiteX0" fmla="*/ 0 w 442913"/>
              <a:gd name="connsiteY0" fmla="*/ 552450 h 552450"/>
              <a:gd name="connsiteX1" fmla="*/ 442913 w 442913"/>
              <a:gd name="connsiteY1" fmla="*/ 514350 h 552450"/>
              <a:gd name="connsiteX2" fmla="*/ 266700 w 442913"/>
              <a:gd name="connsiteY2" fmla="*/ 0 h 552450"/>
              <a:gd name="connsiteX3" fmla="*/ 9525 w 442913"/>
              <a:gd name="connsiteY3" fmla="*/ 19050 h 552450"/>
              <a:gd name="connsiteX4" fmla="*/ 219075 w 442913"/>
              <a:gd name="connsiteY4" fmla="*/ 381000 h 552450"/>
              <a:gd name="connsiteX5" fmla="*/ 0 w 442913"/>
              <a:gd name="connsiteY5" fmla="*/ 552450 h 552450"/>
              <a:gd name="connsiteX0" fmla="*/ 0 w 457200"/>
              <a:gd name="connsiteY0" fmla="*/ 542925 h 542925"/>
              <a:gd name="connsiteX1" fmla="*/ 457200 w 457200"/>
              <a:gd name="connsiteY1" fmla="*/ 514350 h 542925"/>
              <a:gd name="connsiteX2" fmla="*/ 280987 w 457200"/>
              <a:gd name="connsiteY2" fmla="*/ 0 h 542925"/>
              <a:gd name="connsiteX3" fmla="*/ 23812 w 457200"/>
              <a:gd name="connsiteY3" fmla="*/ 19050 h 542925"/>
              <a:gd name="connsiteX4" fmla="*/ 233362 w 457200"/>
              <a:gd name="connsiteY4" fmla="*/ 381000 h 542925"/>
              <a:gd name="connsiteX5" fmla="*/ 0 w 457200"/>
              <a:gd name="connsiteY5" fmla="*/ 542925 h 542925"/>
              <a:gd name="connsiteX0" fmla="*/ 0 w 457200"/>
              <a:gd name="connsiteY0" fmla="*/ 538163 h 538163"/>
              <a:gd name="connsiteX1" fmla="*/ 457200 w 457200"/>
              <a:gd name="connsiteY1" fmla="*/ 509588 h 538163"/>
              <a:gd name="connsiteX2" fmla="*/ 261937 w 457200"/>
              <a:gd name="connsiteY2" fmla="*/ 0 h 538163"/>
              <a:gd name="connsiteX3" fmla="*/ 23812 w 457200"/>
              <a:gd name="connsiteY3" fmla="*/ 14288 h 538163"/>
              <a:gd name="connsiteX4" fmla="*/ 233362 w 457200"/>
              <a:gd name="connsiteY4" fmla="*/ 376238 h 538163"/>
              <a:gd name="connsiteX5" fmla="*/ 0 w 457200"/>
              <a:gd name="connsiteY5" fmla="*/ 538163 h 538163"/>
              <a:gd name="connsiteX0" fmla="*/ 0 w 457200"/>
              <a:gd name="connsiteY0" fmla="*/ 538163 h 538163"/>
              <a:gd name="connsiteX1" fmla="*/ 457200 w 457200"/>
              <a:gd name="connsiteY1" fmla="*/ 509588 h 538163"/>
              <a:gd name="connsiteX2" fmla="*/ 261937 w 457200"/>
              <a:gd name="connsiteY2" fmla="*/ 0 h 538163"/>
              <a:gd name="connsiteX3" fmla="*/ 23812 w 457200"/>
              <a:gd name="connsiteY3" fmla="*/ 14288 h 538163"/>
              <a:gd name="connsiteX4" fmla="*/ 233362 w 457200"/>
              <a:gd name="connsiteY4" fmla="*/ 376238 h 538163"/>
              <a:gd name="connsiteX5" fmla="*/ 0 w 457200"/>
              <a:gd name="connsiteY5" fmla="*/ 538163 h 538163"/>
              <a:gd name="connsiteX0" fmla="*/ 0 w 457200"/>
              <a:gd name="connsiteY0" fmla="*/ 538163 h 538163"/>
              <a:gd name="connsiteX1" fmla="*/ 457200 w 457200"/>
              <a:gd name="connsiteY1" fmla="*/ 509588 h 538163"/>
              <a:gd name="connsiteX2" fmla="*/ 261937 w 457200"/>
              <a:gd name="connsiteY2" fmla="*/ 0 h 538163"/>
              <a:gd name="connsiteX3" fmla="*/ 23812 w 457200"/>
              <a:gd name="connsiteY3" fmla="*/ 14288 h 538163"/>
              <a:gd name="connsiteX4" fmla="*/ 233362 w 457200"/>
              <a:gd name="connsiteY4" fmla="*/ 376238 h 538163"/>
              <a:gd name="connsiteX5" fmla="*/ 0 w 457200"/>
              <a:gd name="connsiteY5" fmla="*/ 538163 h 538163"/>
              <a:gd name="connsiteX0" fmla="*/ 0 w 457200"/>
              <a:gd name="connsiteY0" fmla="*/ 538163 h 538163"/>
              <a:gd name="connsiteX1" fmla="*/ 457200 w 457200"/>
              <a:gd name="connsiteY1" fmla="*/ 509588 h 538163"/>
              <a:gd name="connsiteX2" fmla="*/ 261937 w 457200"/>
              <a:gd name="connsiteY2" fmla="*/ 0 h 538163"/>
              <a:gd name="connsiteX3" fmla="*/ 23812 w 457200"/>
              <a:gd name="connsiteY3" fmla="*/ 14288 h 538163"/>
              <a:gd name="connsiteX4" fmla="*/ 233362 w 457200"/>
              <a:gd name="connsiteY4" fmla="*/ 376238 h 538163"/>
              <a:gd name="connsiteX5" fmla="*/ 0 w 457200"/>
              <a:gd name="connsiteY5" fmla="*/ 538163 h 538163"/>
              <a:gd name="connsiteX0" fmla="*/ 0 w 457200"/>
              <a:gd name="connsiteY0" fmla="*/ 538163 h 538163"/>
              <a:gd name="connsiteX1" fmla="*/ 457200 w 457200"/>
              <a:gd name="connsiteY1" fmla="*/ 509588 h 538163"/>
              <a:gd name="connsiteX2" fmla="*/ 261937 w 457200"/>
              <a:gd name="connsiteY2" fmla="*/ 0 h 538163"/>
              <a:gd name="connsiteX3" fmla="*/ 23812 w 457200"/>
              <a:gd name="connsiteY3" fmla="*/ 14288 h 538163"/>
              <a:gd name="connsiteX4" fmla="*/ 233362 w 457200"/>
              <a:gd name="connsiteY4" fmla="*/ 376238 h 538163"/>
              <a:gd name="connsiteX5" fmla="*/ 0 w 457200"/>
              <a:gd name="connsiteY5" fmla="*/ 538163 h 538163"/>
              <a:gd name="connsiteX0" fmla="*/ 0 w 457200"/>
              <a:gd name="connsiteY0" fmla="*/ 538163 h 538163"/>
              <a:gd name="connsiteX1" fmla="*/ 457200 w 457200"/>
              <a:gd name="connsiteY1" fmla="*/ 509588 h 538163"/>
              <a:gd name="connsiteX2" fmla="*/ 261937 w 457200"/>
              <a:gd name="connsiteY2" fmla="*/ 0 h 538163"/>
              <a:gd name="connsiteX3" fmla="*/ 23812 w 457200"/>
              <a:gd name="connsiteY3" fmla="*/ 14288 h 538163"/>
              <a:gd name="connsiteX4" fmla="*/ 233362 w 457200"/>
              <a:gd name="connsiteY4" fmla="*/ 376238 h 538163"/>
              <a:gd name="connsiteX5" fmla="*/ 0 w 457200"/>
              <a:gd name="connsiteY5" fmla="*/ 538163 h 538163"/>
              <a:gd name="connsiteX0" fmla="*/ 0 w 457200"/>
              <a:gd name="connsiteY0" fmla="*/ 538163 h 538163"/>
              <a:gd name="connsiteX1" fmla="*/ 457200 w 457200"/>
              <a:gd name="connsiteY1" fmla="*/ 509588 h 538163"/>
              <a:gd name="connsiteX2" fmla="*/ 261937 w 457200"/>
              <a:gd name="connsiteY2" fmla="*/ 0 h 538163"/>
              <a:gd name="connsiteX3" fmla="*/ 23812 w 457200"/>
              <a:gd name="connsiteY3" fmla="*/ 14288 h 538163"/>
              <a:gd name="connsiteX4" fmla="*/ 233362 w 457200"/>
              <a:gd name="connsiteY4" fmla="*/ 376238 h 538163"/>
              <a:gd name="connsiteX5" fmla="*/ 0 w 457200"/>
              <a:gd name="connsiteY5" fmla="*/ 538163 h 53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200" h="538163">
                <a:moveTo>
                  <a:pt x="0" y="538163"/>
                </a:moveTo>
                <a:lnTo>
                  <a:pt x="457200" y="509588"/>
                </a:lnTo>
                <a:cubicBezTo>
                  <a:pt x="387349" y="339725"/>
                  <a:pt x="307975" y="193675"/>
                  <a:pt x="261937" y="0"/>
                </a:cubicBezTo>
                <a:lnTo>
                  <a:pt x="23812" y="14288"/>
                </a:lnTo>
                <a:cubicBezTo>
                  <a:pt x="79375" y="144463"/>
                  <a:pt x="149224" y="260350"/>
                  <a:pt x="233362" y="376238"/>
                </a:cubicBezTo>
                <a:cubicBezTo>
                  <a:pt x="136525" y="430213"/>
                  <a:pt x="77787" y="484188"/>
                  <a:pt x="0" y="538163"/>
                </a:cubicBezTo>
                <a:close/>
              </a:path>
            </a:pathLst>
          </a:custGeom>
          <a:solidFill>
            <a:schemeClr val="tx1"/>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1" name="任意多边形 2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a:off x="9258662" y="3778158"/>
            <a:ext cx="406576" cy="477689"/>
          </a:xfrm>
          <a:custGeom>
            <a:avLst/>
            <a:gdLst>
              <a:gd name="connsiteX0" fmla="*/ 561975 w 561975"/>
              <a:gd name="connsiteY0" fmla="*/ 280987 h 914400"/>
              <a:gd name="connsiteX1" fmla="*/ 195262 w 561975"/>
              <a:gd name="connsiteY1" fmla="*/ 747712 h 914400"/>
              <a:gd name="connsiteX2" fmla="*/ 0 w 561975"/>
              <a:gd name="connsiteY2" fmla="*/ 914400 h 914400"/>
              <a:gd name="connsiteX3" fmla="*/ 547687 w 561975"/>
              <a:gd name="connsiteY3" fmla="*/ 0 h 914400"/>
              <a:gd name="connsiteX4" fmla="*/ 561975 w 561975"/>
              <a:gd name="connsiteY4" fmla="*/ 280987 h 914400"/>
              <a:gd name="connsiteX0" fmla="*/ 561975 w 561975"/>
              <a:gd name="connsiteY0" fmla="*/ 301983 h 935396"/>
              <a:gd name="connsiteX1" fmla="*/ 195262 w 561975"/>
              <a:gd name="connsiteY1" fmla="*/ 768708 h 935396"/>
              <a:gd name="connsiteX2" fmla="*/ 0 w 561975"/>
              <a:gd name="connsiteY2" fmla="*/ 935396 h 935396"/>
              <a:gd name="connsiteX3" fmla="*/ 547687 w 561975"/>
              <a:gd name="connsiteY3" fmla="*/ 20996 h 935396"/>
              <a:gd name="connsiteX4" fmla="*/ 561975 w 561975"/>
              <a:gd name="connsiteY4" fmla="*/ 301983 h 935396"/>
              <a:gd name="connsiteX0" fmla="*/ 764938 w 764938"/>
              <a:gd name="connsiteY0" fmla="*/ 303486 h 936899"/>
              <a:gd name="connsiteX1" fmla="*/ 398225 w 764938"/>
              <a:gd name="connsiteY1" fmla="*/ 770211 h 936899"/>
              <a:gd name="connsiteX2" fmla="*/ 202963 w 764938"/>
              <a:gd name="connsiteY2" fmla="*/ 936899 h 936899"/>
              <a:gd name="connsiteX3" fmla="*/ 750650 w 764938"/>
              <a:gd name="connsiteY3" fmla="*/ 22499 h 936899"/>
              <a:gd name="connsiteX4" fmla="*/ 764938 w 764938"/>
              <a:gd name="connsiteY4" fmla="*/ 303486 h 936899"/>
              <a:gd name="connsiteX0" fmla="*/ 764938 w 764938"/>
              <a:gd name="connsiteY0" fmla="*/ 303486 h 936899"/>
              <a:gd name="connsiteX1" fmla="*/ 398225 w 764938"/>
              <a:gd name="connsiteY1" fmla="*/ 770211 h 936899"/>
              <a:gd name="connsiteX2" fmla="*/ 202963 w 764938"/>
              <a:gd name="connsiteY2" fmla="*/ 936899 h 936899"/>
              <a:gd name="connsiteX3" fmla="*/ 750650 w 764938"/>
              <a:gd name="connsiteY3" fmla="*/ 22499 h 936899"/>
              <a:gd name="connsiteX4" fmla="*/ 764938 w 764938"/>
              <a:gd name="connsiteY4" fmla="*/ 303486 h 936899"/>
              <a:gd name="connsiteX0" fmla="*/ 764938 w 764938"/>
              <a:gd name="connsiteY0" fmla="*/ 303486 h 936899"/>
              <a:gd name="connsiteX1" fmla="*/ 398225 w 764938"/>
              <a:gd name="connsiteY1" fmla="*/ 770211 h 936899"/>
              <a:gd name="connsiteX2" fmla="*/ 202963 w 764938"/>
              <a:gd name="connsiteY2" fmla="*/ 936899 h 936899"/>
              <a:gd name="connsiteX3" fmla="*/ 750650 w 764938"/>
              <a:gd name="connsiteY3" fmla="*/ 22499 h 936899"/>
              <a:gd name="connsiteX4" fmla="*/ 764938 w 764938"/>
              <a:gd name="connsiteY4" fmla="*/ 303486 h 936899"/>
              <a:gd name="connsiteX0" fmla="*/ 764938 w 764938"/>
              <a:gd name="connsiteY0" fmla="*/ 303486 h 936899"/>
              <a:gd name="connsiteX1" fmla="*/ 398225 w 764938"/>
              <a:gd name="connsiteY1" fmla="*/ 770211 h 936899"/>
              <a:gd name="connsiteX2" fmla="*/ 202963 w 764938"/>
              <a:gd name="connsiteY2" fmla="*/ 936899 h 936899"/>
              <a:gd name="connsiteX3" fmla="*/ 750650 w 764938"/>
              <a:gd name="connsiteY3" fmla="*/ 22499 h 936899"/>
              <a:gd name="connsiteX4" fmla="*/ 764938 w 764938"/>
              <a:gd name="connsiteY4" fmla="*/ 303486 h 936899"/>
              <a:gd name="connsiteX0" fmla="*/ 747248 w 747248"/>
              <a:gd name="connsiteY0" fmla="*/ 303486 h 936899"/>
              <a:gd name="connsiteX1" fmla="*/ 380535 w 747248"/>
              <a:gd name="connsiteY1" fmla="*/ 770211 h 936899"/>
              <a:gd name="connsiteX2" fmla="*/ 185273 w 747248"/>
              <a:gd name="connsiteY2" fmla="*/ 936899 h 936899"/>
              <a:gd name="connsiteX3" fmla="*/ 732960 w 747248"/>
              <a:gd name="connsiteY3" fmla="*/ 22499 h 936899"/>
              <a:gd name="connsiteX4" fmla="*/ 747248 w 747248"/>
              <a:gd name="connsiteY4" fmla="*/ 303486 h 936899"/>
              <a:gd name="connsiteX0" fmla="*/ 751451 w 751451"/>
              <a:gd name="connsiteY0" fmla="*/ 303364 h 936777"/>
              <a:gd name="connsiteX1" fmla="*/ 384738 w 751451"/>
              <a:gd name="connsiteY1" fmla="*/ 770089 h 936777"/>
              <a:gd name="connsiteX2" fmla="*/ 189476 w 751451"/>
              <a:gd name="connsiteY2" fmla="*/ 936777 h 936777"/>
              <a:gd name="connsiteX3" fmla="*/ 737163 w 751451"/>
              <a:gd name="connsiteY3" fmla="*/ 22377 h 936777"/>
              <a:gd name="connsiteX4" fmla="*/ 751451 w 751451"/>
              <a:gd name="connsiteY4" fmla="*/ 303364 h 936777"/>
              <a:gd name="connsiteX0" fmla="*/ 761368 w 761368"/>
              <a:gd name="connsiteY0" fmla="*/ 304505 h 937918"/>
              <a:gd name="connsiteX1" fmla="*/ 394655 w 761368"/>
              <a:gd name="connsiteY1" fmla="*/ 771230 h 937918"/>
              <a:gd name="connsiteX2" fmla="*/ 199393 w 761368"/>
              <a:gd name="connsiteY2" fmla="*/ 937918 h 937918"/>
              <a:gd name="connsiteX3" fmla="*/ 747080 w 761368"/>
              <a:gd name="connsiteY3" fmla="*/ 23518 h 937918"/>
              <a:gd name="connsiteX4" fmla="*/ 761368 w 761368"/>
              <a:gd name="connsiteY4" fmla="*/ 304505 h 937918"/>
              <a:gd name="connsiteX0" fmla="*/ 711389 w 711389"/>
              <a:gd name="connsiteY0" fmla="*/ 302932 h 997305"/>
              <a:gd name="connsiteX1" fmla="*/ 344676 w 711389"/>
              <a:gd name="connsiteY1" fmla="*/ 769657 h 997305"/>
              <a:gd name="connsiteX2" fmla="*/ 225614 w 711389"/>
              <a:gd name="connsiteY2" fmla="*/ 997305 h 997305"/>
              <a:gd name="connsiteX3" fmla="*/ 697101 w 711389"/>
              <a:gd name="connsiteY3" fmla="*/ 21945 h 997305"/>
              <a:gd name="connsiteX4" fmla="*/ 711389 w 711389"/>
              <a:gd name="connsiteY4" fmla="*/ 302932 h 997305"/>
              <a:gd name="connsiteX0" fmla="*/ 711389 w 711389"/>
              <a:gd name="connsiteY0" fmla="*/ 302932 h 997305"/>
              <a:gd name="connsiteX1" fmla="*/ 382776 w 711389"/>
              <a:gd name="connsiteY1" fmla="*/ 830617 h 997305"/>
              <a:gd name="connsiteX2" fmla="*/ 225614 w 711389"/>
              <a:gd name="connsiteY2" fmla="*/ 997305 h 997305"/>
              <a:gd name="connsiteX3" fmla="*/ 697101 w 711389"/>
              <a:gd name="connsiteY3" fmla="*/ 21945 h 997305"/>
              <a:gd name="connsiteX4" fmla="*/ 711389 w 711389"/>
              <a:gd name="connsiteY4" fmla="*/ 302932 h 997305"/>
              <a:gd name="connsiteX0" fmla="*/ 673426 w 773454"/>
              <a:gd name="connsiteY0" fmla="*/ 302932 h 997305"/>
              <a:gd name="connsiteX1" fmla="*/ 344813 w 773454"/>
              <a:gd name="connsiteY1" fmla="*/ 830617 h 997305"/>
              <a:gd name="connsiteX2" fmla="*/ 187651 w 773454"/>
              <a:gd name="connsiteY2" fmla="*/ 997305 h 997305"/>
              <a:gd name="connsiteX3" fmla="*/ 773438 w 773454"/>
              <a:gd name="connsiteY3" fmla="*/ 21945 h 997305"/>
              <a:gd name="connsiteX4" fmla="*/ 673426 w 773454"/>
              <a:gd name="connsiteY4" fmla="*/ 302932 h 997305"/>
              <a:gd name="connsiteX0" fmla="*/ 764866 w 773523"/>
              <a:gd name="connsiteY0" fmla="*/ 302932 h 997305"/>
              <a:gd name="connsiteX1" fmla="*/ 344813 w 773523"/>
              <a:gd name="connsiteY1" fmla="*/ 830617 h 997305"/>
              <a:gd name="connsiteX2" fmla="*/ 187651 w 773523"/>
              <a:gd name="connsiteY2" fmla="*/ 997305 h 997305"/>
              <a:gd name="connsiteX3" fmla="*/ 773438 w 773523"/>
              <a:gd name="connsiteY3" fmla="*/ 21945 h 997305"/>
              <a:gd name="connsiteX4" fmla="*/ 764866 w 773523"/>
              <a:gd name="connsiteY4" fmla="*/ 302932 h 997305"/>
              <a:gd name="connsiteX0" fmla="*/ 786849 w 795506"/>
              <a:gd name="connsiteY0" fmla="*/ 297922 h 992295"/>
              <a:gd name="connsiteX1" fmla="*/ 366796 w 795506"/>
              <a:gd name="connsiteY1" fmla="*/ 825607 h 992295"/>
              <a:gd name="connsiteX2" fmla="*/ 209634 w 795506"/>
              <a:gd name="connsiteY2" fmla="*/ 992295 h 992295"/>
              <a:gd name="connsiteX3" fmla="*/ 795421 w 795506"/>
              <a:gd name="connsiteY3" fmla="*/ 16935 h 992295"/>
              <a:gd name="connsiteX4" fmla="*/ 786849 w 795506"/>
              <a:gd name="connsiteY4" fmla="*/ 297922 h 992295"/>
              <a:gd name="connsiteX0" fmla="*/ 830201 w 838858"/>
              <a:gd name="connsiteY0" fmla="*/ 299837 h 994210"/>
              <a:gd name="connsiteX1" fmla="*/ 410148 w 838858"/>
              <a:gd name="connsiteY1" fmla="*/ 827522 h 994210"/>
              <a:gd name="connsiteX2" fmla="*/ 252986 w 838858"/>
              <a:gd name="connsiteY2" fmla="*/ 994210 h 994210"/>
              <a:gd name="connsiteX3" fmla="*/ 838773 w 838858"/>
              <a:gd name="connsiteY3" fmla="*/ 18850 h 994210"/>
              <a:gd name="connsiteX4" fmla="*/ 830201 w 838858"/>
              <a:gd name="connsiteY4" fmla="*/ 299837 h 994210"/>
              <a:gd name="connsiteX0" fmla="*/ 820221 w 828878"/>
              <a:gd name="connsiteY0" fmla="*/ 299955 h 989398"/>
              <a:gd name="connsiteX1" fmla="*/ 400168 w 828878"/>
              <a:gd name="connsiteY1" fmla="*/ 827640 h 989398"/>
              <a:gd name="connsiteX2" fmla="*/ 257797 w 828878"/>
              <a:gd name="connsiteY2" fmla="*/ 989398 h 989398"/>
              <a:gd name="connsiteX3" fmla="*/ 828793 w 828878"/>
              <a:gd name="connsiteY3" fmla="*/ 18968 h 989398"/>
              <a:gd name="connsiteX4" fmla="*/ 820221 w 828878"/>
              <a:gd name="connsiteY4" fmla="*/ 299955 h 989398"/>
              <a:gd name="connsiteX0" fmla="*/ 833162 w 841819"/>
              <a:gd name="connsiteY0" fmla="*/ 299615 h 989058"/>
              <a:gd name="connsiteX1" fmla="*/ 413109 w 841819"/>
              <a:gd name="connsiteY1" fmla="*/ 827300 h 989058"/>
              <a:gd name="connsiteX2" fmla="*/ 270738 w 841819"/>
              <a:gd name="connsiteY2" fmla="*/ 989058 h 989058"/>
              <a:gd name="connsiteX3" fmla="*/ 841734 w 841819"/>
              <a:gd name="connsiteY3" fmla="*/ 18628 h 989058"/>
              <a:gd name="connsiteX4" fmla="*/ 833162 w 841819"/>
              <a:gd name="connsiteY4" fmla="*/ 299615 h 989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19" h="989058">
                <a:moveTo>
                  <a:pt x="833162" y="299615"/>
                </a:moveTo>
                <a:cubicBezTo>
                  <a:pt x="220387" y="136103"/>
                  <a:pt x="321035" y="647913"/>
                  <a:pt x="413109" y="827300"/>
                </a:cubicBezTo>
                <a:lnTo>
                  <a:pt x="270738" y="989058"/>
                </a:lnTo>
                <a:cubicBezTo>
                  <a:pt x="-184931" y="550456"/>
                  <a:pt x="-110448" y="-120437"/>
                  <a:pt x="841734" y="18628"/>
                </a:cubicBezTo>
                <a:cubicBezTo>
                  <a:pt x="843322" y="112290"/>
                  <a:pt x="822049" y="205953"/>
                  <a:pt x="833162" y="299615"/>
                </a:cubicBezTo>
                <a:close/>
              </a:path>
            </a:pathLst>
          </a:custGeom>
          <a:solidFill>
            <a:srgbClr val="DC8A31"/>
          </a:solidFill>
          <a:ln w="3175" cap="flat" cmpd="sng" algn="ctr">
            <a:noFill/>
            <a:prstDash val="solid"/>
            <a:round/>
            <a:headEnd type="none" w="med" len="med"/>
            <a:tailEnd type="none" w="med" len="med"/>
          </a:ln>
          <a:effectLst>
            <a:innerShdw dist="88900" dir="2400000">
              <a:srgbClr val="B26101"/>
            </a:inn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12" name="任意多边形 2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rot="189147">
            <a:off x="9314032" y="4096067"/>
            <a:ext cx="292120" cy="359273"/>
          </a:xfrm>
          <a:custGeom>
            <a:avLst/>
            <a:gdLst>
              <a:gd name="connsiteX0" fmla="*/ 595312 w 595312"/>
              <a:gd name="connsiteY0" fmla="*/ 709613 h 709613"/>
              <a:gd name="connsiteX1" fmla="*/ 514350 w 595312"/>
              <a:gd name="connsiteY1" fmla="*/ 271463 h 709613"/>
              <a:gd name="connsiteX2" fmla="*/ 190500 w 595312"/>
              <a:gd name="connsiteY2" fmla="*/ 0 h 709613"/>
              <a:gd name="connsiteX3" fmla="*/ 0 w 595312"/>
              <a:gd name="connsiteY3" fmla="*/ 152400 h 709613"/>
              <a:gd name="connsiteX4" fmla="*/ 371475 w 595312"/>
              <a:gd name="connsiteY4" fmla="*/ 438150 h 709613"/>
              <a:gd name="connsiteX5" fmla="*/ 595312 w 595312"/>
              <a:gd name="connsiteY5" fmla="*/ 709613 h 709613"/>
              <a:gd name="connsiteX0" fmla="*/ 595312 w 595312"/>
              <a:gd name="connsiteY0" fmla="*/ 709613 h 709613"/>
              <a:gd name="connsiteX1" fmla="*/ 514350 w 595312"/>
              <a:gd name="connsiteY1" fmla="*/ 271463 h 709613"/>
              <a:gd name="connsiteX2" fmla="*/ 190500 w 595312"/>
              <a:gd name="connsiteY2" fmla="*/ 0 h 709613"/>
              <a:gd name="connsiteX3" fmla="*/ 0 w 595312"/>
              <a:gd name="connsiteY3" fmla="*/ 152400 h 709613"/>
              <a:gd name="connsiteX4" fmla="*/ 371475 w 595312"/>
              <a:gd name="connsiteY4" fmla="*/ 438150 h 709613"/>
              <a:gd name="connsiteX5" fmla="*/ 595312 w 595312"/>
              <a:gd name="connsiteY5" fmla="*/ 709613 h 709613"/>
              <a:gd name="connsiteX0" fmla="*/ 595312 w 595312"/>
              <a:gd name="connsiteY0" fmla="*/ 709613 h 709613"/>
              <a:gd name="connsiteX1" fmla="*/ 514350 w 595312"/>
              <a:gd name="connsiteY1" fmla="*/ 271463 h 709613"/>
              <a:gd name="connsiteX2" fmla="*/ 190500 w 595312"/>
              <a:gd name="connsiteY2" fmla="*/ 0 h 709613"/>
              <a:gd name="connsiteX3" fmla="*/ 0 w 595312"/>
              <a:gd name="connsiteY3" fmla="*/ 152400 h 709613"/>
              <a:gd name="connsiteX4" fmla="*/ 371475 w 595312"/>
              <a:gd name="connsiteY4" fmla="*/ 438150 h 709613"/>
              <a:gd name="connsiteX5" fmla="*/ 595312 w 595312"/>
              <a:gd name="connsiteY5" fmla="*/ 709613 h 709613"/>
              <a:gd name="connsiteX0" fmla="*/ 595312 w 595312"/>
              <a:gd name="connsiteY0" fmla="*/ 709613 h 709613"/>
              <a:gd name="connsiteX1" fmla="*/ 514350 w 595312"/>
              <a:gd name="connsiteY1" fmla="*/ 271463 h 709613"/>
              <a:gd name="connsiteX2" fmla="*/ 190500 w 595312"/>
              <a:gd name="connsiteY2" fmla="*/ 0 h 709613"/>
              <a:gd name="connsiteX3" fmla="*/ 0 w 595312"/>
              <a:gd name="connsiteY3" fmla="*/ 152400 h 709613"/>
              <a:gd name="connsiteX4" fmla="*/ 371475 w 595312"/>
              <a:gd name="connsiteY4" fmla="*/ 438150 h 709613"/>
              <a:gd name="connsiteX5" fmla="*/ 595312 w 595312"/>
              <a:gd name="connsiteY5" fmla="*/ 709613 h 709613"/>
              <a:gd name="connsiteX0" fmla="*/ 595312 w 595312"/>
              <a:gd name="connsiteY0" fmla="*/ 709613 h 709613"/>
              <a:gd name="connsiteX1" fmla="*/ 514350 w 595312"/>
              <a:gd name="connsiteY1" fmla="*/ 271463 h 709613"/>
              <a:gd name="connsiteX2" fmla="*/ 190500 w 595312"/>
              <a:gd name="connsiteY2" fmla="*/ 0 h 709613"/>
              <a:gd name="connsiteX3" fmla="*/ 0 w 595312"/>
              <a:gd name="connsiteY3" fmla="*/ 152400 h 709613"/>
              <a:gd name="connsiteX4" fmla="*/ 371475 w 595312"/>
              <a:gd name="connsiteY4" fmla="*/ 438150 h 709613"/>
              <a:gd name="connsiteX5" fmla="*/ 595312 w 595312"/>
              <a:gd name="connsiteY5" fmla="*/ 709613 h 709613"/>
              <a:gd name="connsiteX0" fmla="*/ 604837 w 604837"/>
              <a:gd name="connsiteY0" fmla="*/ 709613 h 709613"/>
              <a:gd name="connsiteX1" fmla="*/ 514350 w 604837"/>
              <a:gd name="connsiteY1" fmla="*/ 271463 h 709613"/>
              <a:gd name="connsiteX2" fmla="*/ 190500 w 604837"/>
              <a:gd name="connsiteY2" fmla="*/ 0 h 709613"/>
              <a:gd name="connsiteX3" fmla="*/ 0 w 604837"/>
              <a:gd name="connsiteY3" fmla="*/ 152400 h 709613"/>
              <a:gd name="connsiteX4" fmla="*/ 371475 w 604837"/>
              <a:gd name="connsiteY4" fmla="*/ 438150 h 709613"/>
              <a:gd name="connsiteX5" fmla="*/ 604837 w 604837"/>
              <a:gd name="connsiteY5" fmla="*/ 709613 h 709613"/>
              <a:gd name="connsiteX0" fmla="*/ 604837 w 604837"/>
              <a:gd name="connsiteY0" fmla="*/ 709613 h 709613"/>
              <a:gd name="connsiteX1" fmla="*/ 514350 w 604837"/>
              <a:gd name="connsiteY1" fmla="*/ 271463 h 709613"/>
              <a:gd name="connsiteX2" fmla="*/ 190500 w 604837"/>
              <a:gd name="connsiteY2" fmla="*/ 0 h 709613"/>
              <a:gd name="connsiteX3" fmla="*/ 0 w 604837"/>
              <a:gd name="connsiteY3" fmla="*/ 152400 h 709613"/>
              <a:gd name="connsiteX4" fmla="*/ 371475 w 604837"/>
              <a:gd name="connsiteY4" fmla="*/ 438150 h 709613"/>
              <a:gd name="connsiteX5" fmla="*/ 604837 w 604837"/>
              <a:gd name="connsiteY5" fmla="*/ 709613 h 709613"/>
              <a:gd name="connsiteX0" fmla="*/ 604837 w 604837"/>
              <a:gd name="connsiteY0" fmla="*/ 709613 h 709613"/>
              <a:gd name="connsiteX1" fmla="*/ 514350 w 604837"/>
              <a:gd name="connsiteY1" fmla="*/ 271463 h 709613"/>
              <a:gd name="connsiteX2" fmla="*/ 190500 w 604837"/>
              <a:gd name="connsiteY2" fmla="*/ 0 h 709613"/>
              <a:gd name="connsiteX3" fmla="*/ 0 w 604837"/>
              <a:gd name="connsiteY3" fmla="*/ 152400 h 709613"/>
              <a:gd name="connsiteX4" fmla="*/ 371475 w 604837"/>
              <a:gd name="connsiteY4" fmla="*/ 438150 h 709613"/>
              <a:gd name="connsiteX5" fmla="*/ 604837 w 604837"/>
              <a:gd name="connsiteY5" fmla="*/ 709613 h 709613"/>
              <a:gd name="connsiteX0" fmla="*/ 604837 w 604837"/>
              <a:gd name="connsiteY0" fmla="*/ 709613 h 709613"/>
              <a:gd name="connsiteX1" fmla="*/ 514350 w 604837"/>
              <a:gd name="connsiteY1" fmla="*/ 271463 h 709613"/>
              <a:gd name="connsiteX2" fmla="*/ 190500 w 604837"/>
              <a:gd name="connsiteY2" fmla="*/ 0 h 709613"/>
              <a:gd name="connsiteX3" fmla="*/ 0 w 604837"/>
              <a:gd name="connsiteY3" fmla="*/ 152400 h 709613"/>
              <a:gd name="connsiteX4" fmla="*/ 371475 w 604837"/>
              <a:gd name="connsiteY4" fmla="*/ 438150 h 709613"/>
              <a:gd name="connsiteX5" fmla="*/ 604837 w 604837"/>
              <a:gd name="connsiteY5" fmla="*/ 709613 h 709613"/>
              <a:gd name="connsiteX0" fmla="*/ 604837 w 604837"/>
              <a:gd name="connsiteY0" fmla="*/ 743878 h 743878"/>
              <a:gd name="connsiteX1" fmla="*/ 514350 w 604837"/>
              <a:gd name="connsiteY1" fmla="*/ 305728 h 743878"/>
              <a:gd name="connsiteX2" fmla="*/ 214948 w 604837"/>
              <a:gd name="connsiteY2" fmla="*/ 0 h 743878"/>
              <a:gd name="connsiteX3" fmla="*/ 0 w 604837"/>
              <a:gd name="connsiteY3" fmla="*/ 186665 h 743878"/>
              <a:gd name="connsiteX4" fmla="*/ 371475 w 604837"/>
              <a:gd name="connsiteY4" fmla="*/ 472415 h 743878"/>
              <a:gd name="connsiteX5" fmla="*/ 604837 w 604837"/>
              <a:gd name="connsiteY5" fmla="*/ 743878 h 743878"/>
              <a:gd name="connsiteX0" fmla="*/ 604837 w 604837"/>
              <a:gd name="connsiteY0" fmla="*/ 743878 h 743878"/>
              <a:gd name="connsiteX1" fmla="*/ 514350 w 604837"/>
              <a:gd name="connsiteY1" fmla="*/ 305728 h 743878"/>
              <a:gd name="connsiteX2" fmla="*/ 214948 w 604837"/>
              <a:gd name="connsiteY2" fmla="*/ 0 h 743878"/>
              <a:gd name="connsiteX3" fmla="*/ 0 w 604837"/>
              <a:gd name="connsiteY3" fmla="*/ 186665 h 743878"/>
              <a:gd name="connsiteX4" fmla="*/ 371475 w 604837"/>
              <a:gd name="connsiteY4" fmla="*/ 472415 h 743878"/>
              <a:gd name="connsiteX5" fmla="*/ 604837 w 604837"/>
              <a:gd name="connsiteY5" fmla="*/ 743878 h 74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4837" h="743878">
                <a:moveTo>
                  <a:pt x="604837" y="743878"/>
                </a:moveTo>
                <a:cubicBezTo>
                  <a:pt x="558800" y="597828"/>
                  <a:pt x="503237" y="442253"/>
                  <a:pt x="514350" y="305728"/>
                </a:cubicBezTo>
                <a:cubicBezTo>
                  <a:pt x="420687" y="281915"/>
                  <a:pt x="293401" y="175422"/>
                  <a:pt x="214948" y="0"/>
                </a:cubicBezTo>
                <a:lnTo>
                  <a:pt x="0" y="186665"/>
                </a:lnTo>
                <a:cubicBezTo>
                  <a:pt x="95250" y="296203"/>
                  <a:pt x="223838" y="405740"/>
                  <a:pt x="371475" y="472415"/>
                </a:cubicBezTo>
                <a:lnTo>
                  <a:pt x="604837" y="743878"/>
                </a:lnTo>
                <a:close/>
              </a:path>
            </a:pathLst>
          </a:custGeom>
          <a:solidFill>
            <a:schemeClr val="tx1"/>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13" name="椭圆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rrowheads="1"/>
          </p:cNvSpPr>
          <p:nvPr/>
        </p:nvSpPr>
        <p:spPr bwMode="auto">
          <a:xfrm>
            <a:off x="9541871" y="5780009"/>
            <a:ext cx="1130097" cy="362762"/>
          </a:xfrm>
          <a:prstGeom prst="ellipse">
            <a:avLst/>
          </a:prstGeom>
          <a:solidFill>
            <a:srgbClr val="569B1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sz="1300">
              <a:solidFill>
                <a:srgbClr val="FFFFFF"/>
              </a:solidFill>
              <a:latin typeface="宋体" panose="02010600030101010101" pitchFamily="2" charset="-122"/>
              <a:sym typeface="宋体" panose="02010600030101010101" pitchFamily="2" charset="-122"/>
            </a:endParaRPr>
          </a:p>
        </p:txBody>
      </p:sp>
      <p:grpSp>
        <p:nvGrpSpPr>
          <p:cNvPr id="214" name="组合 2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9377859" y="5370643"/>
            <a:ext cx="1439716" cy="757200"/>
            <a:chOff x="5638800" y="2061042"/>
            <a:chExt cx="2338388" cy="1229846"/>
          </a:xfrm>
        </p:grpSpPr>
        <p:sp>
          <p:nvSpPr>
            <p:cNvPr id="215" name="任意多边形 214"/>
            <p:cNvSpPr/>
            <p:nvPr/>
          </p:nvSpPr>
          <p:spPr bwMode="auto">
            <a:xfrm>
              <a:off x="6215063" y="2757488"/>
              <a:ext cx="309562" cy="533400"/>
            </a:xfrm>
            <a:custGeom>
              <a:avLst/>
              <a:gdLst>
                <a:gd name="connsiteX0" fmla="*/ 0 w 309562"/>
                <a:gd name="connsiteY0" fmla="*/ 533400 h 533400"/>
                <a:gd name="connsiteX1" fmla="*/ 138112 w 309562"/>
                <a:gd name="connsiteY1" fmla="*/ 95250 h 533400"/>
                <a:gd name="connsiteX2" fmla="*/ 309562 w 309562"/>
                <a:gd name="connsiteY2" fmla="*/ 38100 h 533400"/>
                <a:gd name="connsiteX3" fmla="*/ 304800 w 309562"/>
                <a:gd name="connsiteY3" fmla="*/ 0 h 533400"/>
                <a:gd name="connsiteX4" fmla="*/ 109537 w 309562"/>
                <a:gd name="connsiteY4" fmla="*/ 9525 h 533400"/>
                <a:gd name="connsiteX5" fmla="*/ 0 w 309562"/>
                <a:gd name="connsiteY5" fmla="*/ 53340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562" h="533400">
                  <a:moveTo>
                    <a:pt x="0" y="533400"/>
                  </a:moveTo>
                  <a:lnTo>
                    <a:pt x="138112" y="95250"/>
                  </a:lnTo>
                  <a:lnTo>
                    <a:pt x="309562" y="38100"/>
                  </a:lnTo>
                  <a:lnTo>
                    <a:pt x="304800" y="0"/>
                  </a:lnTo>
                  <a:lnTo>
                    <a:pt x="109537" y="9525"/>
                  </a:lnTo>
                  <a:lnTo>
                    <a:pt x="0" y="533400"/>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6" name="任意多边形 215"/>
            <p:cNvSpPr/>
            <p:nvPr/>
          </p:nvSpPr>
          <p:spPr bwMode="auto">
            <a:xfrm>
              <a:off x="5638800" y="2500313"/>
              <a:ext cx="823913" cy="657225"/>
            </a:xfrm>
            <a:custGeom>
              <a:avLst/>
              <a:gdLst>
                <a:gd name="connsiteX0" fmla="*/ 0 w 823913"/>
                <a:gd name="connsiteY0" fmla="*/ 657225 h 657225"/>
                <a:gd name="connsiteX1" fmla="*/ 319088 w 823913"/>
                <a:gd name="connsiteY1" fmla="*/ 95250 h 657225"/>
                <a:gd name="connsiteX2" fmla="*/ 823913 w 823913"/>
                <a:gd name="connsiteY2" fmla="*/ 214312 h 657225"/>
                <a:gd name="connsiteX3" fmla="*/ 776288 w 823913"/>
                <a:gd name="connsiteY3" fmla="*/ 119062 h 657225"/>
                <a:gd name="connsiteX4" fmla="*/ 280988 w 823913"/>
                <a:gd name="connsiteY4" fmla="*/ 0 h 657225"/>
                <a:gd name="connsiteX5" fmla="*/ 0 w 823913"/>
                <a:gd name="connsiteY5" fmla="*/ 657225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3913" h="657225">
                  <a:moveTo>
                    <a:pt x="0" y="657225"/>
                  </a:moveTo>
                  <a:lnTo>
                    <a:pt x="319088" y="95250"/>
                  </a:lnTo>
                  <a:lnTo>
                    <a:pt x="823913" y="214312"/>
                  </a:lnTo>
                  <a:lnTo>
                    <a:pt x="776288" y="119062"/>
                  </a:lnTo>
                  <a:lnTo>
                    <a:pt x="280988" y="0"/>
                  </a:lnTo>
                  <a:lnTo>
                    <a:pt x="0" y="657225"/>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7" name="任意多边形 216"/>
            <p:cNvSpPr/>
            <p:nvPr/>
          </p:nvSpPr>
          <p:spPr bwMode="auto">
            <a:xfrm>
              <a:off x="5972175" y="2362200"/>
              <a:ext cx="428625" cy="633413"/>
            </a:xfrm>
            <a:custGeom>
              <a:avLst/>
              <a:gdLst>
                <a:gd name="connsiteX0" fmla="*/ 123825 w 428625"/>
                <a:gd name="connsiteY0" fmla="*/ 633413 h 633413"/>
                <a:gd name="connsiteX1" fmla="*/ 0 w 428625"/>
                <a:gd name="connsiteY1" fmla="*/ 0 h 633413"/>
                <a:gd name="connsiteX2" fmla="*/ 428625 w 428625"/>
                <a:gd name="connsiteY2" fmla="*/ 176213 h 633413"/>
                <a:gd name="connsiteX3" fmla="*/ 423863 w 428625"/>
                <a:gd name="connsiteY3" fmla="*/ 261938 h 633413"/>
                <a:gd name="connsiteX4" fmla="*/ 95250 w 428625"/>
                <a:gd name="connsiteY4" fmla="*/ 123825 h 633413"/>
                <a:gd name="connsiteX5" fmla="*/ 123825 w 428625"/>
                <a:gd name="connsiteY5" fmla="*/ 633413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625" h="633413">
                  <a:moveTo>
                    <a:pt x="123825" y="633413"/>
                  </a:moveTo>
                  <a:lnTo>
                    <a:pt x="0" y="0"/>
                  </a:lnTo>
                  <a:lnTo>
                    <a:pt x="428625" y="176213"/>
                  </a:lnTo>
                  <a:lnTo>
                    <a:pt x="423863" y="261938"/>
                  </a:lnTo>
                  <a:lnTo>
                    <a:pt x="95250" y="123825"/>
                  </a:lnTo>
                  <a:lnTo>
                    <a:pt x="123825" y="633413"/>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8" name="任意多边形 217"/>
            <p:cNvSpPr/>
            <p:nvPr/>
          </p:nvSpPr>
          <p:spPr bwMode="auto">
            <a:xfrm>
              <a:off x="6153150" y="2286000"/>
              <a:ext cx="238125" cy="471488"/>
            </a:xfrm>
            <a:custGeom>
              <a:avLst/>
              <a:gdLst>
                <a:gd name="connsiteX0" fmla="*/ 0 w 238125"/>
                <a:gd name="connsiteY0" fmla="*/ 471488 h 471488"/>
                <a:gd name="connsiteX1" fmla="*/ 76200 w 238125"/>
                <a:gd name="connsiteY1" fmla="*/ 66675 h 471488"/>
                <a:gd name="connsiteX2" fmla="*/ 238125 w 238125"/>
                <a:gd name="connsiteY2" fmla="*/ 180975 h 471488"/>
                <a:gd name="connsiteX3" fmla="*/ 228600 w 238125"/>
                <a:gd name="connsiteY3" fmla="*/ 109538 h 471488"/>
                <a:gd name="connsiteX4" fmla="*/ 57150 w 238125"/>
                <a:gd name="connsiteY4" fmla="*/ 0 h 471488"/>
                <a:gd name="connsiteX5" fmla="*/ 0 w 238125"/>
                <a:gd name="connsiteY5" fmla="*/ 471488 h 47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471488">
                  <a:moveTo>
                    <a:pt x="0" y="471488"/>
                  </a:moveTo>
                  <a:lnTo>
                    <a:pt x="76200" y="66675"/>
                  </a:lnTo>
                  <a:lnTo>
                    <a:pt x="238125" y="180975"/>
                  </a:lnTo>
                  <a:lnTo>
                    <a:pt x="228600" y="109538"/>
                  </a:lnTo>
                  <a:lnTo>
                    <a:pt x="57150" y="0"/>
                  </a:lnTo>
                  <a:lnTo>
                    <a:pt x="0" y="471488"/>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9" name="任意多边形 218"/>
            <p:cNvSpPr/>
            <p:nvPr/>
          </p:nvSpPr>
          <p:spPr bwMode="auto">
            <a:xfrm>
              <a:off x="6253163" y="2166938"/>
              <a:ext cx="242887" cy="314325"/>
            </a:xfrm>
            <a:custGeom>
              <a:avLst/>
              <a:gdLst>
                <a:gd name="connsiteX0" fmla="*/ 0 w 242887"/>
                <a:gd name="connsiteY0" fmla="*/ 314325 h 314325"/>
                <a:gd name="connsiteX1" fmla="*/ 95250 w 242887"/>
                <a:gd name="connsiteY1" fmla="*/ 0 h 314325"/>
                <a:gd name="connsiteX2" fmla="*/ 242887 w 242887"/>
                <a:gd name="connsiteY2" fmla="*/ 123825 h 314325"/>
                <a:gd name="connsiteX3" fmla="*/ 204787 w 242887"/>
                <a:gd name="connsiteY3" fmla="*/ 133350 h 314325"/>
                <a:gd name="connsiteX4" fmla="*/ 176212 w 242887"/>
                <a:gd name="connsiteY4" fmla="*/ 114300 h 314325"/>
                <a:gd name="connsiteX5" fmla="*/ 128587 w 242887"/>
                <a:gd name="connsiteY5" fmla="*/ 95250 h 314325"/>
                <a:gd name="connsiteX6" fmla="*/ 0 w 242887"/>
                <a:gd name="connsiteY6" fmla="*/ 31432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7" h="314325">
                  <a:moveTo>
                    <a:pt x="0" y="314325"/>
                  </a:moveTo>
                  <a:lnTo>
                    <a:pt x="95250" y="0"/>
                  </a:lnTo>
                  <a:lnTo>
                    <a:pt x="242887" y="123825"/>
                  </a:lnTo>
                  <a:lnTo>
                    <a:pt x="204787" y="133350"/>
                  </a:lnTo>
                  <a:lnTo>
                    <a:pt x="176212" y="114300"/>
                  </a:lnTo>
                  <a:lnTo>
                    <a:pt x="128587" y="95250"/>
                  </a:lnTo>
                  <a:lnTo>
                    <a:pt x="0" y="314325"/>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0" name="任意多边形 219"/>
            <p:cNvSpPr/>
            <p:nvPr/>
          </p:nvSpPr>
          <p:spPr bwMode="auto">
            <a:xfrm>
              <a:off x="7119938" y="2138363"/>
              <a:ext cx="314325" cy="242887"/>
            </a:xfrm>
            <a:custGeom>
              <a:avLst/>
              <a:gdLst>
                <a:gd name="connsiteX0" fmla="*/ 0 w 314325"/>
                <a:gd name="connsiteY0" fmla="*/ 85725 h 242887"/>
                <a:gd name="connsiteX1" fmla="*/ 109537 w 314325"/>
                <a:gd name="connsiteY1" fmla="*/ 0 h 242887"/>
                <a:gd name="connsiteX2" fmla="*/ 314325 w 314325"/>
                <a:gd name="connsiteY2" fmla="*/ 242887 h 242887"/>
                <a:gd name="connsiteX3" fmla="*/ 109537 w 314325"/>
                <a:gd name="connsiteY3" fmla="*/ 76200 h 242887"/>
                <a:gd name="connsiteX4" fmla="*/ 42862 w 314325"/>
                <a:gd name="connsiteY4" fmla="*/ 123825 h 242887"/>
                <a:gd name="connsiteX5" fmla="*/ 0 w 314325"/>
                <a:gd name="connsiteY5" fmla="*/ 85725 h 24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325" h="242887">
                  <a:moveTo>
                    <a:pt x="0" y="85725"/>
                  </a:moveTo>
                  <a:lnTo>
                    <a:pt x="109537" y="0"/>
                  </a:lnTo>
                  <a:lnTo>
                    <a:pt x="314325" y="242887"/>
                  </a:lnTo>
                  <a:lnTo>
                    <a:pt x="109537" y="76200"/>
                  </a:lnTo>
                  <a:lnTo>
                    <a:pt x="42862" y="123825"/>
                  </a:lnTo>
                  <a:lnTo>
                    <a:pt x="0" y="85725"/>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1" name="任意多边形 220"/>
            <p:cNvSpPr/>
            <p:nvPr/>
          </p:nvSpPr>
          <p:spPr bwMode="auto">
            <a:xfrm>
              <a:off x="7210425" y="2252663"/>
              <a:ext cx="385763" cy="542925"/>
            </a:xfrm>
            <a:custGeom>
              <a:avLst/>
              <a:gdLst>
                <a:gd name="connsiteX0" fmla="*/ 385763 w 385763"/>
                <a:gd name="connsiteY0" fmla="*/ 542925 h 542925"/>
                <a:gd name="connsiteX1" fmla="*/ 271463 w 385763"/>
                <a:gd name="connsiteY1" fmla="*/ 0 h 542925"/>
                <a:gd name="connsiteX2" fmla="*/ 0 w 385763"/>
                <a:gd name="connsiteY2" fmla="*/ 142875 h 542925"/>
                <a:gd name="connsiteX3" fmla="*/ 9525 w 385763"/>
                <a:gd name="connsiteY3" fmla="*/ 200025 h 542925"/>
                <a:gd name="connsiteX4" fmla="*/ 223838 w 385763"/>
                <a:gd name="connsiteY4" fmla="*/ 128587 h 542925"/>
                <a:gd name="connsiteX5" fmla="*/ 385763 w 385763"/>
                <a:gd name="connsiteY5" fmla="*/ 542925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763" h="542925">
                  <a:moveTo>
                    <a:pt x="385763" y="542925"/>
                  </a:moveTo>
                  <a:lnTo>
                    <a:pt x="271463" y="0"/>
                  </a:lnTo>
                  <a:lnTo>
                    <a:pt x="0" y="142875"/>
                  </a:lnTo>
                  <a:lnTo>
                    <a:pt x="9525" y="200025"/>
                  </a:lnTo>
                  <a:lnTo>
                    <a:pt x="223838" y="128587"/>
                  </a:lnTo>
                  <a:lnTo>
                    <a:pt x="385763" y="542925"/>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2" name="任意多边形 221"/>
            <p:cNvSpPr/>
            <p:nvPr/>
          </p:nvSpPr>
          <p:spPr bwMode="auto">
            <a:xfrm>
              <a:off x="7215188" y="2300288"/>
              <a:ext cx="704850" cy="523875"/>
            </a:xfrm>
            <a:custGeom>
              <a:avLst/>
              <a:gdLst>
                <a:gd name="connsiteX0" fmla="*/ 0 w 704850"/>
                <a:gd name="connsiteY0" fmla="*/ 214312 h 523875"/>
                <a:gd name="connsiteX1" fmla="*/ 509587 w 704850"/>
                <a:gd name="connsiteY1" fmla="*/ 0 h 523875"/>
                <a:gd name="connsiteX2" fmla="*/ 704850 w 704850"/>
                <a:gd name="connsiteY2" fmla="*/ 523875 h 523875"/>
                <a:gd name="connsiteX3" fmla="*/ 476250 w 704850"/>
                <a:gd name="connsiteY3" fmla="*/ 85725 h 523875"/>
                <a:gd name="connsiteX4" fmla="*/ 0 w 704850"/>
                <a:gd name="connsiteY4" fmla="*/ 271462 h 523875"/>
                <a:gd name="connsiteX5" fmla="*/ 0 w 704850"/>
                <a:gd name="connsiteY5" fmla="*/ 214312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4850" h="523875">
                  <a:moveTo>
                    <a:pt x="0" y="214312"/>
                  </a:moveTo>
                  <a:lnTo>
                    <a:pt x="509587" y="0"/>
                  </a:lnTo>
                  <a:lnTo>
                    <a:pt x="704850" y="523875"/>
                  </a:lnTo>
                  <a:lnTo>
                    <a:pt x="476250" y="85725"/>
                  </a:lnTo>
                  <a:lnTo>
                    <a:pt x="0" y="271462"/>
                  </a:lnTo>
                  <a:lnTo>
                    <a:pt x="0" y="214312"/>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3" name="任意多边形 222"/>
            <p:cNvSpPr/>
            <p:nvPr/>
          </p:nvSpPr>
          <p:spPr bwMode="auto">
            <a:xfrm>
              <a:off x="7143750" y="2490788"/>
              <a:ext cx="833438" cy="652462"/>
            </a:xfrm>
            <a:custGeom>
              <a:avLst/>
              <a:gdLst>
                <a:gd name="connsiteX0" fmla="*/ 42863 w 833438"/>
                <a:gd name="connsiteY0" fmla="*/ 119062 h 652462"/>
                <a:gd name="connsiteX1" fmla="*/ 557213 w 833438"/>
                <a:gd name="connsiteY1" fmla="*/ 0 h 652462"/>
                <a:gd name="connsiteX2" fmla="*/ 833438 w 833438"/>
                <a:gd name="connsiteY2" fmla="*/ 652462 h 652462"/>
                <a:gd name="connsiteX3" fmla="*/ 557213 w 833438"/>
                <a:gd name="connsiteY3" fmla="*/ 100012 h 652462"/>
                <a:gd name="connsiteX4" fmla="*/ 0 w 833438"/>
                <a:gd name="connsiteY4" fmla="*/ 180975 h 652462"/>
                <a:gd name="connsiteX5" fmla="*/ 42863 w 833438"/>
                <a:gd name="connsiteY5" fmla="*/ 119062 h 65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38" h="652462">
                  <a:moveTo>
                    <a:pt x="42863" y="119062"/>
                  </a:moveTo>
                  <a:lnTo>
                    <a:pt x="557213" y="0"/>
                  </a:lnTo>
                  <a:lnTo>
                    <a:pt x="833438" y="652462"/>
                  </a:lnTo>
                  <a:lnTo>
                    <a:pt x="557213" y="100012"/>
                  </a:lnTo>
                  <a:lnTo>
                    <a:pt x="0" y="180975"/>
                  </a:lnTo>
                  <a:lnTo>
                    <a:pt x="42863" y="119062"/>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4" name="任意多边形 223"/>
            <p:cNvSpPr/>
            <p:nvPr/>
          </p:nvSpPr>
          <p:spPr bwMode="auto">
            <a:xfrm>
              <a:off x="7105650" y="2709863"/>
              <a:ext cx="447675" cy="338137"/>
            </a:xfrm>
            <a:custGeom>
              <a:avLst/>
              <a:gdLst>
                <a:gd name="connsiteX0" fmla="*/ 0 w 447675"/>
                <a:gd name="connsiteY0" fmla="*/ 52387 h 338137"/>
                <a:gd name="connsiteX1" fmla="*/ 261938 w 447675"/>
                <a:gd name="connsiteY1" fmla="*/ 47625 h 338137"/>
                <a:gd name="connsiteX2" fmla="*/ 447675 w 447675"/>
                <a:gd name="connsiteY2" fmla="*/ 338137 h 338137"/>
                <a:gd name="connsiteX3" fmla="*/ 285750 w 447675"/>
                <a:gd name="connsiteY3" fmla="*/ 0 h 338137"/>
                <a:gd name="connsiteX4" fmla="*/ 47625 w 447675"/>
                <a:gd name="connsiteY4" fmla="*/ 0 h 338137"/>
                <a:gd name="connsiteX5" fmla="*/ 0 w 447675"/>
                <a:gd name="connsiteY5" fmla="*/ 52387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338137">
                  <a:moveTo>
                    <a:pt x="0" y="52387"/>
                  </a:moveTo>
                  <a:lnTo>
                    <a:pt x="261938" y="47625"/>
                  </a:lnTo>
                  <a:lnTo>
                    <a:pt x="447675" y="338137"/>
                  </a:lnTo>
                  <a:lnTo>
                    <a:pt x="285750" y="0"/>
                  </a:lnTo>
                  <a:lnTo>
                    <a:pt x="47625" y="0"/>
                  </a:lnTo>
                  <a:lnTo>
                    <a:pt x="0" y="52387"/>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5" name="椭圆 224"/>
            <p:cNvSpPr/>
            <p:nvPr/>
          </p:nvSpPr>
          <p:spPr bwMode="auto">
            <a:xfrm>
              <a:off x="6365669" y="2061042"/>
              <a:ext cx="863805" cy="832260"/>
            </a:xfrm>
            <a:prstGeom prst="ellipse">
              <a:avLst/>
            </a:prstGeom>
            <a:solidFill>
              <a:srgbClr val="33342F"/>
            </a:solidFill>
            <a:ln w="3175" cap="flat" cmpd="sng" algn="ctr">
              <a:noFill/>
              <a:prstDash val="solid"/>
              <a:round/>
              <a:headEnd type="none" w="med" len="med"/>
              <a:tailEnd type="none" w="med" len="med"/>
            </a:ln>
            <a:effectLst>
              <a:innerShdw dist="190500" dir="1500000">
                <a:schemeClr val="tx1">
                  <a:alpha val="78000"/>
                </a:schemeClr>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226" name="组合 2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8563399" y="2094407"/>
            <a:ext cx="2719702" cy="2719702"/>
            <a:chOff x="1894682" y="4764706"/>
            <a:chExt cx="2719702" cy="2719702"/>
          </a:xfrm>
        </p:grpSpPr>
        <p:sp>
          <p:nvSpPr>
            <p:cNvPr id="227" name="任意多边形 226"/>
            <p:cNvSpPr/>
            <p:nvPr/>
          </p:nvSpPr>
          <p:spPr bwMode="auto">
            <a:xfrm>
              <a:off x="2749790" y="5110644"/>
              <a:ext cx="274199" cy="113300"/>
            </a:xfrm>
            <a:custGeom>
              <a:avLst/>
              <a:gdLst>
                <a:gd name="connsiteX0" fmla="*/ 145701 w 567732"/>
                <a:gd name="connsiteY0" fmla="*/ 216040 h 216040"/>
                <a:gd name="connsiteX1" fmla="*/ 0 w 567732"/>
                <a:gd name="connsiteY1" fmla="*/ 115556 h 216040"/>
                <a:gd name="connsiteX2" fmla="*/ 567732 w 567732"/>
                <a:gd name="connsiteY2" fmla="*/ 0 h 216040"/>
                <a:gd name="connsiteX3" fmla="*/ 145701 w 567732"/>
                <a:gd name="connsiteY3" fmla="*/ 216040 h 216040"/>
                <a:gd name="connsiteX0" fmla="*/ 145701 w 567732"/>
                <a:gd name="connsiteY0" fmla="*/ 216040 h 216040"/>
                <a:gd name="connsiteX1" fmla="*/ 0 w 567732"/>
                <a:gd name="connsiteY1" fmla="*/ 115556 h 216040"/>
                <a:gd name="connsiteX2" fmla="*/ 567732 w 567732"/>
                <a:gd name="connsiteY2" fmla="*/ 0 h 216040"/>
                <a:gd name="connsiteX3" fmla="*/ 145701 w 567732"/>
                <a:gd name="connsiteY3" fmla="*/ 216040 h 216040"/>
                <a:gd name="connsiteX0" fmla="*/ 145701 w 567732"/>
                <a:gd name="connsiteY0" fmla="*/ 234588 h 234588"/>
                <a:gd name="connsiteX1" fmla="*/ 0 w 567732"/>
                <a:gd name="connsiteY1" fmla="*/ 134104 h 234588"/>
                <a:gd name="connsiteX2" fmla="*/ 567732 w 567732"/>
                <a:gd name="connsiteY2" fmla="*/ 18548 h 234588"/>
                <a:gd name="connsiteX3" fmla="*/ 145701 w 567732"/>
                <a:gd name="connsiteY3" fmla="*/ 234588 h 234588"/>
                <a:gd name="connsiteX0" fmla="*/ 145701 w 567732"/>
                <a:gd name="connsiteY0" fmla="*/ 234588 h 234588"/>
                <a:gd name="connsiteX1" fmla="*/ 0 w 567732"/>
                <a:gd name="connsiteY1" fmla="*/ 134104 h 234588"/>
                <a:gd name="connsiteX2" fmla="*/ 567732 w 567732"/>
                <a:gd name="connsiteY2" fmla="*/ 18548 h 234588"/>
                <a:gd name="connsiteX3" fmla="*/ 145701 w 567732"/>
                <a:gd name="connsiteY3" fmla="*/ 234588 h 234588"/>
                <a:gd name="connsiteX0" fmla="*/ 145701 w 567732"/>
                <a:gd name="connsiteY0" fmla="*/ 234588 h 234588"/>
                <a:gd name="connsiteX1" fmla="*/ 0 w 567732"/>
                <a:gd name="connsiteY1" fmla="*/ 134104 h 234588"/>
                <a:gd name="connsiteX2" fmla="*/ 567732 w 567732"/>
                <a:gd name="connsiteY2" fmla="*/ 18548 h 234588"/>
                <a:gd name="connsiteX3" fmla="*/ 145701 w 567732"/>
                <a:gd name="connsiteY3" fmla="*/ 234588 h 234588"/>
              </a:gdLst>
              <a:ahLst/>
              <a:cxnLst>
                <a:cxn ang="0">
                  <a:pos x="connsiteX0" y="connsiteY0"/>
                </a:cxn>
                <a:cxn ang="0">
                  <a:pos x="connsiteX1" y="connsiteY1"/>
                </a:cxn>
                <a:cxn ang="0">
                  <a:pos x="connsiteX2" y="connsiteY2"/>
                </a:cxn>
                <a:cxn ang="0">
                  <a:pos x="connsiteX3" y="connsiteY3"/>
                </a:cxn>
              </a:cxnLst>
              <a:rect l="l" t="t" r="r" b="b"/>
              <a:pathLst>
                <a:path w="567732" h="234588">
                  <a:moveTo>
                    <a:pt x="145701" y="234588"/>
                  </a:moveTo>
                  <a:lnTo>
                    <a:pt x="0" y="134104"/>
                  </a:lnTo>
                  <a:cubicBezTo>
                    <a:pt x="239486" y="-30019"/>
                    <a:pt x="373464" y="-8248"/>
                    <a:pt x="567732" y="18548"/>
                  </a:cubicBezTo>
                  <a:cubicBezTo>
                    <a:pt x="356716" y="70464"/>
                    <a:pt x="236136" y="147502"/>
                    <a:pt x="145701" y="234588"/>
                  </a:cubicBezTo>
                  <a:close/>
                </a:path>
              </a:pathLst>
            </a:custGeom>
            <a:solidFill>
              <a:srgbClr val="C16205"/>
            </a:solidFill>
            <a:ln w="31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28" name="任意多边形 227"/>
            <p:cNvSpPr/>
            <p:nvPr/>
          </p:nvSpPr>
          <p:spPr bwMode="auto">
            <a:xfrm>
              <a:off x="2675999" y="5172985"/>
              <a:ext cx="810028" cy="1173026"/>
            </a:xfrm>
            <a:custGeom>
              <a:avLst/>
              <a:gdLst>
                <a:gd name="connsiteX0" fmla="*/ 1537397 w 1617784"/>
                <a:gd name="connsiteY0" fmla="*/ 1512277 h 2391508"/>
                <a:gd name="connsiteX1" fmla="*/ 1617784 w 1617784"/>
                <a:gd name="connsiteY1" fmla="*/ 2391508 h 2391508"/>
                <a:gd name="connsiteX2" fmla="*/ 728505 w 1617784"/>
                <a:gd name="connsiteY2" fmla="*/ 2280976 h 2391508"/>
                <a:gd name="connsiteX3" fmla="*/ 678263 w 1617784"/>
                <a:gd name="connsiteY3" fmla="*/ 1808703 h 2391508"/>
                <a:gd name="connsiteX4" fmla="*/ 0 w 1617784"/>
                <a:gd name="connsiteY4" fmla="*/ 1155560 h 2391508"/>
                <a:gd name="connsiteX5" fmla="*/ 85411 w 1617784"/>
                <a:gd name="connsiteY5" fmla="*/ 0 h 2391508"/>
                <a:gd name="connsiteX6" fmla="*/ 236136 w 1617784"/>
                <a:gd name="connsiteY6" fmla="*/ 95459 h 2391508"/>
                <a:gd name="connsiteX7" fmla="*/ 748602 w 1617784"/>
                <a:gd name="connsiteY7" fmla="*/ 1446963 h 2391508"/>
                <a:gd name="connsiteX8" fmla="*/ 1537397 w 1617784"/>
                <a:gd name="connsiteY8" fmla="*/ 1512277 h 2391508"/>
                <a:gd name="connsiteX0" fmla="*/ 1537397 w 1617784"/>
                <a:gd name="connsiteY0" fmla="*/ 1512277 h 2391508"/>
                <a:gd name="connsiteX1" fmla="*/ 1617784 w 1617784"/>
                <a:gd name="connsiteY1" fmla="*/ 2391508 h 2391508"/>
                <a:gd name="connsiteX2" fmla="*/ 728505 w 1617784"/>
                <a:gd name="connsiteY2" fmla="*/ 2280976 h 2391508"/>
                <a:gd name="connsiteX3" fmla="*/ 678263 w 1617784"/>
                <a:gd name="connsiteY3" fmla="*/ 1808703 h 2391508"/>
                <a:gd name="connsiteX4" fmla="*/ 0 w 1617784"/>
                <a:gd name="connsiteY4" fmla="*/ 1155560 h 2391508"/>
                <a:gd name="connsiteX5" fmla="*/ 85411 w 1617784"/>
                <a:gd name="connsiteY5" fmla="*/ 0 h 2391508"/>
                <a:gd name="connsiteX6" fmla="*/ 236136 w 1617784"/>
                <a:gd name="connsiteY6" fmla="*/ 95459 h 2391508"/>
                <a:gd name="connsiteX7" fmla="*/ 748602 w 1617784"/>
                <a:gd name="connsiteY7" fmla="*/ 1446963 h 2391508"/>
                <a:gd name="connsiteX8" fmla="*/ 1537397 w 1617784"/>
                <a:gd name="connsiteY8" fmla="*/ 1512277 h 2391508"/>
                <a:gd name="connsiteX0" fmla="*/ 1537397 w 1617784"/>
                <a:gd name="connsiteY0" fmla="*/ 1512277 h 2396632"/>
                <a:gd name="connsiteX1" fmla="*/ 1617784 w 1617784"/>
                <a:gd name="connsiteY1" fmla="*/ 2391508 h 2396632"/>
                <a:gd name="connsiteX2" fmla="*/ 728505 w 1617784"/>
                <a:gd name="connsiteY2" fmla="*/ 2280976 h 2396632"/>
                <a:gd name="connsiteX3" fmla="*/ 678263 w 1617784"/>
                <a:gd name="connsiteY3" fmla="*/ 1808703 h 2396632"/>
                <a:gd name="connsiteX4" fmla="*/ 0 w 1617784"/>
                <a:gd name="connsiteY4" fmla="*/ 1155560 h 2396632"/>
                <a:gd name="connsiteX5" fmla="*/ 85411 w 1617784"/>
                <a:gd name="connsiteY5" fmla="*/ 0 h 2396632"/>
                <a:gd name="connsiteX6" fmla="*/ 236136 w 1617784"/>
                <a:gd name="connsiteY6" fmla="*/ 95459 h 2396632"/>
                <a:gd name="connsiteX7" fmla="*/ 748602 w 1617784"/>
                <a:gd name="connsiteY7" fmla="*/ 1446963 h 2396632"/>
                <a:gd name="connsiteX8" fmla="*/ 1537397 w 1617784"/>
                <a:gd name="connsiteY8" fmla="*/ 1512277 h 2396632"/>
                <a:gd name="connsiteX0" fmla="*/ 1537397 w 1617784"/>
                <a:gd name="connsiteY0" fmla="*/ 1512277 h 2434904"/>
                <a:gd name="connsiteX1" fmla="*/ 1617784 w 1617784"/>
                <a:gd name="connsiteY1" fmla="*/ 2391508 h 2434904"/>
                <a:gd name="connsiteX2" fmla="*/ 728505 w 1617784"/>
                <a:gd name="connsiteY2" fmla="*/ 2280976 h 2434904"/>
                <a:gd name="connsiteX3" fmla="*/ 678263 w 1617784"/>
                <a:gd name="connsiteY3" fmla="*/ 1808703 h 2434904"/>
                <a:gd name="connsiteX4" fmla="*/ 0 w 1617784"/>
                <a:gd name="connsiteY4" fmla="*/ 1155560 h 2434904"/>
                <a:gd name="connsiteX5" fmla="*/ 85411 w 1617784"/>
                <a:gd name="connsiteY5" fmla="*/ 0 h 2434904"/>
                <a:gd name="connsiteX6" fmla="*/ 236136 w 1617784"/>
                <a:gd name="connsiteY6" fmla="*/ 95459 h 2434904"/>
                <a:gd name="connsiteX7" fmla="*/ 748602 w 1617784"/>
                <a:gd name="connsiteY7" fmla="*/ 1446963 h 2434904"/>
                <a:gd name="connsiteX8" fmla="*/ 1537397 w 1617784"/>
                <a:gd name="connsiteY8" fmla="*/ 1512277 h 2434904"/>
                <a:gd name="connsiteX0" fmla="*/ 1537397 w 1628854"/>
                <a:gd name="connsiteY0" fmla="*/ 1512277 h 2434904"/>
                <a:gd name="connsiteX1" fmla="*/ 1617784 w 1628854"/>
                <a:gd name="connsiteY1" fmla="*/ 2391508 h 2434904"/>
                <a:gd name="connsiteX2" fmla="*/ 728505 w 1628854"/>
                <a:gd name="connsiteY2" fmla="*/ 2280976 h 2434904"/>
                <a:gd name="connsiteX3" fmla="*/ 678263 w 1628854"/>
                <a:gd name="connsiteY3" fmla="*/ 1808703 h 2434904"/>
                <a:gd name="connsiteX4" fmla="*/ 0 w 1628854"/>
                <a:gd name="connsiteY4" fmla="*/ 1155560 h 2434904"/>
                <a:gd name="connsiteX5" fmla="*/ 85411 w 1628854"/>
                <a:gd name="connsiteY5" fmla="*/ 0 h 2434904"/>
                <a:gd name="connsiteX6" fmla="*/ 236136 w 1628854"/>
                <a:gd name="connsiteY6" fmla="*/ 95459 h 2434904"/>
                <a:gd name="connsiteX7" fmla="*/ 748602 w 1628854"/>
                <a:gd name="connsiteY7" fmla="*/ 1446963 h 2434904"/>
                <a:gd name="connsiteX8" fmla="*/ 1537397 w 1628854"/>
                <a:gd name="connsiteY8" fmla="*/ 1512277 h 2434904"/>
                <a:gd name="connsiteX0" fmla="*/ 1537397 w 1634470"/>
                <a:gd name="connsiteY0" fmla="*/ 1512277 h 2434904"/>
                <a:gd name="connsiteX1" fmla="*/ 1617784 w 1634470"/>
                <a:gd name="connsiteY1" fmla="*/ 2391508 h 2434904"/>
                <a:gd name="connsiteX2" fmla="*/ 728505 w 1634470"/>
                <a:gd name="connsiteY2" fmla="*/ 2280976 h 2434904"/>
                <a:gd name="connsiteX3" fmla="*/ 678263 w 1634470"/>
                <a:gd name="connsiteY3" fmla="*/ 1808703 h 2434904"/>
                <a:gd name="connsiteX4" fmla="*/ 0 w 1634470"/>
                <a:gd name="connsiteY4" fmla="*/ 1155560 h 2434904"/>
                <a:gd name="connsiteX5" fmla="*/ 85411 w 1634470"/>
                <a:gd name="connsiteY5" fmla="*/ 0 h 2434904"/>
                <a:gd name="connsiteX6" fmla="*/ 236136 w 1634470"/>
                <a:gd name="connsiteY6" fmla="*/ 95459 h 2434904"/>
                <a:gd name="connsiteX7" fmla="*/ 748602 w 1634470"/>
                <a:gd name="connsiteY7" fmla="*/ 1446963 h 2434904"/>
                <a:gd name="connsiteX8" fmla="*/ 1537397 w 1634470"/>
                <a:gd name="connsiteY8" fmla="*/ 1512277 h 2434904"/>
                <a:gd name="connsiteX0" fmla="*/ 1537397 w 1614821"/>
                <a:gd name="connsiteY0" fmla="*/ 1512277 h 2428761"/>
                <a:gd name="connsiteX1" fmla="*/ 1592663 w 1614821"/>
                <a:gd name="connsiteY1" fmla="*/ 2381459 h 2428761"/>
                <a:gd name="connsiteX2" fmla="*/ 728505 w 1614821"/>
                <a:gd name="connsiteY2" fmla="*/ 2280976 h 2428761"/>
                <a:gd name="connsiteX3" fmla="*/ 678263 w 1614821"/>
                <a:gd name="connsiteY3" fmla="*/ 1808703 h 2428761"/>
                <a:gd name="connsiteX4" fmla="*/ 0 w 1614821"/>
                <a:gd name="connsiteY4" fmla="*/ 1155560 h 2428761"/>
                <a:gd name="connsiteX5" fmla="*/ 85411 w 1614821"/>
                <a:gd name="connsiteY5" fmla="*/ 0 h 2428761"/>
                <a:gd name="connsiteX6" fmla="*/ 236136 w 1614821"/>
                <a:gd name="connsiteY6" fmla="*/ 95459 h 2428761"/>
                <a:gd name="connsiteX7" fmla="*/ 748602 w 1614821"/>
                <a:gd name="connsiteY7" fmla="*/ 1446963 h 2428761"/>
                <a:gd name="connsiteX8" fmla="*/ 1537397 w 1614821"/>
                <a:gd name="connsiteY8" fmla="*/ 1512277 h 2428761"/>
                <a:gd name="connsiteX0" fmla="*/ 1537397 w 1614821"/>
                <a:gd name="connsiteY0" fmla="*/ 1512277 h 2428761"/>
                <a:gd name="connsiteX1" fmla="*/ 1592663 w 1614821"/>
                <a:gd name="connsiteY1" fmla="*/ 2381459 h 2428761"/>
                <a:gd name="connsiteX2" fmla="*/ 728505 w 1614821"/>
                <a:gd name="connsiteY2" fmla="*/ 2280976 h 2428761"/>
                <a:gd name="connsiteX3" fmla="*/ 678263 w 1614821"/>
                <a:gd name="connsiteY3" fmla="*/ 1808703 h 2428761"/>
                <a:gd name="connsiteX4" fmla="*/ 0 w 1614821"/>
                <a:gd name="connsiteY4" fmla="*/ 1155560 h 2428761"/>
                <a:gd name="connsiteX5" fmla="*/ 85411 w 1614821"/>
                <a:gd name="connsiteY5" fmla="*/ 0 h 2428761"/>
                <a:gd name="connsiteX6" fmla="*/ 236136 w 1614821"/>
                <a:gd name="connsiteY6" fmla="*/ 95459 h 2428761"/>
                <a:gd name="connsiteX7" fmla="*/ 748602 w 1614821"/>
                <a:gd name="connsiteY7" fmla="*/ 1446963 h 2428761"/>
                <a:gd name="connsiteX8" fmla="*/ 1537397 w 1614821"/>
                <a:gd name="connsiteY8" fmla="*/ 1512277 h 2428761"/>
                <a:gd name="connsiteX0" fmla="*/ 1537397 w 1614821"/>
                <a:gd name="connsiteY0" fmla="*/ 1512277 h 2428761"/>
                <a:gd name="connsiteX1" fmla="*/ 1592663 w 1614821"/>
                <a:gd name="connsiteY1" fmla="*/ 2381459 h 2428761"/>
                <a:gd name="connsiteX2" fmla="*/ 728505 w 1614821"/>
                <a:gd name="connsiteY2" fmla="*/ 2280976 h 2428761"/>
                <a:gd name="connsiteX3" fmla="*/ 678263 w 1614821"/>
                <a:gd name="connsiteY3" fmla="*/ 1808703 h 2428761"/>
                <a:gd name="connsiteX4" fmla="*/ 0 w 1614821"/>
                <a:gd name="connsiteY4" fmla="*/ 1155560 h 2428761"/>
                <a:gd name="connsiteX5" fmla="*/ 85411 w 1614821"/>
                <a:gd name="connsiteY5" fmla="*/ 0 h 2428761"/>
                <a:gd name="connsiteX6" fmla="*/ 236136 w 1614821"/>
                <a:gd name="connsiteY6" fmla="*/ 95459 h 2428761"/>
                <a:gd name="connsiteX7" fmla="*/ 748602 w 1614821"/>
                <a:gd name="connsiteY7" fmla="*/ 1446963 h 2428761"/>
                <a:gd name="connsiteX8" fmla="*/ 1537397 w 1614821"/>
                <a:gd name="connsiteY8" fmla="*/ 1512277 h 2428761"/>
                <a:gd name="connsiteX0" fmla="*/ 1537397 w 1614821"/>
                <a:gd name="connsiteY0" fmla="*/ 1512277 h 2428761"/>
                <a:gd name="connsiteX1" fmla="*/ 1592663 w 1614821"/>
                <a:gd name="connsiteY1" fmla="*/ 2381459 h 2428761"/>
                <a:gd name="connsiteX2" fmla="*/ 728505 w 1614821"/>
                <a:gd name="connsiteY2" fmla="*/ 2280976 h 2428761"/>
                <a:gd name="connsiteX3" fmla="*/ 678263 w 1614821"/>
                <a:gd name="connsiteY3" fmla="*/ 1808703 h 2428761"/>
                <a:gd name="connsiteX4" fmla="*/ 0 w 1614821"/>
                <a:gd name="connsiteY4" fmla="*/ 1155560 h 2428761"/>
                <a:gd name="connsiteX5" fmla="*/ 85411 w 1614821"/>
                <a:gd name="connsiteY5" fmla="*/ 0 h 2428761"/>
                <a:gd name="connsiteX6" fmla="*/ 236136 w 1614821"/>
                <a:gd name="connsiteY6" fmla="*/ 95459 h 2428761"/>
                <a:gd name="connsiteX7" fmla="*/ 748602 w 1614821"/>
                <a:gd name="connsiteY7" fmla="*/ 1446963 h 2428761"/>
                <a:gd name="connsiteX8" fmla="*/ 1537397 w 1614821"/>
                <a:gd name="connsiteY8" fmla="*/ 1512277 h 2428761"/>
                <a:gd name="connsiteX0" fmla="*/ 1583171 w 1660595"/>
                <a:gd name="connsiteY0" fmla="*/ 1512277 h 2428761"/>
                <a:gd name="connsiteX1" fmla="*/ 1638437 w 1660595"/>
                <a:gd name="connsiteY1" fmla="*/ 2381459 h 2428761"/>
                <a:gd name="connsiteX2" fmla="*/ 774279 w 1660595"/>
                <a:gd name="connsiteY2" fmla="*/ 2280976 h 2428761"/>
                <a:gd name="connsiteX3" fmla="*/ 724037 w 1660595"/>
                <a:gd name="connsiteY3" fmla="*/ 1808703 h 2428761"/>
                <a:gd name="connsiteX4" fmla="*/ 45774 w 1660595"/>
                <a:gd name="connsiteY4" fmla="*/ 1155560 h 2428761"/>
                <a:gd name="connsiteX5" fmla="*/ 131185 w 1660595"/>
                <a:gd name="connsiteY5" fmla="*/ 0 h 2428761"/>
                <a:gd name="connsiteX6" fmla="*/ 281910 w 1660595"/>
                <a:gd name="connsiteY6" fmla="*/ 95459 h 2428761"/>
                <a:gd name="connsiteX7" fmla="*/ 794376 w 1660595"/>
                <a:gd name="connsiteY7" fmla="*/ 1446963 h 2428761"/>
                <a:gd name="connsiteX8" fmla="*/ 1583171 w 1660595"/>
                <a:gd name="connsiteY8" fmla="*/ 1512277 h 2428761"/>
                <a:gd name="connsiteX0" fmla="*/ 1599747 w 1677171"/>
                <a:gd name="connsiteY0" fmla="*/ 1512277 h 2428761"/>
                <a:gd name="connsiteX1" fmla="*/ 1655013 w 1677171"/>
                <a:gd name="connsiteY1" fmla="*/ 2381459 h 2428761"/>
                <a:gd name="connsiteX2" fmla="*/ 790855 w 1677171"/>
                <a:gd name="connsiteY2" fmla="*/ 2280976 h 2428761"/>
                <a:gd name="connsiteX3" fmla="*/ 740613 w 1677171"/>
                <a:gd name="connsiteY3" fmla="*/ 1808703 h 2428761"/>
                <a:gd name="connsiteX4" fmla="*/ 62350 w 1677171"/>
                <a:gd name="connsiteY4" fmla="*/ 1155560 h 2428761"/>
                <a:gd name="connsiteX5" fmla="*/ 147761 w 1677171"/>
                <a:gd name="connsiteY5" fmla="*/ 0 h 2428761"/>
                <a:gd name="connsiteX6" fmla="*/ 298486 w 1677171"/>
                <a:gd name="connsiteY6" fmla="*/ 95459 h 2428761"/>
                <a:gd name="connsiteX7" fmla="*/ 810952 w 1677171"/>
                <a:gd name="connsiteY7" fmla="*/ 1446963 h 2428761"/>
                <a:gd name="connsiteX8" fmla="*/ 1599747 w 1677171"/>
                <a:gd name="connsiteY8" fmla="*/ 1512277 h 2428761"/>
                <a:gd name="connsiteX0" fmla="*/ 1599747 w 1677171"/>
                <a:gd name="connsiteY0" fmla="*/ 1512277 h 2428761"/>
                <a:gd name="connsiteX1" fmla="*/ 1655013 w 1677171"/>
                <a:gd name="connsiteY1" fmla="*/ 2381459 h 2428761"/>
                <a:gd name="connsiteX2" fmla="*/ 790855 w 1677171"/>
                <a:gd name="connsiteY2" fmla="*/ 2280976 h 2428761"/>
                <a:gd name="connsiteX3" fmla="*/ 740613 w 1677171"/>
                <a:gd name="connsiteY3" fmla="*/ 1808703 h 2428761"/>
                <a:gd name="connsiteX4" fmla="*/ 62350 w 1677171"/>
                <a:gd name="connsiteY4" fmla="*/ 1155560 h 2428761"/>
                <a:gd name="connsiteX5" fmla="*/ 147761 w 1677171"/>
                <a:gd name="connsiteY5" fmla="*/ 0 h 2428761"/>
                <a:gd name="connsiteX6" fmla="*/ 298486 w 1677171"/>
                <a:gd name="connsiteY6" fmla="*/ 95459 h 2428761"/>
                <a:gd name="connsiteX7" fmla="*/ 810952 w 1677171"/>
                <a:gd name="connsiteY7" fmla="*/ 1446963 h 2428761"/>
                <a:gd name="connsiteX8" fmla="*/ 1599747 w 1677171"/>
                <a:gd name="connsiteY8" fmla="*/ 1512277 h 2428761"/>
                <a:gd name="connsiteX0" fmla="*/ 1599747 w 1677171"/>
                <a:gd name="connsiteY0" fmla="*/ 1512277 h 2428761"/>
                <a:gd name="connsiteX1" fmla="*/ 1655013 w 1677171"/>
                <a:gd name="connsiteY1" fmla="*/ 2381459 h 2428761"/>
                <a:gd name="connsiteX2" fmla="*/ 790855 w 1677171"/>
                <a:gd name="connsiteY2" fmla="*/ 2280976 h 2428761"/>
                <a:gd name="connsiteX3" fmla="*/ 740613 w 1677171"/>
                <a:gd name="connsiteY3" fmla="*/ 1808703 h 2428761"/>
                <a:gd name="connsiteX4" fmla="*/ 62350 w 1677171"/>
                <a:gd name="connsiteY4" fmla="*/ 1155560 h 2428761"/>
                <a:gd name="connsiteX5" fmla="*/ 147761 w 1677171"/>
                <a:gd name="connsiteY5" fmla="*/ 0 h 2428761"/>
                <a:gd name="connsiteX6" fmla="*/ 298486 w 1677171"/>
                <a:gd name="connsiteY6" fmla="*/ 95459 h 2428761"/>
                <a:gd name="connsiteX7" fmla="*/ 810952 w 1677171"/>
                <a:gd name="connsiteY7" fmla="*/ 1446963 h 2428761"/>
                <a:gd name="connsiteX8" fmla="*/ 1599747 w 1677171"/>
                <a:gd name="connsiteY8" fmla="*/ 1512277 h 2428761"/>
                <a:gd name="connsiteX0" fmla="*/ 1599747 w 1677171"/>
                <a:gd name="connsiteY0" fmla="*/ 1512277 h 2428761"/>
                <a:gd name="connsiteX1" fmla="*/ 1655013 w 1677171"/>
                <a:gd name="connsiteY1" fmla="*/ 2381459 h 2428761"/>
                <a:gd name="connsiteX2" fmla="*/ 790855 w 1677171"/>
                <a:gd name="connsiteY2" fmla="*/ 2280976 h 2428761"/>
                <a:gd name="connsiteX3" fmla="*/ 740613 w 1677171"/>
                <a:gd name="connsiteY3" fmla="*/ 1808703 h 2428761"/>
                <a:gd name="connsiteX4" fmla="*/ 62350 w 1677171"/>
                <a:gd name="connsiteY4" fmla="*/ 1155560 h 2428761"/>
                <a:gd name="connsiteX5" fmla="*/ 147761 w 1677171"/>
                <a:gd name="connsiteY5" fmla="*/ 0 h 2428761"/>
                <a:gd name="connsiteX6" fmla="*/ 298486 w 1677171"/>
                <a:gd name="connsiteY6" fmla="*/ 95459 h 2428761"/>
                <a:gd name="connsiteX7" fmla="*/ 810952 w 1677171"/>
                <a:gd name="connsiteY7" fmla="*/ 1446963 h 2428761"/>
                <a:gd name="connsiteX8" fmla="*/ 1599747 w 1677171"/>
                <a:gd name="connsiteY8" fmla="*/ 1512277 h 2428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7171" h="2428761">
                  <a:moveTo>
                    <a:pt x="1599747" y="1512277"/>
                  </a:moveTo>
                  <a:cubicBezTo>
                    <a:pt x="1676785" y="1790282"/>
                    <a:pt x="1698556" y="2088382"/>
                    <a:pt x="1655013" y="2381459"/>
                  </a:cubicBezTo>
                  <a:cubicBezTo>
                    <a:pt x="1368635" y="2440074"/>
                    <a:pt x="1082256" y="2478594"/>
                    <a:pt x="790855" y="2280976"/>
                  </a:cubicBezTo>
                  <a:cubicBezTo>
                    <a:pt x="814302" y="2158721"/>
                    <a:pt x="827698" y="1885740"/>
                    <a:pt x="740613" y="1808703"/>
                  </a:cubicBezTo>
                  <a:cubicBezTo>
                    <a:pt x="593238" y="1706545"/>
                    <a:pt x="192979" y="1488830"/>
                    <a:pt x="62350" y="1155560"/>
                  </a:cubicBezTo>
                  <a:cubicBezTo>
                    <a:pt x="-68279" y="822290"/>
                    <a:pt x="28856" y="224414"/>
                    <a:pt x="147761" y="0"/>
                  </a:cubicBezTo>
                  <a:lnTo>
                    <a:pt x="298486" y="95459"/>
                  </a:lnTo>
                  <a:cubicBezTo>
                    <a:pt x="97519" y="962967"/>
                    <a:pt x="519550" y="1292888"/>
                    <a:pt x="810952" y="1446963"/>
                  </a:cubicBezTo>
                  <a:cubicBezTo>
                    <a:pt x="1102354" y="1601038"/>
                    <a:pt x="1392081" y="1545772"/>
                    <a:pt x="1599747" y="1512277"/>
                  </a:cubicBezTo>
                  <a:close/>
                </a:path>
              </a:pathLst>
            </a:custGeom>
            <a:solidFill>
              <a:srgbClr val="FDE73F"/>
            </a:solidFill>
            <a:ln w="3175" cap="flat" cmpd="sng" algn="ctr">
              <a:solidFill>
                <a:srgbClr val="000000">
                  <a:alpha val="0"/>
                </a:srgbClr>
              </a:solidFill>
              <a:prstDash val="solid"/>
              <a:round/>
              <a:headEnd type="none" w="med" len="med"/>
              <a:tailEnd type="none" w="med" len="med"/>
            </a:ln>
            <a:effectLst>
              <a:innerShdw dist="76200" dir="10800000">
                <a:srgbClr val="FDD120"/>
              </a:inn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29" name="任意多边形 228"/>
            <p:cNvSpPr/>
            <p:nvPr/>
          </p:nvSpPr>
          <p:spPr bwMode="auto">
            <a:xfrm>
              <a:off x="3066431" y="6045913"/>
              <a:ext cx="331223" cy="318182"/>
            </a:xfrm>
            <a:custGeom>
              <a:avLst/>
              <a:gdLst>
                <a:gd name="connsiteX0" fmla="*/ 0 w 685800"/>
                <a:gd name="connsiteY0" fmla="*/ 571500 h 708660"/>
                <a:gd name="connsiteX1" fmla="*/ 685800 w 685800"/>
                <a:gd name="connsiteY1" fmla="*/ 708660 h 708660"/>
                <a:gd name="connsiteX2" fmla="*/ 15240 w 685800"/>
                <a:gd name="connsiteY2" fmla="*/ 0 h 708660"/>
                <a:gd name="connsiteX3" fmla="*/ 0 w 685800"/>
                <a:gd name="connsiteY3" fmla="*/ 571500 h 708660"/>
                <a:gd name="connsiteX0" fmla="*/ 0 w 685800"/>
                <a:gd name="connsiteY0" fmla="*/ 571500 h 708660"/>
                <a:gd name="connsiteX1" fmla="*/ 685800 w 685800"/>
                <a:gd name="connsiteY1" fmla="*/ 708660 h 708660"/>
                <a:gd name="connsiteX2" fmla="*/ 15240 w 685800"/>
                <a:gd name="connsiteY2" fmla="*/ 0 h 708660"/>
                <a:gd name="connsiteX3" fmla="*/ 0 w 685800"/>
                <a:gd name="connsiteY3" fmla="*/ 571500 h 708660"/>
                <a:gd name="connsiteX0" fmla="*/ 0 w 685800"/>
                <a:gd name="connsiteY0" fmla="*/ 571500 h 709599"/>
                <a:gd name="connsiteX1" fmla="*/ 685800 w 685800"/>
                <a:gd name="connsiteY1" fmla="*/ 708660 h 709599"/>
                <a:gd name="connsiteX2" fmla="*/ 15240 w 685800"/>
                <a:gd name="connsiteY2" fmla="*/ 0 h 709599"/>
                <a:gd name="connsiteX3" fmla="*/ 0 w 685800"/>
                <a:gd name="connsiteY3" fmla="*/ 571500 h 709599"/>
                <a:gd name="connsiteX0" fmla="*/ 0 w 685800"/>
                <a:gd name="connsiteY0" fmla="*/ 571500 h 709599"/>
                <a:gd name="connsiteX1" fmla="*/ 685800 w 685800"/>
                <a:gd name="connsiteY1" fmla="*/ 708660 h 709599"/>
                <a:gd name="connsiteX2" fmla="*/ 15240 w 685800"/>
                <a:gd name="connsiteY2" fmla="*/ 0 h 709599"/>
                <a:gd name="connsiteX3" fmla="*/ 0 w 685800"/>
                <a:gd name="connsiteY3" fmla="*/ 571500 h 709599"/>
                <a:gd name="connsiteX0" fmla="*/ 0 w 685800"/>
                <a:gd name="connsiteY0" fmla="*/ 571500 h 709599"/>
                <a:gd name="connsiteX1" fmla="*/ 685800 w 685800"/>
                <a:gd name="connsiteY1" fmla="*/ 708660 h 709599"/>
                <a:gd name="connsiteX2" fmla="*/ 15240 w 685800"/>
                <a:gd name="connsiteY2" fmla="*/ 0 h 709599"/>
                <a:gd name="connsiteX3" fmla="*/ 0 w 685800"/>
                <a:gd name="connsiteY3" fmla="*/ 571500 h 709599"/>
                <a:gd name="connsiteX0" fmla="*/ 0 w 685800"/>
                <a:gd name="connsiteY0" fmla="*/ 539750 h 677849"/>
                <a:gd name="connsiteX1" fmla="*/ 685800 w 685800"/>
                <a:gd name="connsiteY1" fmla="*/ 676910 h 677849"/>
                <a:gd name="connsiteX2" fmla="*/ 8890 w 685800"/>
                <a:gd name="connsiteY2" fmla="*/ 0 h 677849"/>
                <a:gd name="connsiteX3" fmla="*/ 0 w 685800"/>
                <a:gd name="connsiteY3" fmla="*/ 539750 h 677849"/>
                <a:gd name="connsiteX0" fmla="*/ 0 w 685800"/>
                <a:gd name="connsiteY0" fmla="*/ 520700 h 658799"/>
                <a:gd name="connsiteX1" fmla="*/ 685800 w 685800"/>
                <a:gd name="connsiteY1" fmla="*/ 657860 h 658799"/>
                <a:gd name="connsiteX2" fmla="*/ 8890 w 685800"/>
                <a:gd name="connsiteY2" fmla="*/ 0 h 658799"/>
                <a:gd name="connsiteX3" fmla="*/ 0 w 685800"/>
                <a:gd name="connsiteY3" fmla="*/ 520700 h 658799"/>
                <a:gd name="connsiteX0" fmla="*/ 0 w 685800"/>
                <a:gd name="connsiteY0" fmla="*/ 520700 h 658799"/>
                <a:gd name="connsiteX1" fmla="*/ 685800 w 685800"/>
                <a:gd name="connsiteY1" fmla="*/ 657860 h 658799"/>
                <a:gd name="connsiteX2" fmla="*/ 8890 w 685800"/>
                <a:gd name="connsiteY2" fmla="*/ 0 h 658799"/>
                <a:gd name="connsiteX3" fmla="*/ 0 w 685800"/>
                <a:gd name="connsiteY3" fmla="*/ 520700 h 658799"/>
              </a:gdLst>
              <a:ahLst/>
              <a:cxnLst>
                <a:cxn ang="0">
                  <a:pos x="connsiteX0" y="connsiteY0"/>
                </a:cxn>
                <a:cxn ang="0">
                  <a:pos x="connsiteX1" y="connsiteY1"/>
                </a:cxn>
                <a:cxn ang="0">
                  <a:pos x="connsiteX2" y="connsiteY2"/>
                </a:cxn>
                <a:cxn ang="0">
                  <a:pos x="connsiteX3" y="connsiteY3"/>
                </a:cxn>
              </a:cxnLst>
              <a:rect l="l" t="t" r="r" b="b"/>
              <a:pathLst>
                <a:path w="685800" h="658799">
                  <a:moveTo>
                    <a:pt x="0" y="520700"/>
                  </a:moveTo>
                  <a:cubicBezTo>
                    <a:pt x="251460" y="627380"/>
                    <a:pt x="472440" y="665480"/>
                    <a:pt x="685800" y="657860"/>
                  </a:cubicBezTo>
                  <a:cubicBezTo>
                    <a:pt x="637540" y="147320"/>
                    <a:pt x="262890" y="78740"/>
                    <a:pt x="8890" y="0"/>
                  </a:cubicBezTo>
                  <a:lnTo>
                    <a:pt x="0" y="520700"/>
                  </a:lnTo>
                  <a:close/>
                </a:path>
              </a:pathLst>
            </a:custGeom>
            <a:solidFill>
              <a:srgbClr val="FDD120"/>
            </a:solid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0" name="椭圆 229"/>
            <p:cNvSpPr/>
            <p:nvPr/>
          </p:nvSpPr>
          <p:spPr bwMode="auto">
            <a:xfrm>
              <a:off x="1894682" y="4764706"/>
              <a:ext cx="2719702" cy="2719702"/>
            </a:xfrm>
            <a:prstGeom prst="ellipse">
              <a:avLst/>
            </a:prstGeom>
            <a:noFill/>
            <a:ln w="9525" cap="flat" cmpd="sng" algn="ctr">
              <a:solidFill>
                <a:srgbClr val="000000">
                  <a:alpha val="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31" name="任意多边形 2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bwMode="auto">
          <a:xfrm>
            <a:off x="9562121" y="3600166"/>
            <a:ext cx="581267" cy="643918"/>
          </a:xfrm>
          <a:custGeom>
            <a:avLst/>
            <a:gdLst>
              <a:gd name="connsiteX0" fmla="*/ 338138 w 1209675"/>
              <a:gd name="connsiteY0" fmla="*/ 0 h 1338262"/>
              <a:gd name="connsiteX1" fmla="*/ 1209675 w 1209675"/>
              <a:gd name="connsiteY1" fmla="*/ 109537 h 1338262"/>
              <a:gd name="connsiteX2" fmla="*/ 376238 w 1209675"/>
              <a:gd name="connsiteY2" fmla="*/ 1338262 h 1338262"/>
              <a:gd name="connsiteX3" fmla="*/ 0 w 1209675"/>
              <a:gd name="connsiteY3" fmla="*/ 319087 h 1338262"/>
              <a:gd name="connsiteX4" fmla="*/ 338138 w 1209675"/>
              <a:gd name="connsiteY4" fmla="*/ 0 h 1338262"/>
              <a:gd name="connsiteX0" fmla="*/ 338138 w 1209675"/>
              <a:gd name="connsiteY0" fmla="*/ 0 h 1338262"/>
              <a:gd name="connsiteX1" fmla="*/ 1209675 w 1209675"/>
              <a:gd name="connsiteY1" fmla="*/ 109537 h 1338262"/>
              <a:gd name="connsiteX2" fmla="*/ 376238 w 1209675"/>
              <a:gd name="connsiteY2" fmla="*/ 1338262 h 1338262"/>
              <a:gd name="connsiteX3" fmla="*/ 0 w 1209675"/>
              <a:gd name="connsiteY3" fmla="*/ 319087 h 1338262"/>
              <a:gd name="connsiteX4" fmla="*/ 338138 w 1209675"/>
              <a:gd name="connsiteY4" fmla="*/ 0 h 1338262"/>
              <a:gd name="connsiteX0" fmla="*/ 338138 w 1209675"/>
              <a:gd name="connsiteY0" fmla="*/ 0 h 1338262"/>
              <a:gd name="connsiteX1" fmla="*/ 1209675 w 1209675"/>
              <a:gd name="connsiteY1" fmla="*/ 109537 h 1338262"/>
              <a:gd name="connsiteX2" fmla="*/ 376238 w 1209675"/>
              <a:gd name="connsiteY2" fmla="*/ 1338262 h 1338262"/>
              <a:gd name="connsiteX3" fmla="*/ 0 w 1209675"/>
              <a:gd name="connsiteY3" fmla="*/ 319087 h 1338262"/>
              <a:gd name="connsiteX4" fmla="*/ 338138 w 1209675"/>
              <a:gd name="connsiteY4" fmla="*/ 0 h 1338262"/>
              <a:gd name="connsiteX0" fmla="*/ 342942 w 1214479"/>
              <a:gd name="connsiteY0" fmla="*/ 0 h 1338262"/>
              <a:gd name="connsiteX1" fmla="*/ 1214479 w 1214479"/>
              <a:gd name="connsiteY1" fmla="*/ 109537 h 1338262"/>
              <a:gd name="connsiteX2" fmla="*/ 381042 w 1214479"/>
              <a:gd name="connsiteY2" fmla="*/ 1338262 h 1338262"/>
              <a:gd name="connsiteX3" fmla="*/ 4804 w 1214479"/>
              <a:gd name="connsiteY3" fmla="*/ 319087 h 1338262"/>
              <a:gd name="connsiteX4" fmla="*/ 342942 w 1214479"/>
              <a:gd name="connsiteY4" fmla="*/ 0 h 1338262"/>
              <a:gd name="connsiteX0" fmla="*/ 344295 w 1215832"/>
              <a:gd name="connsiteY0" fmla="*/ 0 h 1338262"/>
              <a:gd name="connsiteX1" fmla="*/ 1215832 w 1215832"/>
              <a:gd name="connsiteY1" fmla="*/ 109537 h 1338262"/>
              <a:gd name="connsiteX2" fmla="*/ 382395 w 1215832"/>
              <a:gd name="connsiteY2" fmla="*/ 1338262 h 1338262"/>
              <a:gd name="connsiteX3" fmla="*/ 6157 w 1215832"/>
              <a:gd name="connsiteY3" fmla="*/ 319087 h 1338262"/>
              <a:gd name="connsiteX4" fmla="*/ 344295 w 1215832"/>
              <a:gd name="connsiteY4" fmla="*/ 0 h 1338262"/>
              <a:gd name="connsiteX0" fmla="*/ 344295 w 1215832"/>
              <a:gd name="connsiteY0" fmla="*/ 0 h 1338262"/>
              <a:gd name="connsiteX1" fmla="*/ 1215832 w 1215832"/>
              <a:gd name="connsiteY1" fmla="*/ 109537 h 1338262"/>
              <a:gd name="connsiteX2" fmla="*/ 382395 w 1215832"/>
              <a:gd name="connsiteY2" fmla="*/ 1338262 h 1338262"/>
              <a:gd name="connsiteX3" fmla="*/ 6157 w 1215832"/>
              <a:gd name="connsiteY3" fmla="*/ 319087 h 1338262"/>
              <a:gd name="connsiteX4" fmla="*/ 344295 w 1215832"/>
              <a:gd name="connsiteY4" fmla="*/ 0 h 1338262"/>
              <a:gd name="connsiteX0" fmla="*/ 344295 w 1218310"/>
              <a:gd name="connsiteY0" fmla="*/ 0 h 1338262"/>
              <a:gd name="connsiteX1" fmla="*/ 1215832 w 1218310"/>
              <a:gd name="connsiteY1" fmla="*/ 109537 h 1338262"/>
              <a:gd name="connsiteX2" fmla="*/ 382395 w 1218310"/>
              <a:gd name="connsiteY2" fmla="*/ 1338262 h 1338262"/>
              <a:gd name="connsiteX3" fmla="*/ 6157 w 1218310"/>
              <a:gd name="connsiteY3" fmla="*/ 319087 h 1338262"/>
              <a:gd name="connsiteX4" fmla="*/ 344295 w 1218310"/>
              <a:gd name="connsiteY4" fmla="*/ 0 h 1338262"/>
              <a:gd name="connsiteX0" fmla="*/ 344295 w 1218310"/>
              <a:gd name="connsiteY0" fmla="*/ 0 h 1338262"/>
              <a:gd name="connsiteX1" fmla="*/ 1215832 w 1218310"/>
              <a:gd name="connsiteY1" fmla="*/ 109537 h 1338262"/>
              <a:gd name="connsiteX2" fmla="*/ 382395 w 1218310"/>
              <a:gd name="connsiteY2" fmla="*/ 1338262 h 1338262"/>
              <a:gd name="connsiteX3" fmla="*/ 6157 w 1218310"/>
              <a:gd name="connsiteY3" fmla="*/ 319087 h 1338262"/>
              <a:gd name="connsiteX4" fmla="*/ 344295 w 1218310"/>
              <a:gd name="connsiteY4" fmla="*/ 0 h 1338262"/>
              <a:gd name="connsiteX0" fmla="*/ 344295 w 1218310"/>
              <a:gd name="connsiteY0" fmla="*/ 0 h 1338262"/>
              <a:gd name="connsiteX1" fmla="*/ 1215832 w 1218310"/>
              <a:gd name="connsiteY1" fmla="*/ 109537 h 1338262"/>
              <a:gd name="connsiteX2" fmla="*/ 382395 w 1218310"/>
              <a:gd name="connsiteY2" fmla="*/ 1338262 h 1338262"/>
              <a:gd name="connsiteX3" fmla="*/ 6157 w 1218310"/>
              <a:gd name="connsiteY3" fmla="*/ 319087 h 1338262"/>
              <a:gd name="connsiteX4" fmla="*/ 344295 w 1218310"/>
              <a:gd name="connsiteY4" fmla="*/ 0 h 1338262"/>
              <a:gd name="connsiteX0" fmla="*/ 344295 w 1218310"/>
              <a:gd name="connsiteY0" fmla="*/ 0 h 1338262"/>
              <a:gd name="connsiteX1" fmla="*/ 1215832 w 1218310"/>
              <a:gd name="connsiteY1" fmla="*/ 109537 h 1338262"/>
              <a:gd name="connsiteX2" fmla="*/ 382395 w 1218310"/>
              <a:gd name="connsiteY2" fmla="*/ 1338262 h 1338262"/>
              <a:gd name="connsiteX3" fmla="*/ 6157 w 1218310"/>
              <a:gd name="connsiteY3" fmla="*/ 319087 h 1338262"/>
              <a:gd name="connsiteX4" fmla="*/ 344295 w 1218310"/>
              <a:gd name="connsiteY4" fmla="*/ 0 h 1338262"/>
              <a:gd name="connsiteX0" fmla="*/ 344295 w 1218310"/>
              <a:gd name="connsiteY0" fmla="*/ 0 h 1338262"/>
              <a:gd name="connsiteX1" fmla="*/ 1215832 w 1218310"/>
              <a:gd name="connsiteY1" fmla="*/ 109537 h 1338262"/>
              <a:gd name="connsiteX2" fmla="*/ 382395 w 1218310"/>
              <a:gd name="connsiteY2" fmla="*/ 1338262 h 1338262"/>
              <a:gd name="connsiteX3" fmla="*/ 6157 w 1218310"/>
              <a:gd name="connsiteY3" fmla="*/ 319087 h 1338262"/>
              <a:gd name="connsiteX4" fmla="*/ 344295 w 1218310"/>
              <a:gd name="connsiteY4" fmla="*/ 0 h 1338262"/>
              <a:gd name="connsiteX0" fmla="*/ 344295 w 1203361"/>
              <a:gd name="connsiteY0" fmla="*/ 0 h 1338262"/>
              <a:gd name="connsiteX1" fmla="*/ 1200759 w 1203361"/>
              <a:gd name="connsiteY1" fmla="*/ 109537 h 1338262"/>
              <a:gd name="connsiteX2" fmla="*/ 382395 w 1203361"/>
              <a:gd name="connsiteY2" fmla="*/ 1338262 h 1338262"/>
              <a:gd name="connsiteX3" fmla="*/ 6157 w 1203361"/>
              <a:gd name="connsiteY3" fmla="*/ 319087 h 1338262"/>
              <a:gd name="connsiteX4" fmla="*/ 344295 w 1203361"/>
              <a:gd name="connsiteY4" fmla="*/ 0 h 1338262"/>
              <a:gd name="connsiteX0" fmla="*/ 344537 w 1203519"/>
              <a:gd name="connsiteY0" fmla="*/ 0 h 1333238"/>
              <a:gd name="connsiteX1" fmla="*/ 1201001 w 1203519"/>
              <a:gd name="connsiteY1" fmla="*/ 109537 h 1333238"/>
              <a:gd name="connsiteX2" fmla="*/ 372588 w 1203519"/>
              <a:gd name="connsiteY2" fmla="*/ 1333238 h 1333238"/>
              <a:gd name="connsiteX3" fmla="*/ 6399 w 1203519"/>
              <a:gd name="connsiteY3" fmla="*/ 319087 h 1333238"/>
              <a:gd name="connsiteX4" fmla="*/ 344537 w 1203519"/>
              <a:gd name="connsiteY4" fmla="*/ 0 h 133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3519" h="1333238">
                <a:moveTo>
                  <a:pt x="344537" y="0"/>
                </a:moveTo>
                <a:cubicBezTo>
                  <a:pt x="620761" y="117474"/>
                  <a:pt x="924776" y="130175"/>
                  <a:pt x="1201001" y="109537"/>
                </a:cubicBezTo>
                <a:cubicBezTo>
                  <a:pt x="1232752" y="528637"/>
                  <a:pt x="964725" y="1085588"/>
                  <a:pt x="372588" y="1333238"/>
                </a:cubicBezTo>
                <a:cubicBezTo>
                  <a:pt x="170975" y="1122100"/>
                  <a:pt x="-39638" y="839787"/>
                  <a:pt x="6399" y="319087"/>
                </a:cubicBezTo>
                <a:cubicBezTo>
                  <a:pt x="157212" y="336550"/>
                  <a:pt x="298499" y="244475"/>
                  <a:pt x="344537" y="0"/>
                </a:cubicBezTo>
                <a:close/>
              </a:path>
            </a:pathLst>
          </a:custGeom>
          <a:solidFill>
            <a:srgbClr val="B12607"/>
          </a:solidFill>
          <a:ln w="3175" cap="flat" cmpd="sng" algn="ctr">
            <a:noFill/>
            <a:prstDash val="solid"/>
            <a:round/>
            <a:headEnd type="none" w="med" len="med"/>
            <a:tailEnd type="none" w="med" len="med"/>
          </a:ln>
          <a:effectLst>
            <a:innerShdw dist="101600" dir="2400000">
              <a:srgbClr val="EB6346"/>
            </a:inn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20475411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childTnLst>
                                </p:cTn>
                              </p:par>
                              <p:par>
                                <p:cTn id="7" presetID="8" presetClass="emph" presetSubtype="0" repeatCount="indefinite" decel="100000" autoRev="1" fill="hold" nodeType="withEffect">
                                  <p:stCondLst>
                                    <p:cond delay="0"/>
                                  </p:stCondLst>
                                  <p:childTnLst>
                                    <p:animRot by="-480000">
                                      <p:cBhvr>
                                        <p:cTn id="8" dur="250" fill="hold"/>
                                        <p:tgtEl>
                                          <p:spTgt spid="98"/>
                                        </p:tgtEl>
                                        <p:attrNameLst>
                                          <p:attrName>r</p:attrName>
                                        </p:attrNameLst>
                                      </p:cBhvr>
                                    </p:animRot>
                                  </p:childTnLst>
                                </p:cTn>
                              </p:par>
                              <p:par>
                                <p:cTn id="9" presetID="8" presetClass="emph" presetSubtype="0" repeatCount="indefinite" decel="100000" autoRev="1" fill="hold" nodeType="withEffect">
                                  <p:stCondLst>
                                    <p:cond delay="0"/>
                                  </p:stCondLst>
                                  <p:childTnLst>
                                    <p:animRot by="-480000">
                                      <p:cBhvr>
                                        <p:cTn id="10" dur="250" fill="hold"/>
                                        <p:tgtEl>
                                          <p:spTgt spid="82"/>
                                        </p:tgtEl>
                                        <p:attrNameLst>
                                          <p:attrName>r</p:attrName>
                                        </p:attrNameLst>
                                      </p:cBhvr>
                                    </p:animRot>
                                  </p:childTnLst>
                                </p:cTn>
                              </p:par>
                              <p:par>
                                <p:cTn id="11" presetID="8" presetClass="emph" presetSubtype="0" repeatCount="indefinite" decel="100000" autoRev="1" fill="hold" nodeType="withEffect">
                                  <p:stCondLst>
                                    <p:cond delay="0"/>
                                  </p:stCondLst>
                                  <p:childTnLst>
                                    <p:animRot by="-480000">
                                      <p:cBhvr>
                                        <p:cTn id="12" dur="250" fill="hold"/>
                                        <p:tgtEl>
                                          <p:spTgt spid="93"/>
                                        </p:tgtEl>
                                        <p:attrNameLst>
                                          <p:attrName>r</p:attrName>
                                        </p:attrNameLst>
                                      </p:cBhvr>
                                    </p:animRot>
                                  </p:childTnLst>
                                </p:cTn>
                              </p:par>
                              <p:par>
                                <p:cTn id="13" presetID="42" presetClass="path" presetSubtype="0" repeatCount="indefinite" decel="100000" autoRev="1" fill="hold" nodeType="withEffect">
                                  <p:stCondLst>
                                    <p:cond delay="0"/>
                                  </p:stCondLst>
                                  <p:childTnLst>
                                    <p:animMotion origin="layout" path="M 4.79167E-6 4.44444E-6 L -0.00417 0.00833 " pathEditMode="relative" rAng="0" ptsTypes="AA">
                                      <p:cBhvr>
                                        <p:cTn id="14" dur="250" fill="hold"/>
                                        <p:tgtEl>
                                          <p:spTgt spid="93"/>
                                        </p:tgtEl>
                                        <p:attrNameLst>
                                          <p:attrName>ppt_x,ppt_y</p:attrName>
                                        </p:attrNameLst>
                                      </p:cBhvr>
                                      <p:rCtr x="-20800" y="41700"/>
                                    </p:animMotion>
                                  </p:childTnLst>
                                </p:cTn>
                              </p:par>
                              <p:par>
                                <p:cTn id="15" presetID="6" presetClass="emph" presetSubtype="0" repeatCount="indefinite" decel="100000" autoRev="1" fill="hold" nodeType="withEffect">
                                  <p:stCondLst>
                                    <p:cond delay="0"/>
                                  </p:stCondLst>
                                  <p:childTnLst>
                                    <p:animScale>
                                      <p:cBhvr>
                                        <p:cTn id="16" dur="250" fill="hold"/>
                                        <p:tgtEl>
                                          <p:spTgt spid="103"/>
                                        </p:tgtEl>
                                      </p:cBhvr>
                                      <p:by x="100000" y="98500"/>
                                    </p:animScale>
                                  </p:childTnLst>
                                </p:cTn>
                              </p:par>
                              <p:par>
                                <p:cTn id="17" presetID="1" presetClass="entr" presetSubtype="0" fill="hold" nodeType="withEffect">
                                  <p:stCondLst>
                                    <p:cond delay="200"/>
                                  </p:stCondLst>
                                  <p:childTnLst>
                                    <p:set>
                                      <p:cBhvr>
                                        <p:cTn id="18" dur="1" fill="hold">
                                          <p:stCondLst>
                                            <p:cond delay="0"/>
                                          </p:stCondLst>
                                        </p:cTn>
                                        <p:tgtEl>
                                          <p:spTgt spid="126"/>
                                        </p:tgtEl>
                                        <p:attrNameLst>
                                          <p:attrName>style.visibility</p:attrName>
                                        </p:attrNameLst>
                                      </p:cBhvr>
                                      <p:to>
                                        <p:strVal val="visible"/>
                                      </p:to>
                                    </p:set>
                                  </p:childTnLst>
                                </p:cTn>
                              </p:par>
                              <p:par>
                                <p:cTn id="19" presetID="1" presetClass="entr" presetSubtype="0" fill="hold" nodeType="withEffect">
                                  <p:stCondLst>
                                    <p:cond delay="200"/>
                                  </p:stCondLst>
                                  <p:childTnLst>
                                    <p:set>
                                      <p:cBhvr>
                                        <p:cTn id="20" dur="1" fill="hold">
                                          <p:stCondLst>
                                            <p:cond delay="0"/>
                                          </p:stCondLst>
                                        </p:cTn>
                                        <p:tgtEl>
                                          <p:spTgt spid="146"/>
                                        </p:tgtEl>
                                        <p:attrNameLst>
                                          <p:attrName>style.visibility</p:attrName>
                                        </p:attrNameLst>
                                      </p:cBhvr>
                                      <p:to>
                                        <p:strVal val="visible"/>
                                      </p:to>
                                    </p:set>
                                  </p:childTnLst>
                                </p:cTn>
                              </p:par>
                              <p:par>
                                <p:cTn id="21" presetID="1" presetClass="entr" presetSubtype="0" fill="hold" nodeType="withEffect">
                                  <p:stCondLst>
                                    <p:cond delay="200"/>
                                  </p:stCondLst>
                                  <p:childTnLst>
                                    <p:set>
                                      <p:cBhvr>
                                        <p:cTn id="22" dur="1" fill="hold">
                                          <p:stCondLst>
                                            <p:cond delay="0"/>
                                          </p:stCondLst>
                                        </p:cTn>
                                        <p:tgtEl>
                                          <p:spTgt spid="136"/>
                                        </p:tgtEl>
                                        <p:attrNameLst>
                                          <p:attrName>style.visibility</p:attrName>
                                        </p:attrNameLst>
                                      </p:cBhvr>
                                      <p:to>
                                        <p:strVal val="visible"/>
                                      </p:to>
                                    </p:set>
                                  </p:childTnLst>
                                </p:cTn>
                              </p:par>
                              <p:par>
                                <p:cTn id="23" presetID="1" presetClass="entr" presetSubtype="0" fill="hold" nodeType="withEffect">
                                  <p:stCondLst>
                                    <p:cond delay="200"/>
                                  </p:stCondLst>
                                  <p:childTnLst>
                                    <p:set>
                                      <p:cBhvr>
                                        <p:cTn id="24" dur="1" fill="hold">
                                          <p:stCondLst>
                                            <p:cond delay="0"/>
                                          </p:stCondLst>
                                        </p:cTn>
                                        <p:tgtEl>
                                          <p:spTgt spid="151"/>
                                        </p:tgtEl>
                                        <p:attrNameLst>
                                          <p:attrName>style.visibility</p:attrName>
                                        </p:attrNameLst>
                                      </p:cBhvr>
                                      <p:to>
                                        <p:strVal val="visible"/>
                                      </p:to>
                                    </p:set>
                                  </p:childTnLst>
                                </p:cTn>
                              </p:par>
                              <p:par>
                                <p:cTn id="25" presetID="1" presetClass="entr" presetSubtype="0" fill="hold" nodeType="withEffect">
                                  <p:stCondLst>
                                    <p:cond delay="200"/>
                                  </p:stCondLst>
                                  <p:childTnLst>
                                    <p:set>
                                      <p:cBhvr>
                                        <p:cTn id="26" dur="1" fill="hold">
                                          <p:stCondLst>
                                            <p:cond delay="0"/>
                                          </p:stCondLst>
                                        </p:cTn>
                                        <p:tgtEl>
                                          <p:spTgt spid="120"/>
                                        </p:tgtEl>
                                        <p:attrNameLst>
                                          <p:attrName>style.visibility</p:attrName>
                                        </p:attrNameLst>
                                      </p:cBhvr>
                                      <p:to>
                                        <p:strVal val="visible"/>
                                      </p:to>
                                    </p:set>
                                  </p:childTnLst>
                                </p:cTn>
                              </p:par>
                              <p:par>
                                <p:cTn id="27" presetID="1" presetClass="entr" presetSubtype="0" fill="hold" grpId="0" nodeType="withEffect">
                                  <p:stCondLst>
                                    <p:cond delay="200"/>
                                  </p:stCondLst>
                                  <p:childTnLst>
                                    <p:set>
                                      <p:cBhvr>
                                        <p:cTn id="28" dur="1" fill="hold">
                                          <p:stCondLst>
                                            <p:cond delay="0"/>
                                          </p:stCondLst>
                                        </p:cTn>
                                        <p:tgtEl>
                                          <p:spTgt spid="119"/>
                                        </p:tgtEl>
                                        <p:attrNameLst>
                                          <p:attrName>style.visibility</p:attrName>
                                        </p:attrNameLst>
                                      </p:cBhvr>
                                      <p:to>
                                        <p:strVal val="visible"/>
                                      </p:to>
                                    </p:set>
                                  </p:childTnLst>
                                </p:cTn>
                              </p:par>
                              <p:par>
                                <p:cTn id="29" presetID="1" presetClass="entr" presetSubtype="0" fill="hold" grpId="0" nodeType="withEffect">
                                  <p:stCondLst>
                                    <p:cond delay="200"/>
                                  </p:stCondLst>
                                  <p:childTnLst>
                                    <p:set>
                                      <p:cBhvr>
                                        <p:cTn id="30" dur="1" fill="hold">
                                          <p:stCondLst>
                                            <p:cond delay="0"/>
                                          </p:stCondLst>
                                        </p:cTn>
                                        <p:tgtEl>
                                          <p:spTgt spid="132"/>
                                        </p:tgtEl>
                                        <p:attrNameLst>
                                          <p:attrName>style.visibility</p:attrName>
                                        </p:attrNameLst>
                                      </p:cBhvr>
                                      <p:to>
                                        <p:strVal val="visible"/>
                                      </p:to>
                                    </p:set>
                                  </p:childTnLst>
                                </p:cTn>
                              </p:par>
                              <p:par>
                                <p:cTn id="31" presetID="1" presetClass="entr" presetSubtype="0" fill="hold" nodeType="withEffect">
                                  <p:stCondLst>
                                    <p:cond delay="200"/>
                                  </p:stCondLst>
                                  <p:childTnLst>
                                    <p:set>
                                      <p:cBhvr>
                                        <p:cTn id="32" dur="1" fill="hold">
                                          <p:stCondLst>
                                            <p:cond delay="0"/>
                                          </p:stCondLst>
                                        </p:cTn>
                                        <p:tgtEl>
                                          <p:spTgt spid="133"/>
                                        </p:tgtEl>
                                        <p:attrNameLst>
                                          <p:attrName>style.visibility</p:attrName>
                                        </p:attrNameLst>
                                      </p:cBhvr>
                                      <p:to>
                                        <p:strVal val="visible"/>
                                      </p:to>
                                    </p:set>
                                  </p:childTnLst>
                                </p:cTn>
                              </p:par>
                              <p:par>
                                <p:cTn id="33" presetID="8" presetClass="emph" presetSubtype="0" repeatCount="indefinite" decel="100000" autoRev="1" fill="hold" nodeType="withEffect">
                                  <p:stCondLst>
                                    <p:cond delay="0"/>
                                  </p:stCondLst>
                                  <p:childTnLst>
                                    <p:animRot by="-480000">
                                      <p:cBhvr>
                                        <p:cTn id="34" dur="250" fill="hold"/>
                                        <p:tgtEl>
                                          <p:spTgt spid="126"/>
                                        </p:tgtEl>
                                        <p:attrNameLst>
                                          <p:attrName>r</p:attrName>
                                        </p:attrNameLst>
                                      </p:cBhvr>
                                    </p:animRot>
                                  </p:childTnLst>
                                </p:cTn>
                              </p:par>
                              <p:par>
                                <p:cTn id="35" presetID="8" presetClass="emph" presetSubtype="0" repeatCount="indefinite" decel="100000" autoRev="1" fill="hold" nodeType="withEffect">
                                  <p:stCondLst>
                                    <p:cond delay="0"/>
                                  </p:stCondLst>
                                  <p:childTnLst>
                                    <p:animRot by="-480000">
                                      <p:cBhvr>
                                        <p:cTn id="36" dur="250" fill="hold"/>
                                        <p:tgtEl>
                                          <p:spTgt spid="146"/>
                                        </p:tgtEl>
                                        <p:attrNameLst>
                                          <p:attrName>r</p:attrName>
                                        </p:attrNameLst>
                                      </p:cBhvr>
                                    </p:animRot>
                                  </p:childTnLst>
                                </p:cTn>
                              </p:par>
                              <p:par>
                                <p:cTn id="37" presetID="8" presetClass="emph" presetSubtype="0" repeatCount="indefinite" decel="100000" autoRev="1" fill="hold" nodeType="withEffect">
                                  <p:stCondLst>
                                    <p:cond delay="0"/>
                                  </p:stCondLst>
                                  <p:childTnLst>
                                    <p:animRot by="-480000">
                                      <p:cBhvr>
                                        <p:cTn id="38" dur="250" fill="hold"/>
                                        <p:tgtEl>
                                          <p:spTgt spid="136"/>
                                        </p:tgtEl>
                                        <p:attrNameLst>
                                          <p:attrName>r</p:attrName>
                                        </p:attrNameLst>
                                      </p:cBhvr>
                                    </p:animRot>
                                  </p:childTnLst>
                                </p:cTn>
                              </p:par>
                              <p:par>
                                <p:cTn id="39" presetID="42" presetClass="path" presetSubtype="0" repeatCount="indefinite" decel="100000" autoRev="1" fill="hold" nodeType="withEffect">
                                  <p:stCondLst>
                                    <p:cond delay="0"/>
                                  </p:stCondLst>
                                  <p:childTnLst>
                                    <p:animMotion origin="layout" path="M 1.04167E-6 -2.22222E-6 L -0.00417 0.00834 " pathEditMode="relative" rAng="0" ptsTypes="AA">
                                      <p:cBhvr>
                                        <p:cTn id="40" dur="250" fill="hold"/>
                                        <p:tgtEl>
                                          <p:spTgt spid="136"/>
                                        </p:tgtEl>
                                        <p:attrNameLst>
                                          <p:attrName>ppt_x,ppt_y</p:attrName>
                                        </p:attrNameLst>
                                      </p:cBhvr>
                                      <p:rCtr x="-20800" y="41700"/>
                                    </p:animMotion>
                                  </p:childTnLst>
                                </p:cTn>
                              </p:par>
                              <p:par>
                                <p:cTn id="41" presetID="6" presetClass="emph" presetSubtype="0" repeatCount="indefinite" decel="100000" autoRev="1" fill="hold" nodeType="withEffect">
                                  <p:stCondLst>
                                    <p:cond delay="0"/>
                                  </p:stCondLst>
                                  <p:childTnLst>
                                    <p:animScale>
                                      <p:cBhvr>
                                        <p:cTn id="42" dur="250" fill="hold"/>
                                        <p:tgtEl>
                                          <p:spTgt spid="136"/>
                                        </p:tgtEl>
                                      </p:cBhvr>
                                      <p:by x="100000" y="110000"/>
                                    </p:animScale>
                                  </p:childTnLst>
                                </p:cTn>
                              </p:par>
                              <p:par>
                                <p:cTn id="43" presetID="6" presetClass="emph" presetSubtype="0" repeatCount="indefinite" decel="100000" autoRev="1" fill="hold" nodeType="withEffect">
                                  <p:stCondLst>
                                    <p:cond delay="0"/>
                                  </p:stCondLst>
                                  <p:childTnLst>
                                    <p:animScale>
                                      <p:cBhvr>
                                        <p:cTn id="44" dur="250" fill="hold"/>
                                        <p:tgtEl>
                                          <p:spTgt spid="151"/>
                                        </p:tgtEl>
                                      </p:cBhvr>
                                      <p:by x="100000" y="98500"/>
                                    </p:animScale>
                                  </p:childTnLst>
                                </p:cTn>
                              </p:par>
                              <p:par>
                                <p:cTn id="45" presetID="6" presetClass="emph" presetSubtype="0" repeatCount="indefinite" decel="100000" autoRev="1" fill="hold" nodeType="withEffect">
                                  <p:stCondLst>
                                    <p:cond delay="0"/>
                                  </p:stCondLst>
                                  <p:childTnLst>
                                    <p:animScale>
                                      <p:cBhvr>
                                        <p:cTn id="46" dur="250" fill="hold"/>
                                        <p:tgtEl>
                                          <p:spTgt spid="120"/>
                                        </p:tgtEl>
                                      </p:cBhvr>
                                      <p:by x="100000" y="98500"/>
                                    </p:animScale>
                                  </p:childTnLst>
                                </p:cTn>
                              </p:par>
                              <p:par>
                                <p:cTn id="47" presetID="1" presetClass="entr" presetSubtype="0" fill="hold" nodeType="withEffect">
                                  <p:stCondLst>
                                    <p:cond delay="400"/>
                                  </p:stCondLst>
                                  <p:childTnLst>
                                    <p:set>
                                      <p:cBhvr>
                                        <p:cTn id="48" dur="1" fill="hold">
                                          <p:stCondLst>
                                            <p:cond delay="0"/>
                                          </p:stCondLst>
                                        </p:cTn>
                                        <p:tgtEl>
                                          <p:spTgt spid="182"/>
                                        </p:tgtEl>
                                        <p:attrNameLst>
                                          <p:attrName>style.visibility</p:attrName>
                                        </p:attrNameLst>
                                      </p:cBhvr>
                                      <p:to>
                                        <p:strVal val="visible"/>
                                      </p:to>
                                    </p:set>
                                  </p:childTnLst>
                                </p:cTn>
                              </p:par>
                              <p:par>
                                <p:cTn id="49" presetID="1" presetClass="entr" presetSubtype="0" fill="hold" nodeType="withEffect">
                                  <p:stCondLst>
                                    <p:cond delay="400"/>
                                  </p:stCondLst>
                                  <p:childTnLst>
                                    <p:set>
                                      <p:cBhvr>
                                        <p:cTn id="50" dur="1" fill="hold">
                                          <p:stCondLst>
                                            <p:cond delay="0"/>
                                          </p:stCondLst>
                                        </p:cTn>
                                        <p:tgtEl>
                                          <p:spTgt spid="185"/>
                                        </p:tgtEl>
                                        <p:attrNameLst>
                                          <p:attrName>style.visibility</p:attrName>
                                        </p:attrNameLst>
                                      </p:cBhvr>
                                      <p:to>
                                        <p:strVal val="visible"/>
                                      </p:to>
                                    </p:set>
                                  </p:childTnLst>
                                </p:cTn>
                              </p:par>
                              <p:par>
                                <p:cTn id="51" presetID="1" presetClass="entr" presetSubtype="0" fill="hold" nodeType="withEffect">
                                  <p:stCondLst>
                                    <p:cond delay="400"/>
                                  </p:stCondLst>
                                  <p:childTnLst>
                                    <p:set>
                                      <p:cBhvr>
                                        <p:cTn id="52" dur="1" fill="hold">
                                          <p:stCondLst>
                                            <p:cond delay="0"/>
                                          </p:stCondLst>
                                        </p:cTn>
                                        <p:tgtEl>
                                          <p:spTgt spid="176"/>
                                        </p:tgtEl>
                                        <p:attrNameLst>
                                          <p:attrName>style.visibility</p:attrName>
                                        </p:attrNameLst>
                                      </p:cBhvr>
                                      <p:to>
                                        <p:strVal val="visible"/>
                                      </p:to>
                                    </p:set>
                                  </p:childTnLst>
                                </p:cTn>
                              </p:par>
                              <p:par>
                                <p:cTn id="53" presetID="1" presetClass="entr" presetSubtype="0" fill="hold" nodeType="withEffect">
                                  <p:stCondLst>
                                    <p:cond delay="400"/>
                                  </p:stCondLst>
                                  <p:childTnLst>
                                    <p:set>
                                      <p:cBhvr>
                                        <p:cTn id="54" dur="1" fill="hold">
                                          <p:stCondLst>
                                            <p:cond delay="0"/>
                                          </p:stCondLst>
                                        </p:cTn>
                                        <p:tgtEl>
                                          <p:spTgt spid="163"/>
                                        </p:tgtEl>
                                        <p:attrNameLst>
                                          <p:attrName>style.visibility</p:attrName>
                                        </p:attrNameLst>
                                      </p:cBhvr>
                                      <p:to>
                                        <p:strVal val="visible"/>
                                      </p:to>
                                    </p:set>
                                  </p:childTnLst>
                                </p:cTn>
                              </p:par>
                              <p:par>
                                <p:cTn id="55" presetID="1" presetClass="entr" presetSubtype="0" fill="hold" grpId="0" nodeType="withEffect">
                                  <p:stCondLst>
                                    <p:cond delay="400"/>
                                  </p:stCondLst>
                                  <p:childTnLst>
                                    <p:set>
                                      <p:cBhvr>
                                        <p:cTn id="56" dur="1" fill="hold">
                                          <p:stCondLst>
                                            <p:cond delay="0"/>
                                          </p:stCondLst>
                                        </p:cTn>
                                        <p:tgtEl>
                                          <p:spTgt spid="161"/>
                                        </p:tgtEl>
                                        <p:attrNameLst>
                                          <p:attrName>style.visibility</p:attrName>
                                        </p:attrNameLst>
                                      </p:cBhvr>
                                      <p:to>
                                        <p:strVal val="visible"/>
                                      </p:to>
                                    </p:set>
                                  </p:childTnLst>
                                </p:cTn>
                              </p:par>
                              <p:par>
                                <p:cTn id="57" presetID="1" presetClass="entr" presetSubtype="0" fill="hold" grpId="0" nodeType="withEffect">
                                  <p:stCondLst>
                                    <p:cond delay="400"/>
                                  </p:stCondLst>
                                  <p:childTnLst>
                                    <p:set>
                                      <p:cBhvr>
                                        <p:cTn id="58" dur="1" fill="hold">
                                          <p:stCondLst>
                                            <p:cond delay="0"/>
                                          </p:stCondLst>
                                        </p:cTn>
                                        <p:tgtEl>
                                          <p:spTgt spid="162"/>
                                        </p:tgtEl>
                                        <p:attrNameLst>
                                          <p:attrName>style.visibility</p:attrName>
                                        </p:attrNameLst>
                                      </p:cBhvr>
                                      <p:to>
                                        <p:strVal val="visible"/>
                                      </p:to>
                                    </p:set>
                                  </p:childTnLst>
                                </p:cTn>
                              </p:par>
                              <p:par>
                                <p:cTn id="59" presetID="1" presetClass="entr" presetSubtype="0" fill="hold" nodeType="withEffect">
                                  <p:stCondLst>
                                    <p:cond delay="400"/>
                                  </p:stCondLst>
                                  <p:childTnLst>
                                    <p:set>
                                      <p:cBhvr>
                                        <p:cTn id="60" dur="1" fill="hold">
                                          <p:stCondLst>
                                            <p:cond delay="0"/>
                                          </p:stCondLst>
                                        </p:cTn>
                                        <p:tgtEl>
                                          <p:spTgt spid="188"/>
                                        </p:tgtEl>
                                        <p:attrNameLst>
                                          <p:attrName>style.visibility</p:attrName>
                                        </p:attrNameLst>
                                      </p:cBhvr>
                                      <p:to>
                                        <p:strVal val="visible"/>
                                      </p:to>
                                    </p:set>
                                  </p:childTnLst>
                                </p:cTn>
                              </p:par>
                              <p:par>
                                <p:cTn id="61" presetID="8" presetClass="emph" presetSubtype="0" repeatCount="indefinite" decel="100000" autoRev="1" fill="hold" nodeType="withEffect">
                                  <p:stCondLst>
                                    <p:cond delay="0"/>
                                  </p:stCondLst>
                                  <p:childTnLst>
                                    <p:animRot by="-480000">
                                      <p:cBhvr>
                                        <p:cTn id="62" dur="250" fill="hold"/>
                                        <p:tgtEl>
                                          <p:spTgt spid="182"/>
                                        </p:tgtEl>
                                        <p:attrNameLst>
                                          <p:attrName>r</p:attrName>
                                        </p:attrNameLst>
                                      </p:cBhvr>
                                    </p:animRot>
                                  </p:childTnLst>
                                </p:cTn>
                              </p:par>
                              <p:par>
                                <p:cTn id="63" presetID="6" presetClass="emph" presetSubtype="0" repeatCount="indefinite" decel="100000" autoRev="1" fill="hold" nodeType="withEffect">
                                  <p:stCondLst>
                                    <p:cond delay="0"/>
                                  </p:stCondLst>
                                  <p:childTnLst>
                                    <p:animScale>
                                      <p:cBhvr>
                                        <p:cTn id="64" dur="250" fill="hold"/>
                                        <p:tgtEl>
                                          <p:spTgt spid="182"/>
                                        </p:tgtEl>
                                      </p:cBhvr>
                                      <p:by x="100000" y="95000"/>
                                    </p:animScale>
                                  </p:childTnLst>
                                </p:cTn>
                              </p:par>
                              <p:par>
                                <p:cTn id="65" presetID="42" presetClass="path" presetSubtype="0" repeatCount="indefinite" decel="100000" autoRev="1" fill="hold" nodeType="withEffect">
                                  <p:stCondLst>
                                    <p:cond delay="0"/>
                                  </p:stCondLst>
                                  <p:childTnLst>
                                    <p:animMotion origin="layout" path="M -4.16667E-6 -2.22222E-6 L -0.00182 0.00162 " pathEditMode="relative" rAng="0" ptsTypes="AA">
                                      <p:cBhvr>
                                        <p:cTn id="66" dur="250" fill="hold"/>
                                        <p:tgtEl>
                                          <p:spTgt spid="182"/>
                                        </p:tgtEl>
                                        <p:attrNameLst>
                                          <p:attrName>ppt_x</p:attrName>
                                          <p:attrName>ppt_y</p:attrName>
                                        </p:attrNameLst>
                                      </p:cBhvr>
                                      <p:rCtr x="-9100" y="6900"/>
                                    </p:animMotion>
                                  </p:childTnLst>
                                </p:cTn>
                              </p:par>
                              <p:par>
                                <p:cTn id="67" presetID="8" presetClass="emph" presetSubtype="0" repeatCount="indefinite" decel="100000" autoRev="1" fill="hold" nodeType="withEffect">
                                  <p:stCondLst>
                                    <p:cond delay="0"/>
                                  </p:stCondLst>
                                  <p:childTnLst>
                                    <p:animRot by="600000">
                                      <p:cBhvr>
                                        <p:cTn id="68" dur="250" fill="hold"/>
                                        <p:tgtEl>
                                          <p:spTgt spid="185"/>
                                        </p:tgtEl>
                                        <p:attrNameLst>
                                          <p:attrName>r</p:attrName>
                                        </p:attrNameLst>
                                      </p:cBhvr>
                                    </p:animRot>
                                  </p:childTnLst>
                                </p:cTn>
                              </p:par>
                              <p:par>
                                <p:cTn id="69" presetID="6" presetClass="emph" presetSubtype="0" repeatCount="indefinite" decel="100000" autoRev="1" fill="hold" nodeType="withEffect">
                                  <p:stCondLst>
                                    <p:cond delay="0"/>
                                  </p:stCondLst>
                                  <p:childTnLst>
                                    <p:animScale>
                                      <p:cBhvr>
                                        <p:cTn id="70" dur="250" fill="hold"/>
                                        <p:tgtEl>
                                          <p:spTgt spid="185"/>
                                        </p:tgtEl>
                                      </p:cBhvr>
                                      <p:by x="100000" y="105000"/>
                                    </p:animScale>
                                  </p:childTnLst>
                                </p:cTn>
                              </p:par>
                              <p:par>
                                <p:cTn id="71" presetID="8" presetClass="emph" presetSubtype="0" repeatCount="indefinite" decel="100000" autoRev="1" fill="hold" nodeType="withEffect">
                                  <p:stCondLst>
                                    <p:cond delay="0"/>
                                  </p:stCondLst>
                                  <p:childTnLst>
                                    <p:animRot by="300000">
                                      <p:cBhvr>
                                        <p:cTn id="72" dur="250" fill="hold"/>
                                        <p:tgtEl>
                                          <p:spTgt spid="176"/>
                                        </p:tgtEl>
                                        <p:attrNameLst>
                                          <p:attrName>r</p:attrName>
                                        </p:attrNameLst>
                                      </p:cBhvr>
                                    </p:animRot>
                                  </p:childTnLst>
                                </p:cTn>
                              </p:par>
                              <p:par>
                                <p:cTn id="73" presetID="6" presetClass="emph" presetSubtype="0" repeatCount="indefinite" decel="100000" autoRev="1" fill="hold" nodeType="withEffect">
                                  <p:stCondLst>
                                    <p:cond delay="0"/>
                                  </p:stCondLst>
                                  <p:childTnLst>
                                    <p:animScale>
                                      <p:cBhvr>
                                        <p:cTn id="74" dur="250" fill="hold"/>
                                        <p:tgtEl>
                                          <p:spTgt spid="176"/>
                                        </p:tgtEl>
                                      </p:cBhvr>
                                      <p:by x="100000" y="103000"/>
                                    </p:animScale>
                                  </p:childTnLst>
                                </p:cTn>
                              </p:par>
                              <p:par>
                                <p:cTn id="75" presetID="6" presetClass="emph" presetSubtype="0" repeatCount="indefinite" decel="100000" autoRev="1" fill="hold" nodeType="withEffect">
                                  <p:stCondLst>
                                    <p:cond delay="0"/>
                                  </p:stCondLst>
                                  <p:childTnLst>
                                    <p:animScale>
                                      <p:cBhvr>
                                        <p:cTn id="76" dur="250" fill="hold"/>
                                        <p:tgtEl>
                                          <p:spTgt spid="163"/>
                                        </p:tgtEl>
                                      </p:cBhvr>
                                      <p:by x="100000" y="98500"/>
                                    </p:animScale>
                                  </p:childTnLst>
                                </p:cTn>
                              </p:par>
                              <p:par>
                                <p:cTn id="77" presetID="8" presetClass="emph" presetSubtype="0" repeatCount="indefinite" decel="100000" autoRev="1" fill="hold" nodeType="withEffect">
                                  <p:stCondLst>
                                    <p:cond delay="0"/>
                                  </p:stCondLst>
                                  <p:childTnLst>
                                    <p:animRot by="-60000">
                                      <p:cBhvr>
                                        <p:cTn id="78" dur="250" fill="hold"/>
                                        <p:tgtEl>
                                          <p:spTgt spid="163"/>
                                        </p:tgtEl>
                                        <p:attrNameLst>
                                          <p:attrName>r</p:attrName>
                                        </p:attrNameLst>
                                      </p:cBhvr>
                                    </p:animRot>
                                  </p:childTnLst>
                                </p:cTn>
                              </p:par>
                              <p:par>
                                <p:cTn id="79" presetID="1" presetClass="entr" presetSubtype="0" fill="hold" nodeType="withEffect">
                                  <p:stCondLst>
                                    <p:cond delay="600"/>
                                  </p:stCondLst>
                                  <p:childTnLst>
                                    <p:set>
                                      <p:cBhvr>
                                        <p:cTn id="80" dur="1" fill="hold">
                                          <p:stCondLst>
                                            <p:cond delay="0"/>
                                          </p:stCondLst>
                                        </p:cTn>
                                        <p:tgtEl>
                                          <p:spTgt spid="226"/>
                                        </p:tgtEl>
                                        <p:attrNameLst>
                                          <p:attrName>style.visibility</p:attrName>
                                        </p:attrNameLst>
                                      </p:cBhvr>
                                      <p:to>
                                        <p:strVal val="visible"/>
                                      </p:to>
                                    </p:set>
                                  </p:childTnLst>
                                </p:cTn>
                              </p:par>
                              <p:par>
                                <p:cTn id="81" presetID="1" presetClass="entr" presetSubtype="0" fill="hold" grpId="2" nodeType="withEffect">
                                  <p:stCondLst>
                                    <p:cond delay="600"/>
                                  </p:stCondLst>
                                  <p:childTnLst>
                                    <p:set>
                                      <p:cBhvr>
                                        <p:cTn id="82" dur="1" fill="hold">
                                          <p:stCondLst>
                                            <p:cond delay="0"/>
                                          </p:stCondLst>
                                        </p:cTn>
                                        <p:tgtEl>
                                          <p:spTgt spid="206"/>
                                        </p:tgtEl>
                                        <p:attrNameLst>
                                          <p:attrName>style.visibility</p:attrName>
                                        </p:attrNameLst>
                                      </p:cBhvr>
                                      <p:to>
                                        <p:strVal val="visible"/>
                                      </p:to>
                                    </p:set>
                                  </p:childTnLst>
                                </p:cTn>
                              </p:par>
                              <p:par>
                                <p:cTn id="83" presetID="1" presetClass="entr" presetSubtype="0" fill="hold" grpId="2" nodeType="withEffect">
                                  <p:stCondLst>
                                    <p:cond delay="600"/>
                                  </p:stCondLst>
                                  <p:childTnLst>
                                    <p:set>
                                      <p:cBhvr>
                                        <p:cTn id="84" dur="1" fill="hold">
                                          <p:stCondLst>
                                            <p:cond delay="0"/>
                                          </p:stCondLst>
                                        </p:cTn>
                                        <p:tgtEl>
                                          <p:spTgt spid="205"/>
                                        </p:tgtEl>
                                        <p:attrNameLst>
                                          <p:attrName>style.visibility</p:attrName>
                                        </p:attrNameLst>
                                      </p:cBhvr>
                                      <p:to>
                                        <p:strVal val="visible"/>
                                      </p:to>
                                    </p:set>
                                  </p:childTnLst>
                                </p:cTn>
                              </p:par>
                              <p:par>
                                <p:cTn id="85" presetID="1" presetClass="entr" presetSubtype="0" fill="hold" grpId="3" nodeType="withEffect">
                                  <p:stCondLst>
                                    <p:cond delay="600"/>
                                  </p:stCondLst>
                                  <p:childTnLst>
                                    <p:set>
                                      <p:cBhvr>
                                        <p:cTn id="86" dur="1" fill="hold">
                                          <p:stCondLst>
                                            <p:cond delay="0"/>
                                          </p:stCondLst>
                                        </p:cTn>
                                        <p:tgtEl>
                                          <p:spTgt spid="207"/>
                                        </p:tgtEl>
                                        <p:attrNameLst>
                                          <p:attrName>style.visibility</p:attrName>
                                        </p:attrNameLst>
                                      </p:cBhvr>
                                      <p:to>
                                        <p:strVal val="visible"/>
                                      </p:to>
                                    </p:set>
                                  </p:childTnLst>
                                </p:cTn>
                              </p:par>
                              <p:par>
                                <p:cTn id="87" presetID="1" presetClass="entr" presetSubtype="0" fill="hold" grpId="2" nodeType="withEffect">
                                  <p:stCondLst>
                                    <p:cond delay="600"/>
                                  </p:stCondLst>
                                  <p:childTnLst>
                                    <p:set>
                                      <p:cBhvr>
                                        <p:cTn id="88" dur="1" fill="hold">
                                          <p:stCondLst>
                                            <p:cond delay="0"/>
                                          </p:stCondLst>
                                        </p:cTn>
                                        <p:tgtEl>
                                          <p:spTgt spid="208"/>
                                        </p:tgtEl>
                                        <p:attrNameLst>
                                          <p:attrName>style.visibility</p:attrName>
                                        </p:attrNameLst>
                                      </p:cBhvr>
                                      <p:to>
                                        <p:strVal val="visible"/>
                                      </p:to>
                                    </p:set>
                                  </p:childTnLst>
                                </p:cTn>
                              </p:par>
                              <p:par>
                                <p:cTn id="89" presetID="1" presetClass="entr" presetSubtype="0" fill="hold" nodeType="withEffect">
                                  <p:stCondLst>
                                    <p:cond delay="600"/>
                                  </p:stCondLst>
                                  <p:childTnLst>
                                    <p:set>
                                      <p:cBhvr>
                                        <p:cTn id="90" dur="1" fill="hold">
                                          <p:stCondLst>
                                            <p:cond delay="0"/>
                                          </p:stCondLst>
                                        </p:cTn>
                                        <p:tgtEl>
                                          <p:spTgt spid="193"/>
                                        </p:tgtEl>
                                        <p:attrNameLst>
                                          <p:attrName>style.visibility</p:attrName>
                                        </p:attrNameLst>
                                      </p:cBhvr>
                                      <p:to>
                                        <p:strVal val="visible"/>
                                      </p:to>
                                    </p:set>
                                  </p:childTnLst>
                                </p:cTn>
                              </p:par>
                              <p:par>
                                <p:cTn id="91" presetID="1" presetClass="entr" presetSubtype="0" fill="hold" nodeType="withEffect">
                                  <p:stCondLst>
                                    <p:cond delay="600"/>
                                  </p:stCondLst>
                                  <p:childTnLst>
                                    <p:set>
                                      <p:cBhvr>
                                        <p:cTn id="92" dur="1" fill="hold">
                                          <p:stCondLst>
                                            <p:cond delay="0"/>
                                          </p:stCondLst>
                                        </p:cTn>
                                        <p:tgtEl>
                                          <p:spTgt spid="196"/>
                                        </p:tgtEl>
                                        <p:attrNameLst>
                                          <p:attrName>style.visibility</p:attrName>
                                        </p:attrNameLst>
                                      </p:cBhvr>
                                      <p:to>
                                        <p:strVal val="visible"/>
                                      </p:to>
                                    </p:set>
                                  </p:childTnLst>
                                </p:cTn>
                              </p:par>
                              <p:par>
                                <p:cTn id="93" presetID="1" presetClass="entr" presetSubtype="0" fill="hold" grpId="0" nodeType="withEffect">
                                  <p:stCondLst>
                                    <p:cond delay="600"/>
                                  </p:stCondLst>
                                  <p:childTnLst>
                                    <p:set>
                                      <p:cBhvr>
                                        <p:cTn id="94" dur="1" fill="hold">
                                          <p:stCondLst>
                                            <p:cond delay="0"/>
                                          </p:stCondLst>
                                        </p:cTn>
                                        <p:tgtEl>
                                          <p:spTgt spid="201"/>
                                        </p:tgtEl>
                                        <p:attrNameLst>
                                          <p:attrName>style.visibility</p:attrName>
                                        </p:attrNameLst>
                                      </p:cBhvr>
                                      <p:to>
                                        <p:strVal val="visible"/>
                                      </p:to>
                                    </p:set>
                                  </p:childTnLst>
                                </p:cTn>
                              </p:par>
                              <p:par>
                                <p:cTn id="95" presetID="1" presetClass="entr" presetSubtype="0" fill="hold" grpId="0" nodeType="withEffect">
                                  <p:stCondLst>
                                    <p:cond delay="600"/>
                                  </p:stCondLst>
                                  <p:childTnLst>
                                    <p:set>
                                      <p:cBhvr>
                                        <p:cTn id="96" dur="1" fill="hold">
                                          <p:stCondLst>
                                            <p:cond delay="0"/>
                                          </p:stCondLst>
                                        </p:cTn>
                                        <p:tgtEl>
                                          <p:spTgt spid="202"/>
                                        </p:tgtEl>
                                        <p:attrNameLst>
                                          <p:attrName>style.visibility</p:attrName>
                                        </p:attrNameLst>
                                      </p:cBhvr>
                                      <p:to>
                                        <p:strVal val="visible"/>
                                      </p:to>
                                    </p:set>
                                  </p:childTnLst>
                                </p:cTn>
                              </p:par>
                              <p:par>
                                <p:cTn id="97" presetID="1" presetClass="entr" presetSubtype="0" fill="hold" grpId="0" nodeType="withEffect">
                                  <p:stCondLst>
                                    <p:cond delay="600"/>
                                  </p:stCondLst>
                                  <p:childTnLst>
                                    <p:set>
                                      <p:cBhvr>
                                        <p:cTn id="98" dur="1" fill="hold">
                                          <p:stCondLst>
                                            <p:cond delay="0"/>
                                          </p:stCondLst>
                                        </p:cTn>
                                        <p:tgtEl>
                                          <p:spTgt spid="203"/>
                                        </p:tgtEl>
                                        <p:attrNameLst>
                                          <p:attrName>style.visibility</p:attrName>
                                        </p:attrNameLst>
                                      </p:cBhvr>
                                      <p:to>
                                        <p:strVal val="visible"/>
                                      </p:to>
                                    </p:set>
                                  </p:childTnLst>
                                </p:cTn>
                              </p:par>
                              <p:par>
                                <p:cTn id="99" presetID="1" presetClass="entr" presetSubtype="0" fill="hold" grpId="0" nodeType="withEffect">
                                  <p:stCondLst>
                                    <p:cond delay="600"/>
                                  </p:stCondLst>
                                  <p:childTnLst>
                                    <p:set>
                                      <p:cBhvr>
                                        <p:cTn id="100" dur="1" fill="hold">
                                          <p:stCondLst>
                                            <p:cond delay="0"/>
                                          </p:stCondLst>
                                        </p:cTn>
                                        <p:tgtEl>
                                          <p:spTgt spid="204"/>
                                        </p:tgtEl>
                                        <p:attrNameLst>
                                          <p:attrName>style.visibility</p:attrName>
                                        </p:attrNameLst>
                                      </p:cBhvr>
                                      <p:to>
                                        <p:strVal val="visible"/>
                                      </p:to>
                                    </p:set>
                                  </p:childTnLst>
                                </p:cTn>
                              </p:par>
                              <p:par>
                                <p:cTn id="101" presetID="1" presetClass="entr" presetSubtype="0" fill="hold" grpId="0" nodeType="withEffect">
                                  <p:stCondLst>
                                    <p:cond delay="600"/>
                                  </p:stCondLst>
                                  <p:childTnLst>
                                    <p:set>
                                      <p:cBhvr>
                                        <p:cTn id="102" dur="1" fill="hold">
                                          <p:stCondLst>
                                            <p:cond delay="0"/>
                                          </p:stCondLst>
                                        </p:cTn>
                                        <p:tgtEl>
                                          <p:spTgt spid="209"/>
                                        </p:tgtEl>
                                        <p:attrNameLst>
                                          <p:attrName>style.visibility</p:attrName>
                                        </p:attrNameLst>
                                      </p:cBhvr>
                                      <p:to>
                                        <p:strVal val="visible"/>
                                      </p:to>
                                    </p:set>
                                  </p:childTnLst>
                                </p:cTn>
                              </p:par>
                              <p:par>
                                <p:cTn id="103" presetID="1" presetClass="entr" presetSubtype="0" fill="hold" grpId="0" nodeType="withEffect">
                                  <p:stCondLst>
                                    <p:cond delay="600"/>
                                  </p:stCondLst>
                                  <p:childTnLst>
                                    <p:set>
                                      <p:cBhvr>
                                        <p:cTn id="104" dur="1" fill="hold">
                                          <p:stCondLst>
                                            <p:cond delay="0"/>
                                          </p:stCondLst>
                                        </p:cTn>
                                        <p:tgtEl>
                                          <p:spTgt spid="210"/>
                                        </p:tgtEl>
                                        <p:attrNameLst>
                                          <p:attrName>style.visibility</p:attrName>
                                        </p:attrNameLst>
                                      </p:cBhvr>
                                      <p:to>
                                        <p:strVal val="visible"/>
                                      </p:to>
                                    </p:set>
                                  </p:childTnLst>
                                </p:cTn>
                              </p:par>
                              <p:par>
                                <p:cTn id="105" presetID="1" presetClass="entr" presetSubtype="0" fill="hold" grpId="0" nodeType="withEffect">
                                  <p:stCondLst>
                                    <p:cond delay="600"/>
                                  </p:stCondLst>
                                  <p:childTnLst>
                                    <p:set>
                                      <p:cBhvr>
                                        <p:cTn id="106" dur="1" fill="hold">
                                          <p:stCondLst>
                                            <p:cond delay="0"/>
                                          </p:stCondLst>
                                        </p:cTn>
                                        <p:tgtEl>
                                          <p:spTgt spid="211"/>
                                        </p:tgtEl>
                                        <p:attrNameLst>
                                          <p:attrName>style.visibility</p:attrName>
                                        </p:attrNameLst>
                                      </p:cBhvr>
                                      <p:to>
                                        <p:strVal val="visible"/>
                                      </p:to>
                                    </p:set>
                                  </p:childTnLst>
                                </p:cTn>
                              </p:par>
                              <p:par>
                                <p:cTn id="107" presetID="1" presetClass="entr" presetSubtype="0" fill="hold" grpId="0" nodeType="withEffect">
                                  <p:stCondLst>
                                    <p:cond delay="600"/>
                                  </p:stCondLst>
                                  <p:childTnLst>
                                    <p:set>
                                      <p:cBhvr>
                                        <p:cTn id="108" dur="1" fill="hold">
                                          <p:stCondLst>
                                            <p:cond delay="0"/>
                                          </p:stCondLst>
                                        </p:cTn>
                                        <p:tgtEl>
                                          <p:spTgt spid="212"/>
                                        </p:tgtEl>
                                        <p:attrNameLst>
                                          <p:attrName>style.visibility</p:attrName>
                                        </p:attrNameLst>
                                      </p:cBhvr>
                                      <p:to>
                                        <p:strVal val="visible"/>
                                      </p:to>
                                    </p:set>
                                  </p:childTnLst>
                                </p:cTn>
                              </p:par>
                              <p:par>
                                <p:cTn id="109" presetID="1" presetClass="entr" presetSubtype="0" fill="hold" grpId="0" nodeType="withEffect">
                                  <p:stCondLst>
                                    <p:cond delay="600"/>
                                  </p:stCondLst>
                                  <p:childTnLst>
                                    <p:set>
                                      <p:cBhvr>
                                        <p:cTn id="110" dur="1" fill="hold">
                                          <p:stCondLst>
                                            <p:cond delay="0"/>
                                          </p:stCondLst>
                                        </p:cTn>
                                        <p:tgtEl>
                                          <p:spTgt spid="213"/>
                                        </p:tgtEl>
                                        <p:attrNameLst>
                                          <p:attrName>style.visibility</p:attrName>
                                        </p:attrNameLst>
                                      </p:cBhvr>
                                      <p:to>
                                        <p:strVal val="visible"/>
                                      </p:to>
                                    </p:set>
                                  </p:childTnLst>
                                </p:cTn>
                              </p:par>
                              <p:par>
                                <p:cTn id="111" presetID="1" presetClass="entr" presetSubtype="0" fill="hold" nodeType="withEffect">
                                  <p:stCondLst>
                                    <p:cond delay="600"/>
                                  </p:stCondLst>
                                  <p:childTnLst>
                                    <p:set>
                                      <p:cBhvr>
                                        <p:cTn id="112" dur="1" fill="hold">
                                          <p:stCondLst>
                                            <p:cond delay="0"/>
                                          </p:stCondLst>
                                        </p:cTn>
                                        <p:tgtEl>
                                          <p:spTgt spid="214"/>
                                        </p:tgtEl>
                                        <p:attrNameLst>
                                          <p:attrName>style.visibility</p:attrName>
                                        </p:attrNameLst>
                                      </p:cBhvr>
                                      <p:to>
                                        <p:strVal val="visible"/>
                                      </p:to>
                                    </p:set>
                                  </p:childTnLst>
                                </p:cTn>
                              </p:par>
                              <p:par>
                                <p:cTn id="113" presetID="1" presetClass="entr" presetSubtype="0" fill="hold" grpId="0" nodeType="withEffect">
                                  <p:stCondLst>
                                    <p:cond delay="600"/>
                                  </p:stCondLst>
                                  <p:childTnLst>
                                    <p:set>
                                      <p:cBhvr>
                                        <p:cTn id="114" dur="1" fill="hold">
                                          <p:stCondLst>
                                            <p:cond delay="0"/>
                                          </p:stCondLst>
                                        </p:cTn>
                                        <p:tgtEl>
                                          <p:spTgt spid="231"/>
                                        </p:tgtEl>
                                        <p:attrNameLst>
                                          <p:attrName>style.visibility</p:attrName>
                                        </p:attrNameLst>
                                      </p:cBhvr>
                                      <p:to>
                                        <p:strVal val="visible"/>
                                      </p:to>
                                    </p:set>
                                  </p:childTnLst>
                                </p:cTn>
                              </p:par>
                              <p:par>
                                <p:cTn id="115" presetID="8" presetClass="emph" presetSubtype="0" repeatCount="indefinite" decel="100000" autoRev="1" fill="hold" nodeType="withEffect">
                                  <p:stCondLst>
                                    <p:cond delay="0"/>
                                  </p:stCondLst>
                                  <p:childTnLst>
                                    <p:animRot by="180000">
                                      <p:cBhvr>
                                        <p:cTn id="116" dur="250" fill="hold"/>
                                        <p:tgtEl>
                                          <p:spTgt spid="226"/>
                                        </p:tgtEl>
                                        <p:attrNameLst>
                                          <p:attrName>r</p:attrName>
                                        </p:attrNameLst>
                                      </p:cBhvr>
                                    </p:animRot>
                                  </p:childTnLst>
                                </p:cTn>
                              </p:par>
                              <p:par>
                                <p:cTn id="117" presetID="6" presetClass="emph" presetSubtype="0" repeatCount="indefinite" decel="100000" autoRev="1" fill="hold" nodeType="withEffect">
                                  <p:stCondLst>
                                    <p:cond delay="0"/>
                                  </p:stCondLst>
                                  <p:childTnLst>
                                    <p:animScale>
                                      <p:cBhvr>
                                        <p:cTn id="118" dur="250" fill="hold"/>
                                        <p:tgtEl>
                                          <p:spTgt spid="226"/>
                                        </p:tgtEl>
                                      </p:cBhvr>
                                      <p:by x="97000" y="97000"/>
                                    </p:animScale>
                                  </p:childTnLst>
                                </p:cTn>
                              </p:par>
                              <p:par>
                                <p:cTn id="119" presetID="42" presetClass="path" presetSubtype="0" repeatCount="indefinite" decel="100000" autoRev="1" fill="hold" grpId="0" nodeType="withEffect">
                                  <p:stCondLst>
                                    <p:cond delay="0"/>
                                  </p:stCondLst>
                                  <p:childTnLst>
                                    <p:animMotion origin="layout" path="M -3.54167E-6 -3.7037E-6 L 0.00052 0.00255 " pathEditMode="relative" rAng="0" ptsTypes="AA">
                                      <p:cBhvr>
                                        <p:cTn id="120" dur="250" fill="hold"/>
                                        <p:tgtEl>
                                          <p:spTgt spid="206"/>
                                        </p:tgtEl>
                                        <p:attrNameLst>
                                          <p:attrName>ppt_x</p:attrName>
                                          <p:attrName>ppt_y</p:attrName>
                                        </p:attrNameLst>
                                      </p:cBhvr>
                                      <p:rCtr x="2600" y="11600"/>
                                    </p:animMotion>
                                  </p:childTnLst>
                                </p:cTn>
                              </p:par>
                              <p:par>
                                <p:cTn id="121" presetID="6" presetClass="emph" presetSubtype="0" repeatCount="indefinite" decel="100000" autoRev="1" fill="hold" grpId="1" nodeType="withEffect">
                                  <p:stCondLst>
                                    <p:cond delay="0"/>
                                  </p:stCondLst>
                                  <p:childTnLst>
                                    <p:animScale>
                                      <p:cBhvr>
                                        <p:cTn id="122" dur="250" fill="hold"/>
                                        <p:tgtEl>
                                          <p:spTgt spid="206"/>
                                        </p:tgtEl>
                                      </p:cBhvr>
                                      <p:by x="100000" y="97000"/>
                                    </p:animScale>
                                  </p:childTnLst>
                                </p:cTn>
                              </p:par>
                              <p:par>
                                <p:cTn id="123" presetID="42" presetClass="path" presetSubtype="0" repeatCount="indefinite" decel="100000" autoRev="1" fill="hold" grpId="0" nodeType="withEffect">
                                  <p:stCondLst>
                                    <p:cond delay="0"/>
                                  </p:stCondLst>
                                  <p:childTnLst>
                                    <p:animMotion origin="layout" path="M 2.5E-6 1.85185E-6 L 0.00052 0.00254 " pathEditMode="relative" rAng="0" ptsTypes="AA">
                                      <p:cBhvr>
                                        <p:cTn id="124" dur="250" fill="hold"/>
                                        <p:tgtEl>
                                          <p:spTgt spid="205"/>
                                        </p:tgtEl>
                                        <p:attrNameLst>
                                          <p:attrName>ppt_x</p:attrName>
                                          <p:attrName>ppt_y</p:attrName>
                                        </p:attrNameLst>
                                      </p:cBhvr>
                                      <p:rCtr x="2600" y="11600"/>
                                    </p:animMotion>
                                  </p:childTnLst>
                                </p:cTn>
                              </p:par>
                              <p:par>
                                <p:cTn id="125" presetID="6" presetClass="emph" presetSubtype="0" repeatCount="indefinite" decel="100000" autoRev="1" fill="hold" grpId="1" nodeType="withEffect">
                                  <p:stCondLst>
                                    <p:cond delay="0"/>
                                  </p:stCondLst>
                                  <p:childTnLst>
                                    <p:animScale>
                                      <p:cBhvr>
                                        <p:cTn id="126" dur="250" fill="hold"/>
                                        <p:tgtEl>
                                          <p:spTgt spid="205"/>
                                        </p:tgtEl>
                                      </p:cBhvr>
                                      <p:by x="100000" y="98000"/>
                                    </p:animScale>
                                  </p:childTnLst>
                                </p:cTn>
                              </p:par>
                              <p:par>
                                <p:cTn id="127" presetID="42" presetClass="path" presetSubtype="0" repeatCount="indefinite" decel="100000" autoRev="1" fill="hold" grpId="0" nodeType="withEffect">
                                  <p:stCondLst>
                                    <p:cond delay="0"/>
                                  </p:stCondLst>
                                  <p:childTnLst>
                                    <p:animMotion origin="layout" path="M -3.75E-6 -1.11111E-6 L 0.00052 0.00255 " pathEditMode="relative" rAng="0" ptsTypes="AA">
                                      <p:cBhvr>
                                        <p:cTn id="128" dur="250" fill="hold"/>
                                        <p:tgtEl>
                                          <p:spTgt spid="207"/>
                                        </p:tgtEl>
                                        <p:attrNameLst>
                                          <p:attrName>ppt_x</p:attrName>
                                          <p:attrName>ppt_y</p:attrName>
                                        </p:attrNameLst>
                                      </p:cBhvr>
                                      <p:rCtr x="2600" y="11600"/>
                                    </p:animMotion>
                                  </p:childTnLst>
                                </p:cTn>
                              </p:par>
                              <p:par>
                                <p:cTn id="129" presetID="6" presetClass="emph" presetSubtype="0" repeatCount="indefinite" decel="100000" autoRev="1" fill="hold" grpId="1" nodeType="withEffect">
                                  <p:stCondLst>
                                    <p:cond delay="0"/>
                                  </p:stCondLst>
                                  <p:childTnLst>
                                    <p:animScale>
                                      <p:cBhvr>
                                        <p:cTn id="130" dur="250" fill="hold"/>
                                        <p:tgtEl>
                                          <p:spTgt spid="207"/>
                                        </p:tgtEl>
                                      </p:cBhvr>
                                      <p:by x="100000" y="98000"/>
                                    </p:animScale>
                                  </p:childTnLst>
                                </p:cTn>
                              </p:par>
                              <p:par>
                                <p:cTn id="131" presetID="6" presetClass="emph" presetSubtype="0" repeatCount="indefinite" decel="100000" autoRev="1" fill="hold" grpId="2" nodeType="withEffect">
                                  <p:stCondLst>
                                    <p:cond delay="0"/>
                                  </p:stCondLst>
                                  <p:childTnLst>
                                    <p:animScale>
                                      <p:cBhvr>
                                        <p:cTn id="132" dur="250" fill="hold"/>
                                        <p:tgtEl>
                                          <p:spTgt spid="207"/>
                                        </p:tgtEl>
                                      </p:cBhvr>
                                      <p:by x="103000" y="100000"/>
                                    </p:animScale>
                                  </p:childTnLst>
                                </p:cTn>
                              </p:par>
                              <p:par>
                                <p:cTn id="133" presetID="42" presetClass="path" presetSubtype="0" repeatCount="indefinite" decel="100000" autoRev="1" fill="hold" grpId="0" nodeType="withEffect">
                                  <p:stCondLst>
                                    <p:cond delay="0"/>
                                  </p:stCondLst>
                                  <p:childTnLst>
                                    <p:animMotion origin="layout" path="M 3.125E-6 3.7037E-7 L 0.00052 0.00255 " pathEditMode="relative" rAng="0" ptsTypes="AA">
                                      <p:cBhvr>
                                        <p:cTn id="134" dur="250" fill="hold"/>
                                        <p:tgtEl>
                                          <p:spTgt spid="208"/>
                                        </p:tgtEl>
                                        <p:attrNameLst>
                                          <p:attrName>ppt_x</p:attrName>
                                          <p:attrName>ppt_y</p:attrName>
                                        </p:attrNameLst>
                                      </p:cBhvr>
                                      <p:rCtr x="2600" y="11600"/>
                                    </p:animMotion>
                                  </p:childTnLst>
                                </p:cTn>
                              </p:par>
                              <p:par>
                                <p:cTn id="135" presetID="6" presetClass="emph" presetSubtype="0" repeatCount="indefinite" decel="100000" autoRev="1" fill="hold" grpId="1" nodeType="withEffect">
                                  <p:stCondLst>
                                    <p:cond delay="0"/>
                                  </p:stCondLst>
                                  <p:childTnLst>
                                    <p:animScale>
                                      <p:cBhvr>
                                        <p:cTn id="136" dur="250" fill="hold"/>
                                        <p:tgtEl>
                                          <p:spTgt spid="208"/>
                                        </p:tgtEl>
                                      </p:cBhvr>
                                      <p:by x="100000" y="98000"/>
                                    </p:animScale>
                                  </p:childTnLst>
                                </p:cTn>
                              </p:par>
                              <p:par>
                                <p:cTn id="137" presetID="8" presetClass="emph" presetSubtype="0" repeatCount="indefinite" decel="100000" autoRev="1" fill="hold" nodeType="withEffect">
                                  <p:stCondLst>
                                    <p:cond delay="0"/>
                                  </p:stCondLst>
                                  <p:childTnLst>
                                    <p:animRot by="720000">
                                      <p:cBhvr>
                                        <p:cTn id="138" dur="250" fill="hold"/>
                                        <p:tgtEl>
                                          <p:spTgt spid="193"/>
                                        </p:tgtEl>
                                        <p:attrNameLst>
                                          <p:attrName>r</p:attrName>
                                        </p:attrNameLst>
                                      </p:cBhvr>
                                    </p:animRot>
                                  </p:childTnLst>
                                </p:cTn>
                              </p:par>
                              <p:par>
                                <p:cTn id="139" presetID="6" presetClass="emph" presetSubtype="0" repeatCount="indefinite" decel="100000" autoRev="1" fill="hold" nodeType="withEffect">
                                  <p:stCondLst>
                                    <p:cond delay="0"/>
                                  </p:stCondLst>
                                  <p:childTnLst>
                                    <p:animScale>
                                      <p:cBhvr>
                                        <p:cTn id="140" dur="250" fill="hold"/>
                                        <p:tgtEl>
                                          <p:spTgt spid="193"/>
                                        </p:tgtEl>
                                      </p:cBhvr>
                                      <p:by x="102000" y="102000"/>
                                    </p:animScale>
                                  </p:childTnLst>
                                </p:cTn>
                              </p:par>
                              <p:par>
                                <p:cTn id="141" presetID="8" presetClass="emph" presetSubtype="0" repeatCount="indefinite" decel="100000" autoRev="1" fill="hold" nodeType="withEffect">
                                  <p:stCondLst>
                                    <p:cond delay="0"/>
                                  </p:stCondLst>
                                  <p:childTnLst>
                                    <p:animRot by="180000">
                                      <p:cBhvr>
                                        <p:cTn id="142" dur="250" fill="hold"/>
                                        <p:tgtEl>
                                          <p:spTgt spid="196"/>
                                        </p:tgtEl>
                                        <p:attrNameLst>
                                          <p:attrName>r</p:attrName>
                                        </p:attrNameLst>
                                      </p:cBhvr>
                                    </p:animRot>
                                  </p:childTnLst>
                                </p:cTn>
                              </p:par>
                              <p:par>
                                <p:cTn id="143" presetID="6" presetClass="emph" presetSubtype="0" repeatCount="indefinite" decel="100000" autoRev="1" fill="hold" nodeType="withEffect">
                                  <p:stCondLst>
                                    <p:cond delay="0"/>
                                  </p:stCondLst>
                                  <p:childTnLst>
                                    <p:animScale>
                                      <p:cBhvr>
                                        <p:cTn id="144" dur="250" fill="hold"/>
                                        <p:tgtEl>
                                          <p:spTgt spid="196"/>
                                        </p:tgtEl>
                                      </p:cBhvr>
                                      <p:by x="98000" y="9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9" grpId="0" animBg="1"/>
      <p:bldP spid="132" grpId="0" animBg="1"/>
      <p:bldP spid="161" grpId="0" animBg="1"/>
      <p:bldP spid="162" grpId="0" animBg="1"/>
      <p:bldP spid="201" grpId="0" animBg="1"/>
      <p:bldP spid="202" grpId="0" animBg="1"/>
      <p:bldP spid="203" grpId="0" animBg="1"/>
      <p:bldP spid="204" grpId="0" animBg="1"/>
      <p:bldP spid="205" grpId="0" animBg="1"/>
      <p:bldP spid="205" grpId="1" animBg="1"/>
      <p:bldP spid="205" grpId="2" animBg="1"/>
      <p:bldP spid="206" grpId="0" animBg="1"/>
      <p:bldP spid="206" grpId="1" animBg="1"/>
      <p:bldP spid="206" grpId="2" animBg="1"/>
      <p:bldP spid="207" grpId="0" animBg="1"/>
      <p:bldP spid="207" grpId="1" animBg="1"/>
      <p:bldP spid="207" grpId="2" animBg="1"/>
      <p:bldP spid="207" grpId="3" animBg="1"/>
      <p:bldP spid="208" grpId="0" animBg="1"/>
      <p:bldP spid="208" grpId="1" animBg="1"/>
      <p:bldP spid="208" grpId="2" animBg="1"/>
      <p:bldP spid="209" grpId="0" animBg="1"/>
      <p:bldP spid="210" grpId="0" animBg="1"/>
      <p:bldP spid="211" grpId="0" animBg="1"/>
      <p:bldP spid="212" grpId="0" animBg="1"/>
      <p:bldP spid="213" grpId="0" animBg="1"/>
      <p:bldP spid="23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131627"/>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116.96+1.08=118.04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912"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高级</a:t>
            </a: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388136" y="3198168"/>
            <a:ext cx="1415772"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高级教程</a:t>
            </a: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41973" y="3198168"/>
            <a:ext cx="308098" cy="461665"/>
          </a:xfrm>
          <a:prstGeom prst="rect">
            <a:avLst/>
          </a:prstGeom>
          <a:noFill/>
        </p:spPr>
        <p:txBody>
          <a:bodyPr wrap="none" rtlCol="0">
            <a:spAutoFit/>
          </a:bodyPr>
          <a:lstStyle/>
          <a:p>
            <a:pPr algn="ctr"/>
            <a:r>
              <a:rPr kumimoji="1" lang="en-US" altLang="zh-CN" sz="240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1</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8671077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strVal val="4*#ppt_w"/>
                                          </p:val>
                                        </p:tav>
                                        <p:tav tm="100000">
                                          <p:val>
                                            <p:strVal val="#ppt_w"/>
                                          </p:val>
                                        </p:tav>
                                      </p:tavLst>
                                    </p:anim>
                                    <p:anim calcmode="lin" valueType="num">
                                      <p:cBhvr>
                                        <p:cTn id="8" dur="200" fill="hold"/>
                                        <p:tgtEl>
                                          <p:spTgt spid="7"/>
                                        </p:tgtEl>
                                        <p:attrNameLst>
                                          <p:attrName>ppt_h</p:attrName>
                                        </p:attrNameLst>
                                      </p:cBhvr>
                                      <p:tavLst>
                                        <p:tav tm="0">
                                          <p:val>
                                            <p:strVal val="4*#ppt_h"/>
                                          </p:val>
                                        </p:tav>
                                        <p:tav tm="100000">
                                          <p:val>
                                            <p:strVal val="#ppt_h"/>
                                          </p:val>
                                        </p:tav>
                                      </p:tavLst>
                                    </p:anim>
                                  </p:childTnLst>
                                </p:cTn>
                              </p:par>
                              <p:par>
                                <p:cTn id="9" presetID="1" presetClass="exit" presetSubtype="0" fill="hold" grpId="1" nodeType="withEffect">
                                  <p:stCondLst>
                                    <p:cond delay="46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46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grpId="1" nodeType="withEffect">
                                  <p:stCondLst>
                                    <p:cond delay="800"/>
                                  </p:stCondLst>
                                  <p:childTnLst>
                                    <p:set>
                                      <p:cBhvr>
                                        <p:cTn id="14" dur="1" fill="hold">
                                          <p:stCondLst>
                                            <p:cond delay="0"/>
                                          </p:stCondLst>
                                        </p:cTn>
                                        <p:tgtEl>
                                          <p:spTgt spid="9"/>
                                        </p:tgtEl>
                                        <p:attrNameLst>
                                          <p:attrName>style.visibility</p:attrName>
                                        </p:attrNameLst>
                                      </p:cBhvr>
                                      <p:to>
                                        <p:strVal val="hidden"/>
                                      </p:to>
                                    </p:set>
                                  </p:childTnLst>
                                </p:cTn>
                              </p:par>
                              <p:par>
                                <p:cTn id="15" presetID="1" presetClass="entr" presetSubtype="0" fill="hold" grpId="0" nodeType="withEffect">
                                  <p:stCondLst>
                                    <p:cond delay="800"/>
                                  </p:stCondLst>
                                  <p:childTnLst>
                                    <p:set>
                                      <p:cBhvr>
                                        <p:cTn id="16" dur="1" fill="hold">
                                          <p:stCondLst>
                                            <p:cond delay="0"/>
                                          </p:stCondLst>
                                        </p:cTn>
                                        <p:tgtEl>
                                          <p:spTgt spid="10"/>
                                        </p:tgtEl>
                                        <p:attrNameLst>
                                          <p:attrName>style.visibility</p:attrName>
                                        </p:attrNameLst>
                                      </p:cBhvr>
                                      <p:to>
                                        <p:strVal val="visible"/>
                                      </p:to>
                                    </p:set>
                                  </p:childTnLst>
                                </p:cTn>
                              </p:par>
                              <p:par>
                                <p:cTn id="17" presetID="6" presetClass="emph" presetSubtype="0" accel="50000" fill="hold" grpId="1" nodeType="withEffect">
                                  <p:stCondLst>
                                    <p:cond delay="800"/>
                                  </p:stCondLst>
                                  <p:childTnLst>
                                    <p:animScale>
                                      <p:cBhvr>
                                        <p:cTn id="18" dur="280" fill="hold"/>
                                        <p:tgtEl>
                                          <p:spTgt spid="10"/>
                                        </p:tgtEl>
                                      </p:cBhvr>
                                      <p:by x="2000000" y="2000000"/>
                                    </p:animScale>
                                  </p:childTnLst>
                                </p:cTn>
                              </p:par>
                              <p:par>
                                <p:cTn id="19" presetID="35" presetClass="path" presetSubtype="0" accel="50000" fill="hold" grpId="2" nodeType="withEffect">
                                  <p:stCondLst>
                                    <p:cond delay="800"/>
                                  </p:stCondLst>
                                  <p:childTnLst>
                                    <p:animMotion origin="layout" path="M 0 -0.00046 L -0.00755 0.05347 " pathEditMode="relative" rAng="0" ptsTypes="AA">
                                      <p:cBhvr>
                                        <p:cTn id="20" dur="280" fill="hold"/>
                                        <p:tgtEl>
                                          <p:spTgt spid="10"/>
                                        </p:tgtEl>
                                        <p:attrNameLst>
                                          <p:attrName>ppt_x</p:attrName>
                                          <p:attrName>ppt_y</p:attrName>
                                        </p:attrNameLst>
                                      </p:cBhvr>
                                      <p:rCtr x="-378" y="2685"/>
                                    </p:animMotion>
                                  </p:childTnLst>
                                </p:cTn>
                              </p:par>
                              <p:par>
                                <p:cTn id="21" presetID="1" presetClass="entr" presetSubtype="0" fill="hold" grpId="0" nodeType="withEffect">
                                  <p:stCondLst>
                                    <p:cond delay="108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grpId="0" nodeType="withEffect">
                                  <p:stCondLst>
                                    <p:cond delay="108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9" grpId="0"/>
      <p:bldP spid="9" grpId="1"/>
      <p:bldP spid="2" grpId="0" animBg="1"/>
      <p:bldP spid="10" grpId="0"/>
      <p:bldP spid="10" grpId="1"/>
      <p:bldP spid="10" grpId="2"/>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0" y="2467118"/>
            <a:ext cx="4644571" cy="4390882"/>
          </a:xfrm>
          <a:prstGeom prst="rect">
            <a:avLst/>
          </a:prstGeom>
        </p:spPr>
      </p:pic>
      <p:pic>
        <p:nvPicPr>
          <p:cNvPr id="17" name="pic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547427" y="0"/>
            <a:ext cx="5787573" cy="3425371"/>
          </a:xfrm>
          <a:prstGeom prst="rect">
            <a:avLst/>
          </a:prstGeom>
        </p:spPr>
      </p:pic>
      <p:pic>
        <p:nvPicPr>
          <p:cNvPr id="15" name="pic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146412" y="-13648"/>
            <a:ext cx="5793996" cy="3442648"/>
          </a:xfrm>
          <a:prstGeom prst="rect">
            <a:avLst/>
          </a:prstGeom>
        </p:spPr>
      </p:pic>
      <p:pic>
        <p:nvPicPr>
          <p:cNvPr id="18" name="pic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4630058" y="0"/>
            <a:ext cx="2917372" cy="4402218"/>
          </a:xfrm>
          <a:prstGeom prst="rect">
            <a:avLst/>
          </a:prstGeom>
        </p:spPr>
      </p:pic>
      <p:grpSp>
        <p:nvGrpSpPr>
          <p:cNvPr id="5" name="pic1-组合"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2902858" y="-4118429"/>
            <a:ext cx="15094858" cy="15094858"/>
            <a:chOff x="-2902858" y="-4118429"/>
            <a:chExt cx="15094858" cy="15094858"/>
          </a:xfrm>
        </p:grpSpPr>
        <p:pic>
          <p:nvPicPr>
            <p:cNvPr id="16" name="pic1"/>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4653887" y="3425588"/>
              <a:ext cx="7538113" cy="3432412"/>
            </a:xfrm>
            <a:prstGeom prst="rect">
              <a:avLst/>
            </a:prstGeom>
          </p:spPr>
        </p:pic>
        <p:sp>
          <p:nvSpPr>
            <p:cNvPr id="4" name="矩形 3"/>
            <p:cNvSpPr/>
            <p:nvPr/>
          </p:nvSpPr>
          <p:spPr>
            <a:xfrm>
              <a:off x="-2902858" y="-4118429"/>
              <a:ext cx="15094858" cy="150948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9" name="矩形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464185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矩形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38676" y="0"/>
            <a:ext cx="2911474"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2" name="矩形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549516" y="0"/>
            <a:ext cx="4642484"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矩形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3429000"/>
            <a:ext cx="4638674"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矩形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26592" y="3429000"/>
            <a:ext cx="7565408"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矩形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35500" y="3429000"/>
            <a:ext cx="2917825" cy="1425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4641850"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矩形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38676" y="0"/>
            <a:ext cx="2911474"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矩形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549516" y="0"/>
            <a:ext cx="4642484"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 name="矩形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3429000"/>
            <a:ext cx="4638674"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矩形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26592" y="3429000"/>
            <a:ext cx="7565408"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635500" y="3429000"/>
            <a:ext cx="2917825" cy="14255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任意多边形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1"/>
            <a:ext cx="12192000" cy="6858000"/>
          </a:xfrm>
          <a:custGeom>
            <a:avLst/>
            <a:gdLst>
              <a:gd name="connsiteX0" fmla="*/ 4660396 w 12192000"/>
              <a:gd name="connsiteY0" fmla="*/ 3451860 h 6858000"/>
              <a:gd name="connsiteX1" fmla="*/ 4660396 w 12192000"/>
              <a:gd name="connsiteY1" fmla="*/ 4819650 h 6858000"/>
              <a:gd name="connsiteX2" fmla="*/ 7522977 w 12192000"/>
              <a:gd name="connsiteY2" fmla="*/ 4819650 h 6858000"/>
              <a:gd name="connsiteX3" fmla="*/ 7522977 w 12192000"/>
              <a:gd name="connsiteY3" fmla="*/ 3451860 h 6858000"/>
              <a:gd name="connsiteX4" fmla="*/ 4614677 w 12192000"/>
              <a:gd name="connsiteY4" fmla="*/ 0 h 6858000"/>
              <a:gd name="connsiteX5" fmla="*/ 4660396 w 12192000"/>
              <a:gd name="connsiteY5" fmla="*/ 0 h 6858000"/>
              <a:gd name="connsiteX6" fmla="*/ 4660396 w 12192000"/>
              <a:gd name="connsiteY6" fmla="*/ 3406141 h 6858000"/>
              <a:gd name="connsiteX7" fmla="*/ 7522977 w 12192000"/>
              <a:gd name="connsiteY7" fmla="*/ 3406141 h 6858000"/>
              <a:gd name="connsiteX8" fmla="*/ 7522977 w 12192000"/>
              <a:gd name="connsiteY8" fmla="*/ 5369 h 6858000"/>
              <a:gd name="connsiteX9" fmla="*/ 7568696 w 12192000"/>
              <a:gd name="connsiteY9" fmla="*/ 5369 h 6858000"/>
              <a:gd name="connsiteX10" fmla="*/ 7568696 w 12192000"/>
              <a:gd name="connsiteY10" fmla="*/ 3406141 h 6858000"/>
              <a:gd name="connsiteX11" fmla="*/ 12192000 w 12192000"/>
              <a:gd name="connsiteY11" fmla="*/ 3406141 h 6858000"/>
              <a:gd name="connsiteX12" fmla="*/ 12192000 w 12192000"/>
              <a:gd name="connsiteY12" fmla="*/ 3451860 h 6858000"/>
              <a:gd name="connsiteX13" fmla="*/ 7568696 w 12192000"/>
              <a:gd name="connsiteY13" fmla="*/ 3451860 h 6858000"/>
              <a:gd name="connsiteX14" fmla="*/ 7568696 w 12192000"/>
              <a:gd name="connsiteY14" fmla="*/ 4819650 h 6858000"/>
              <a:gd name="connsiteX15" fmla="*/ 7568696 w 12192000"/>
              <a:gd name="connsiteY15" fmla="*/ 4865369 h 6858000"/>
              <a:gd name="connsiteX16" fmla="*/ 7522977 w 12192000"/>
              <a:gd name="connsiteY16" fmla="*/ 4865369 h 6858000"/>
              <a:gd name="connsiteX17" fmla="*/ 4660396 w 12192000"/>
              <a:gd name="connsiteY17" fmla="*/ 4865369 h 6858000"/>
              <a:gd name="connsiteX18" fmla="*/ 4660396 w 12192000"/>
              <a:gd name="connsiteY18" fmla="*/ 6858000 h 6858000"/>
              <a:gd name="connsiteX19" fmla="*/ 4614677 w 12192000"/>
              <a:gd name="connsiteY19" fmla="*/ 6858000 h 6858000"/>
              <a:gd name="connsiteX20" fmla="*/ 4614677 w 12192000"/>
              <a:gd name="connsiteY20" fmla="*/ 3451860 h 6858000"/>
              <a:gd name="connsiteX21" fmla="*/ 0 w 12192000"/>
              <a:gd name="connsiteY21" fmla="*/ 3451860 h 6858000"/>
              <a:gd name="connsiteX22" fmla="*/ 0 w 12192000"/>
              <a:gd name="connsiteY22" fmla="*/ 3406141 h 6858000"/>
              <a:gd name="connsiteX23" fmla="*/ 4614677 w 12192000"/>
              <a:gd name="connsiteY23" fmla="*/ 340614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858000">
                <a:moveTo>
                  <a:pt x="4660396" y="3451860"/>
                </a:moveTo>
                <a:lnTo>
                  <a:pt x="4660396" y="4819650"/>
                </a:lnTo>
                <a:lnTo>
                  <a:pt x="7522977" y="4819650"/>
                </a:lnTo>
                <a:lnTo>
                  <a:pt x="7522977" y="3451860"/>
                </a:lnTo>
                <a:close/>
                <a:moveTo>
                  <a:pt x="4614677" y="0"/>
                </a:moveTo>
                <a:lnTo>
                  <a:pt x="4660396" y="0"/>
                </a:lnTo>
                <a:lnTo>
                  <a:pt x="4660396" y="3406141"/>
                </a:lnTo>
                <a:lnTo>
                  <a:pt x="7522977" y="3406141"/>
                </a:lnTo>
                <a:lnTo>
                  <a:pt x="7522977" y="5369"/>
                </a:lnTo>
                <a:lnTo>
                  <a:pt x="7568696" y="5369"/>
                </a:lnTo>
                <a:lnTo>
                  <a:pt x="7568696" y="3406141"/>
                </a:lnTo>
                <a:lnTo>
                  <a:pt x="12192000" y="3406141"/>
                </a:lnTo>
                <a:lnTo>
                  <a:pt x="12192000" y="3451860"/>
                </a:lnTo>
                <a:lnTo>
                  <a:pt x="7568696" y="3451860"/>
                </a:lnTo>
                <a:lnTo>
                  <a:pt x="7568696" y="4819650"/>
                </a:lnTo>
                <a:lnTo>
                  <a:pt x="7568696" y="4865369"/>
                </a:lnTo>
                <a:lnTo>
                  <a:pt x="7522977" y="4865369"/>
                </a:lnTo>
                <a:lnTo>
                  <a:pt x="4660396" y="4865369"/>
                </a:lnTo>
                <a:lnTo>
                  <a:pt x="4660396" y="6858000"/>
                </a:lnTo>
                <a:lnTo>
                  <a:pt x="4614677" y="6858000"/>
                </a:lnTo>
                <a:lnTo>
                  <a:pt x="4614677" y="3451860"/>
                </a:lnTo>
                <a:lnTo>
                  <a:pt x="0" y="3451860"/>
                </a:lnTo>
                <a:lnTo>
                  <a:pt x="0" y="3406141"/>
                </a:lnTo>
                <a:lnTo>
                  <a:pt x="4614677" y="340614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文本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80857" y="3429000"/>
            <a:ext cx="3272296" cy="584775"/>
          </a:xfrm>
          <a:prstGeom prst="rect">
            <a:avLst/>
          </a:prstGeom>
          <a:noFill/>
        </p:spPr>
        <p:txBody>
          <a:bodyPr wrap="square" rtlCol="0">
            <a:spAutoFit/>
          </a:bodyPr>
          <a:lstStyle/>
          <a:p>
            <a:r>
              <a:rPr lang="en-US" altLang="zh-CN" sz="3200" b="1" dirty="0">
                <a:solidFill>
                  <a:prstClr val="white"/>
                </a:solidFill>
                <a:cs typeface="+mn-ea"/>
                <a:sym typeface="+mn-lt"/>
              </a:rPr>
              <a:t>YOUR TITLE</a:t>
            </a:r>
            <a:endParaRPr lang="zh-CN" altLang="en-US" sz="3200" b="1" dirty="0">
              <a:solidFill>
                <a:prstClr val="white"/>
              </a:solidFill>
              <a:cs typeface="+mn-ea"/>
              <a:sym typeface="+mn-lt"/>
            </a:endParaRPr>
          </a:p>
        </p:txBody>
      </p:sp>
      <p:sp>
        <p:nvSpPr>
          <p:cNvPr id="27" name="文本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680857" y="3919018"/>
            <a:ext cx="2875643" cy="646331"/>
          </a:xfrm>
          <a:prstGeom prst="rect">
            <a:avLst/>
          </a:prstGeom>
          <a:noFill/>
        </p:spPr>
        <p:txBody>
          <a:bodyPr wrap="square" rtlCol="0">
            <a:spAutoFit/>
          </a:bodyPr>
          <a:lstStyle/>
          <a:p>
            <a:r>
              <a:rPr lang="en-US" altLang="zh-CN" dirty="0">
                <a:solidFill>
                  <a:prstClr val="black">
                    <a:lumMod val="75000"/>
                    <a:lumOff val="25000"/>
                  </a:prstClr>
                </a:solidFill>
                <a:cs typeface="+mn-ea"/>
                <a:sym typeface="+mn-lt"/>
              </a:rPr>
              <a:t>No scenery in the world remains unchanged. As</a:t>
            </a:r>
            <a:endParaRPr lang="zh-CN" altLang="en-US" dirty="0">
              <a:solidFill>
                <a:prstClr val="black">
                  <a:lumMod val="75000"/>
                  <a:lumOff val="25000"/>
                </a:prstClr>
              </a:solidFill>
              <a:cs typeface="+mn-ea"/>
              <a:sym typeface="+mn-lt"/>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2286000" cy="762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118.04+1.72=119.76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9" name="矩形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0" name="矩形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1" name="矩形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1016000"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7500036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30" fill="hold"/>
                                        <p:tgtEl>
                                          <p:spTgt spid="3"/>
                                        </p:tgtEl>
                                        <p:attrNameLst>
                                          <p:attrName>ppt_x</p:attrName>
                                        </p:attrNameLst>
                                      </p:cBhvr>
                                      <p:tavLst>
                                        <p:tav tm="0">
                                          <p:val>
                                            <p:strVal val="#ppt_x-#ppt_w/2"/>
                                          </p:val>
                                        </p:tav>
                                        <p:tav tm="100000">
                                          <p:val>
                                            <p:strVal val="#ppt_x"/>
                                          </p:val>
                                        </p:tav>
                                      </p:tavLst>
                                    </p:anim>
                                    <p:anim calcmode="lin" valueType="num">
                                      <p:cBhvr>
                                        <p:cTn id="8" dur="130" fill="hold"/>
                                        <p:tgtEl>
                                          <p:spTgt spid="3"/>
                                        </p:tgtEl>
                                        <p:attrNameLst>
                                          <p:attrName>ppt_y</p:attrName>
                                        </p:attrNameLst>
                                      </p:cBhvr>
                                      <p:tavLst>
                                        <p:tav tm="0">
                                          <p:val>
                                            <p:strVal val="#ppt_y"/>
                                          </p:val>
                                        </p:tav>
                                        <p:tav tm="100000">
                                          <p:val>
                                            <p:strVal val="#ppt_y"/>
                                          </p:val>
                                        </p:tav>
                                      </p:tavLst>
                                    </p:anim>
                                    <p:anim calcmode="lin" valueType="num">
                                      <p:cBhvr>
                                        <p:cTn id="9" dur="130" fill="hold"/>
                                        <p:tgtEl>
                                          <p:spTgt spid="3"/>
                                        </p:tgtEl>
                                        <p:attrNameLst>
                                          <p:attrName>ppt_w</p:attrName>
                                        </p:attrNameLst>
                                      </p:cBhvr>
                                      <p:tavLst>
                                        <p:tav tm="0">
                                          <p:val>
                                            <p:fltVal val="0"/>
                                          </p:val>
                                        </p:tav>
                                        <p:tav tm="100000">
                                          <p:val>
                                            <p:strVal val="#ppt_w"/>
                                          </p:val>
                                        </p:tav>
                                      </p:tavLst>
                                    </p:anim>
                                    <p:anim calcmode="lin" valueType="num">
                                      <p:cBhvr>
                                        <p:cTn id="10" dur="130" fill="hold"/>
                                        <p:tgtEl>
                                          <p:spTgt spid="3"/>
                                        </p:tgtEl>
                                        <p:attrNameLst>
                                          <p:attrName>ppt_h</p:attrName>
                                        </p:attrNameLst>
                                      </p:cBhvr>
                                      <p:tavLst>
                                        <p:tav tm="0">
                                          <p:val>
                                            <p:strVal val="#ppt_h"/>
                                          </p:val>
                                        </p:tav>
                                        <p:tav tm="100000">
                                          <p:val>
                                            <p:strVal val="#ppt_h"/>
                                          </p:val>
                                        </p:tav>
                                      </p:tavLst>
                                    </p:anim>
                                  </p:childTnLst>
                                </p:cTn>
                              </p:par>
                              <p:par>
                                <p:cTn id="11" presetID="17" presetClass="exit" presetSubtype="2" decel="100000" fill="hold" grpId="0" nodeType="withEffect">
                                  <p:stCondLst>
                                    <p:cond delay="130"/>
                                  </p:stCondLst>
                                  <p:childTnLst>
                                    <p:anim calcmode="lin" valueType="num">
                                      <p:cBhvr>
                                        <p:cTn id="12" dur="130"/>
                                        <p:tgtEl>
                                          <p:spTgt spid="25"/>
                                        </p:tgtEl>
                                        <p:attrNameLst>
                                          <p:attrName>ppt_x</p:attrName>
                                        </p:attrNameLst>
                                      </p:cBhvr>
                                      <p:tavLst>
                                        <p:tav tm="0">
                                          <p:val>
                                            <p:strVal val="ppt_x"/>
                                          </p:val>
                                        </p:tav>
                                        <p:tav tm="100000">
                                          <p:val>
                                            <p:strVal val="ppt_x+ppt_w/2"/>
                                          </p:val>
                                        </p:tav>
                                      </p:tavLst>
                                    </p:anim>
                                    <p:anim calcmode="lin" valueType="num">
                                      <p:cBhvr>
                                        <p:cTn id="13" dur="130"/>
                                        <p:tgtEl>
                                          <p:spTgt spid="25"/>
                                        </p:tgtEl>
                                        <p:attrNameLst>
                                          <p:attrName>ppt_y</p:attrName>
                                        </p:attrNameLst>
                                      </p:cBhvr>
                                      <p:tavLst>
                                        <p:tav tm="0">
                                          <p:val>
                                            <p:strVal val="ppt_y"/>
                                          </p:val>
                                        </p:tav>
                                        <p:tav tm="100000">
                                          <p:val>
                                            <p:strVal val="ppt_y"/>
                                          </p:val>
                                        </p:tav>
                                      </p:tavLst>
                                    </p:anim>
                                    <p:anim calcmode="lin" valueType="num">
                                      <p:cBhvr>
                                        <p:cTn id="14" dur="130"/>
                                        <p:tgtEl>
                                          <p:spTgt spid="25"/>
                                        </p:tgtEl>
                                        <p:attrNameLst>
                                          <p:attrName>ppt_w</p:attrName>
                                        </p:attrNameLst>
                                      </p:cBhvr>
                                      <p:tavLst>
                                        <p:tav tm="0">
                                          <p:val>
                                            <p:strVal val="ppt_w"/>
                                          </p:val>
                                        </p:tav>
                                        <p:tav tm="100000">
                                          <p:val>
                                            <p:fltVal val="0"/>
                                          </p:val>
                                        </p:tav>
                                      </p:tavLst>
                                    </p:anim>
                                    <p:anim calcmode="lin" valueType="num">
                                      <p:cBhvr>
                                        <p:cTn id="15" dur="130"/>
                                        <p:tgtEl>
                                          <p:spTgt spid="25"/>
                                        </p:tgtEl>
                                        <p:attrNameLst>
                                          <p:attrName>ppt_h</p:attrName>
                                        </p:attrNameLst>
                                      </p:cBhvr>
                                      <p:tavLst>
                                        <p:tav tm="0">
                                          <p:val>
                                            <p:strVal val="ppt_h"/>
                                          </p:val>
                                        </p:tav>
                                        <p:tav tm="100000">
                                          <p:val>
                                            <p:strVal val="ppt_h"/>
                                          </p:val>
                                        </p:tav>
                                      </p:tavLst>
                                    </p:anim>
                                    <p:set>
                                      <p:cBhvr>
                                        <p:cTn id="16" dur="1" fill="hold">
                                          <p:stCondLst>
                                            <p:cond delay="129"/>
                                          </p:stCondLst>
                                        </p:cTn>
                                        <p:tgtEl>
                                          <p:spTgt spid="25"/>
                                        </p:tgtEl>
                                        <p:attrNameLst>
                                          <p:attrName>style.visibility</p:attrName>
                                        </p:attrNameLst>
                                      </p:cBhvr>
                                      <p:to>
                                        <p:strVal val="hidden"/>
                                      </p:to>
                                    </p:set>
                                  </p:childTnLst>
                                </p:cTn>
                              </p:par>
                              <p:par>
                                <p:cTn id="17" presetID="17" presetClass="entr" presetSubtype="2" decel="100000" fill="hold" grpId="0" nodeType="withEffect">
                                  <p:stCondLst>
                                    <p:cond delay="103"/>
                                  </p:stCondLst>
                                  <p:childTnLst>
                                    <p:set>
                                      <p:cBhvr>
                                        <p:cTn id="18" dur="1" fill="hold">
                                          <p:stCondLst>
                                            <p:cond delay="0"/>
                                          </p:stCondLst>
                                        </p:cTn>
                                        <p:tgtEl>
                                          <p:spTgt spid="2"/>
                                        </p:tgtEl>
                                        <p:attrNameLst>
                                          <p:attrName>style.visibility</p:attrName>
                                        </p:attrNameLst>
                                      </p:cBhvr>
                                      <p:to>
                                        <p:strVal val="visible"/>
                                      </p:to>
                                    </p:set>
                                    <p:anim calcmode="lin" valueType="num">
                                      <p:cBhvr>
                                        <p:cTn id="19" dur="130" fill="hold"/>
                                        <p:tgtEl>
                                          <p:spTgt spid="2"/>
                                        </p:tgtEl>
                                        <p:attrNameLst>
                                          <p:attrName>ppt_x</p:attrName>
                                        </p:attrNameLst>
                                      </p:cBhvr>
                                      <p:tavLst>
                                        <p:tav tm="0">
                                          <p:val>
                                            <p:strVal val="#ppt_x+#ppt_w/2"/>
                                          </p:val>
                                        </p:tav>
                                        <p:tav tm="100000">
                                          <p:val>
                                            <p:strVal val="#ppt_x"/>
                                          </p:val>
                                        </p:tav>
                                      </p:tavLst>
                                    </p:anim>
                                    <p:anim calcmode="lin" valueType="num">
                                      <p:cBhvr>
                                        <p:cTn id="20" dur="130" fill="hold"/>
                                        <p:tgtEl>
                                          <p:spTgt spid="2"/>
                                        </p:tgtEl>
                                        <p:attrNameLst>
                                          <p:attrName>ppt_y</p:attrName>
                                        </p:attrNameLst>
                                      </p:cBhvr>
                                      <p:tavLst>
                                        <p:tav tm="0">
                                          <p:val>
                                            <p:strVal val="#ppt_y"/>
                                          </p:val>
                                        </p:tav>
                                        <p:tav tm="100000">
                                          <p:val>
                                            <p:strVal val="#ppt_y"/>
                                          </p:val>
                                        </p:tav>
                                      </p:tavLst>
                                    </p:anim>
                                    <p:anim calcmode="lin" valueType="num">
                                      <p:cBhvr>
                                        <p:cTn id="21" dur="130" fill="hold"/>
                                        <p:tgtEl>
                                          <p:spTgt spid="2"/>
                                        </p:tgtEl>
                                        <p:attrNameLst>
                                          <p:attrName>ppt_w</p:attrName>
                                        </p:attrNameLst>
                                      </p:cBhvr>
                                      <p:tavLst>
                                        <p:tav tm="0">
                                          <p:val>
                                            <p:fltVal val="0"/>
                                          </p:val>
                                        </p:tav>
                                        <p:tav tm="100000">
                                          <p:val>
                                            <p:strVal val="#ppt_w"/>
                                          </p:val>
                                        </p:tav>
                                      </p:tavLst>
                                    </p:anim>
                                    <p:anim calcmode="lin" valueType="num">
                                      <p:cBhvr>
                                        <p:cTn id="22" dur="130" fill="hold"/>
                                        <p:tgtEl>
                                          <p:spTgt spid="2"/>
                                        </p:tgtEl>
                                        <p:attrNameLst>
                                          <p:attrName>ppt_h</p:attrName>
                                        </p:attrNameLst>
                                      </p:cBhvr>
                                      <p:tavLst>
                                        <p:tav tm="0">
                                          <p:val>
                                            <p:strVal val="#ppt_h"/>
                                          </p:val>
                                        </p:tav>
                                        <p:tav tm="100000">
                                          <p:val>
                                            <p:strVal val="#ppt_h"/>
                                          </p:val>
                                        </p:tav>
                                      </p:tavLst>
                                    </p:anim>
                                  </p:childTnLst>
                                </p:cTn>
                              </p:par>
                              <p:par>
                                <p:cTn id="23" presetID="17" presetClass="exit" presetSubtype="8" decel="100000" fill="hold" grpId="1" nodeType="withEffect">
                                  <p:stCondLst>
                                    <p:cond delay="234"/>
                                  </p:stCondLst>
                                  <p:childTnLst>
                                    <p:anim calcmode="lin" valueType="num">
                                      <p:cBhvr>
                                        <p:cTn id="24" dur="130"/>
                                        <p:tgtEl>
                                          <p:spTgt spid="2"/>
                                        </p:tgtEl>
                                        <p:attrNameLst>
                                          <p:attrName>ppt_x</p:attrName>
                                        </p:attrNameLst>
                                      </p:cBhvr>
                                      <p:tavLst>
                                        <p:tav tm="0">
                                          <p:val>
                                            <p:strVal val="ppt_x"/>
                                          </p:val>
                                        </p:tav>
                                        <p:tav tm="100000">
                                          <p:val>
                                            <p:strVal val="ppt_x-ppt_w/2"/>
                                          </p:val>
                                        </p:tav>
                                      </p:tavLst>
                                    </p:anim>
                                    <p:anim calcmode="lin" valueType="num">
                                      <p:cBhvr>
                                        <p:cTn id="25" dur="130"/>
                                        <p:tgtEl>
                                          <p:spTgt spid="2"/>
                                        </p:tgtEl>
                                        <p:attrNameLst>
                                          <p:attrName>ppt_y</p:attrName>
                                        </p:attrNameLst>
                                      </p:cBhvr>
                                      <p:tavLst>
                                        <p:tav tm="0">
                                          <p:val>
                                            <p:strVal val="ppt_y"/>
                                          </p:val>
                                        </p:tav>
                                        <p:tav tm="100000">
                                          <p:val>
                                            <p:strVal val="ppt_y"/>
                                          </p:val>
                                        </p:tav>
                                      </p:tavLst>
                                    </p:anim>
                                    <p:anim calcmode="lin" valueType="num">
                                      <p:cBhvr>
                                        <p:cTn id="26" dur="130"/>
                                        <p:tgtEl>
                                          <p:spTgt spid="2"/>
                                        </p:tgtEl>
                                        <p:attrNameLst>
                                          <p:attrName>ppt_w</p:attrName>
                                        </p:attrNameLst>
                                      </p:cBhvr>
                                      <p:tavLst>
                                        <p:tav tm="0">
                                          <p:val>
                                            <p:strVal val="ppt_w"/>
                                          </p:val>
                                        </p:tav>
                                        <p:tav tm="100000">
                                          <p:val>
                                            <p:fltVal val="0"/>
                                          </p:val>
                                        </p:tav>
                                      </p:tavLst>
                                    </p:anim>
                                    <p:anim calcmode="lin" valueType="num">
                                      <p:cBhvr>
                                        <p:cTn id="27" dur="130"/>
                                        <p:tgtEl>
                                          <p:spTgt spid="2"/>
                                        </p:tgtEl>
                                        <p:attrNameLst>
                                          <p:attrName>ppt_h</p:attrName>
                                        </p:attrNameLst>
                                      </p:cBhvr>
                                      <p:tavLst>
                                        <p:tav tm="0">
                                          <p:val>
                                            <p:strVal val="ppt_h"/>
                                          </p:val>
                                        </p:tav>
                                        <p:tav tm="100000">
                                          <p:val>
                                            <p:strVal val="ppt_h"/>
                                          </p:val>
                                        </p:tav>
                                      </p:tavLst>
                                    </p:anim>
                                    <p:set>
                                      <p:cBhvr>
                                        <p:cTn id="28" dur="1" fill="hold">
                                          <p:stCondLst>
                                            <p:cond delay="129"/>
                                          </p:stCondLst>
                                        </p:cTn>
                                        <p:tgtEl>
                                          <p:spTgt spid="2"/>
                                        </p:tgtEl>
                                        <p:attrNameLst>
                                          <p:attrName>style.visibility</p:attrName>
                                        </p:attrNameLst>
                                      </p:cBhvr>
                                      <p:to>
                                        <p:strVal val="hidden"/>
                                      </p:to>
                                    </p:set>
                                  </p:childTnLst>
                                </p:cTn>
                              </p:par>
                              <p:par>
                                <p:cTn id="29" presetID="17" presetClass="exit" presetSubtype="8" decel="100000" fill="hold" grpId="0" nodeType="withEffect">
                                  <p:stCondLst>
                                    <p:cond delay="234"/>
                                  </p:stCondLst>
                                  <p:childTnLst>
                                    <p:anim calcmode="lin" valueType="num">
                                      <p:cBhvr>
                                        <p:cTn id="30" dur="130"/>
                                        <p:tgtEl>
                                          <p:spTgt spid="19"/>
                                        </p:tgtEl>
                                        <p:attrNameLst>
                                          <p:attrName>ppt_x</p:attrName>
                                        </p:attrNameLst>
                                      </p:cBhvr>
                                      <p:tavLst>
                                        <p:tav tm="0">
                                          <p:val>
                                            <p:strVal val="ppt_x"/>
                                          </p:val>
                                        </p:tav>
                                        <p:tav tm="100000">
                                          <p:val>
                                            <p:strVal val="ppt_x-ppt_w/2"/>
                                          </p:val>
                                        </p:tav>
                                      </p:tavLst>
                                    </p:anim>
                                    <p:anim calcmode="lin" valueType="num">
                                      <p:cBhvr>
                                        <p:cTn id="31" dur="130"/>
                                        <p:tgtEl>
                                          <p:spTgt spid="19"/>
                                        </p:tgtEl>
                                        <p:attrNameLst>
                                          <p:attrName>ppt_y</p:attrName>
                                        </p:attrNameLst>
                                      </p:cBhvr>
                                      <p:tavLst>
                                        <p:tav tm="0">
                                          <p:val>
                                            <p:strVal val="ppt_y"/>
                                          </p:val>
                                        </p:tav>
                                        <p:tav tm="100000">
                                          <p:val>
                                            <p:strVal val="ppt_y"/>
                                          </p:val>
                                        </p:tav>
                                      </p:tavLst>
                                    </p:anim>
                                    <p:anim calcmode="lin" valueType="num">
                                      <p:cBhvr>
                                        <p:cTn id="32" dur="130"/>
                                        <p:tgtEl>
                                          <p:spTgt spid="19"/>
                                        </p:tgtEl>
                                        <p:attrNameLst>
                                          <p:attrName>ppt_w</p:attrName>
                                        </p:attrNameLst>
                                      </p:cBhvr>
                                      <p:tavLst>
                                        <p:tav tm="0">
                                          <p:val>
                                            <p:strVal val="ppt_w"/>
                                          </p:val>
                                        </p:tav>
                                        <p:tav tm="100000">
                                          <p:val>
                                            <p:fltVal val="0"/>
                                          </p:val>
                                        </p:tav>
                                      </p:tavLst>
                                    </p:anim>
                                    <p:anim calcmode="lin" valueType="num">
                                      <p:cBhvr>
                                        <p:cTn id="33" dur="130"/>
                                        <p:tgtEl>
                                          <p:spTgt spid="19"/>
                                        </p:tgtEl>
                                        <p:attrNameLst>
                                          <p:attrName>ppt_h</p:attrName>
                                        </p:attrNameLst>
                                      </p:cBhvr>
                                      <p:tavLst>
                                        <p:tav tm="0">
                                          <p:val>
                                            <p:strVal val="ppt_h"/>
                                          </p:val>
                                        </p:tav>
                                        <p:tav tm="100000">
                                          <p:val>
                                            <p:strVal val="ppt_h"/>
                                          </p:val>
                                        </p:tav>
                                      </p:tavLst>
                                    </p:anim>
                                    <p:set>
                                      <p:cBhvr>
                                        <p:cTn id="34" dur="1" fill="hold">
                                          <p:stCondLst>
                                            <p:cond delay="129"/>
                                          </p:stCondLst>
                                        </p:cTn>
                                        <p:tgtEl>
                                          <p:spTgt spid="19"/>
                                        </p:tgtEl>
                                        <p:attrNameLst>
                                          <p:attrName>style.visibility</p:attrName>
                                        </p:attrNameLst>
                                      </p:cBhvr>
                                      <p:to>
                                        <p:strVal val="hidden"/>
                                      </p:to>
                                    </p:set>
                                  </p:childTnLst>
                                </p:cTn>
                              </p:par>
                              <p:par>
                                <p:cTn id="35" presetID="17" presetClass="entr" presetSubtype="1" decel="100000" fill="hold" grpId="0" nodeType="withEffect">
                                  <p:stCondLst>
                                    <p:cond delay="49"/>
                                  </p:stCondLst>
                                  <p:childTnLst>
                                    <p:set>
                                      <p:cBhvr>
                                        <p:cTn id="36" dur="1" fill="hold">
                                          <p:stCondLst>
                                            <p:cond delay="0"/>
                                          </p:stCondLst>
                                        </p:cTn>
                                        <p:tgtEl>
                                          <p:spTgt spid="9"/>
                                        </p:tgtEl>
                                        <p:attrNameLst>
                                          <p:attrName>style.visibility</p:attrName>
                                        </p:attrNameLst>
                                      </p:cBhvr>
                                      <p:to>
                                        <p:strVal val="visible"/>
                                      </p:to>
                                    </p:set>
                                    <p:anim calcmode="lin" valueType="num">
                                      <p:cBhvr>
                                        <p:cTn id="37" dur="130" fill="hold"/>
                                        <p:tgtEl>
                                          <p:spTgt spid="9"/>
                                        </p:tgtEl>
                                        <p:attrNameLst>
                                          <p:attrName>ppt_x</p:attrName>
                                        </p:attrNameLst>
                                      </p:cBhvr>
                                      <p:tavLst>
                                        <p:tav tm="0">
                                          <p:val>
                                            <p:strVal val="#ppt_x"/>
                                          </p:val>
                                        </p:tav>
                                        <p:tav tm="100000">
                                          <p:val>
                                            <p:strVal val="#ppt_x"/>
                                          </p:val>
                                        </p:tav>
                                      </p:tavLst>
                                    </p:anim>
                                    <p:anim calcmode="lin" valueType="num">
                                      <p:cBhvr>
                                        <p:cTn id="38" dur="130" fill="hold"/>
                                        <p:tgtEl>
                                          <p:spTgt spid="9"/>
                                        </p:tgtEl>
                                        <p:attrNameLst>
                                          <p:attrName>ppt_y</p:attrName>
                                        </p:attrNameLst>
                                      </p:cBhvr>
                                      <p:tavLst>
                                        <p:tav tm="0">
                                          <p:val>
                                            <p:strVal val="#ppt_y-#ppt_h/2"/>
                                          </p:val>
                                        </p:tav>
                                        <p:tav tm="100000">
                                          <p:val>
                                            <p:strVal val="#ppt_y"/>
                                          </p:val>
                                        </p:tav>
                                      </p:tavLst>
                                    </p:anim>
                                    <p:anim calcmode="lin" valueType="num">
                                      <p:cBhvr>
                                        <p:cTn id="39" dur="130" fill="hold"/>
                                        <p:tgtEl>
                                          <p:spTgt spid="9"/>
                                        </p:tgtEl>
                                        <p:attrNameLst>
                                          <p:attrName>ppt_w</p:attrName>
                                        </p:attrNameLst>
                                      </p:cBhvr>
                                      <p:tavLst>
                                        <p:tav tm="0">
                                          <p:val>
                                            <p:strVal val="#ppt_w"/>
                                          </p:val>
                                        </p:tav>
                                        <p:tav tm="100000">
                                          <p:val>
                                            <p:strVal val="#ppt_w"/>
                                          </p:val>
                                        </p:tav>
                                      </p:tavLst>
                                    </p:anim>
                                    <p:anim calcmode="lin" valueType="num">
                                      <p:cBhvr>
                                        <p:cTn id="40" dur="130" fill="hold"/>
                                        <p:tgtEl>
                                          <p:spTgt spid="9"/>
                                        </p:tgtEl>
                                        <p:attrNameLst>
                                          <p:attrName>ppt_h</p:attrName>
                                        </p:attrNameLst>
                                      </p:cBhvr>
                                      <p:tavLst>
                                        <p:tav tm="0">
                                          <p:val>
                                            <p:fltVal val="0"/>
                                          </p:val>
                                        </p:tav>
                                        <p:tav tm="100000">
                                          <p:val>
                                            <p:strVal val="#ppt_h"/>
                                          </p:val>
                                        </p:tav>
                                      </p:tavLst>
                                    </p:anim>
                                  </p:childTnLst>
                                </p:cTn>
                              </p:par>
                              <p:par>
                                <p:cTn id="41" presetID="17" presetClass="exit" presetSubtype="4" decel="100000" fill="hold" grpId="1" nodeType="withEffect">
                                  <p:stCondLst>
                                    <p:cond delay="179"/>
                                  </p:stCondLst>
                                  <p:childTnLst>
                                    <p:anim calcmode="lin" valueType="num">
                                      <p:cBhvr>
                                        <p:cTn id="42" dur="130"/>
                                        <p:tgtEl>
                                          <p:spTgt spid="9"/>
                                        </p:tgtEl>
                                        <p:attrNameLst>
                                          <p:attrName>ppt_x</p:attrName>
                                        </p:attrNameLst>
                                      </p:cBhvr>
                                      <p:tavLst>
                                        <p:tav tm="0">
                                          <p:val>
                                            <p:strVal val="ppt_x"/>
                                          </p:val>
                                        </p:tav>
                                        <p:tav tm="100000">
                                          <p:val>
                                            <p:strVal val="ppt_x"/>
                                          </p:val>
                                        </p:tav>
                                      </p:tavLst>
                                    </p:anim>
                                    <p:anim calcmode="lin" valueType="num">
                                      <p:cBhvr>
                                        <p:cTn id="43" dur="130"/>
                                        <p:tgtEl>
                                          <p:spTgt spid="9"/>
                                        </p:tgtEl>
                                        <p:attrNameLst>
                                          <p:attrName>ppt_y</p:attrName>
                                        </p:attrNameLst>
                                      </p:cBhvr>
                                      <p:tavLst>
                                        <p:tav tm="0">
                                          <p:val>
                                            <p:strVal val="ppt_y"/>
                                          </p:val>
                                        </p:tav>
                                        <p:tav tm="100000">
                                          <p:val>
                                            <p:strVal val="ppt_y+ppt_h/2"/>
                                          </p:val>
                                        </p:tav>
                                      </p:tavLst>
                                    </p:anim>
                                    <p:anim calcmode="lin" valueType="num">
                                      <p:cBhvr>
                                        <p:cTn id="44" dur="130"/>
                                        <p:tgtEl>
                                          <p:spTgt spid="9"/>
                                        </p:tgtEl>
                                        <p:attrNameLst>
                                          <p:attrName>ppt_w</p:attrName>
                                        </p:attrNameLst>
                                      </p:cBhvr>
                                      <p:tavLst>
                                        <p:tav tm="0">
                                          <p:val>
                                            <p:strVal val="ppt_w"/>
                                          </p:val>
                                        </p:tav>
                                        <p:tav tm="100000">
                                          <p:val>
                                            <p:strVal val="ppt_w"/>
                                          </p:val>
                                        </p:tav>
                                      </p:tavLst>
                                    </p:anim>
                                    <p:anim calcmode="lin" valueType="num">
                                      <p:cBhvr>
                                        <p:cTn id="45" dur="130"/>
                                        <p:tgtEl>
                                          <p:spTgt spid="9"/>
                                        </p:tgtEl>
                                        <p:attrNameLst>
                                          <p:attrName>ppt_h</p:attrName>
                                        </p:attrNameLst>
                                      </p:cBhvr>
                                      <p:tavLst>
                                        <p:tav tm="0">
                                          <p:val>
                                            <p:strVal val="ppt_h"/>
                                          </p:val>
                                        </p:tav>
                                        <p:tav tm="100000">
                                          <p:val>
                                            <p:fltVal val="0"/>
                                          </p:val>
                                        </p:tav>
                                      </p:tavLst>
                                    </p:anim>
                                    <p:set>
                                      <p:cBhvr>
                                        <p:cTn id="46" dur="1" fill="hold">
                                          <p:stCondLst>
                                            <p:cond delay="129"/>
                                          </p:stCondLst>
                                        </p:cTn>
                                        <p:tgtEl>
                                          <p:spTgt spid="9"/>
                                        </p:tgtEl>
                                        <p:attrNameLst>
                                          <p:attrName>style.visibility</p:attrName>
                                        </p:attrNameLst>
                                      </p:cBhvr>
                                      <p:to>
                                        <p:strVal val="hidden"/>
                                      </p:to>
                                    </p:set>
                                  </p:childTnLst>
                                </p:cTn>
                              </p:par>
                              <p:par>
                                <p:cTn id="47" presetID="17" presetClass="exit" presetSubtype="4" decel="100000" fill="hold" grpId="0" nodeType="withEffect">
                                  <p:stCondLst>
                                    <p:cond delay="179"/>
                                  </p:stCondLst>
                                  <p:childTnLst>
                                    <p:anim calcmode="lin" valueType="num">
                                      <p:cBhvr>
                                        <p:cTn id="48" dur="130"/>
                                        <p:tgtEl>
                                          <p:spTgt spid="21"/>
                                        </p:tgtEl>
                                        <p:attrNameLst>
                                          <p:attrName>ppt_x</p:attrName>
                                        </p:attrNameLst>
                                      </p:cBhvr>
                                      <p:tavLst>
                                        <p:tav tm="0">
                                          <p:val>
                                            <p:strVal val="ppt_x"/>
                                          </p:val>
                                        </p:tav>
                                        <p:tav tm="100000">
                                          <p:val>
                                            <p:strVal val="ppt_x"/>
                                          </p:val>
                                        </p:tav>
                                      </p:tavLst>
                                    </p:anim>
                                    <p:anim calcmode="lin" valueType="num">
                                      <p:cBhvr>
                                        <p:cTn id="49" dur="130"/>
                                        <p:tgtEl>
                                          <p:spTgt spid="21"/>
                                        </p:tgtEl>
                                        <p:attrNameLst>
                                          <p:attrName>ppt_y</p:attrName>
                                        </p:attrNameLst>
                                      </p:cBhvr>
                                      <p:tavLst>
                                        <p:tav tm="0">
                                          <p:val>
                                            <p:strVal val="ppt_y"/>
                                          </p:val>
                                        </p:tav>
                                        <p:tav tm="100000">
                                          <p:val>
                                            <p:strVal val="ppt_y+ppt_h/2"/>
                                          </p:val>
                                        </p:tav>
                                      </p:tavLst>
                                    </p:anim>
                                    <p:anim calcmode="lin" valueType="num">
                                      <p:cBhvr>
                                        <p:cTn id="50" dur="130"/>
                                        <p:tgtEl>
                                          <p:spTgt spid="21"/>
                                        </p:tgtEl>
                                        <p:attrNameLst>
                                          <p:attrName>ppt_w</p:attrName>
                                        </p:attrNameLst>
                                      </p:cBhvr>
                                      <p:tavLst>
                                        <p:tav tm="0">
                                          <p:val>
                                            <p:strVal val="ppt_w"/>
                                          </p:val>
                                        </p:tav>
                                        <p:tav tm="100000">
                                          <p:val>
                                            <p:strVal val="ppt_w"/>
                                          </p:val>
                                        </p:tav>
                                      </p:tavLst>
                                    </p:anim>
                                    <p:anim calcmode="lin" valueType="num">
                                      <p:cBhvr>
                                        <p:cTn id="51" dur="130"/>
                                        <p:tgtEl>
                                          <p:spTgt spid="21"/>
                                        </p:tgtEl>
                                        <p:attrNameLst>
                                          <p:attrName>ppt_h</p:attrName>
                                        </p:attrNameLst>
                                      </p:cBhvr>
                                      <p:tavLst>
                                        <p:tav tm="0">
                                          <p:val>
                                            <p:strVal val="ppt_h"/>
                                          </p:val>
                                        </p:tav>
                                        <p:tav tm="100000">
                                          <p:val>
                                            <p:fltVal val="0"/>
                                          </p:val>
                                        </p:tav>
                                      </p:tavLst>
                                    </p:anim>
                                    <p:set>
                                      <p:cBhvr>
                                        <p:cTn id="52" dur="1" fill="hold">
                                          <p:stCondLst>
                                            <p:cond delay="129"/>
                                          </p:stCondLst>
                                        </p:cTn>
                                        <p:tgtEl>
                                          <p:spTgt spid="21"/>
                                        </p:tgtEl>
                                        <p:attrNameLst>
                                          <p:attrName>style.visibility</p:attrName>
                                        </p:attrNameLst>
                                      </p:cBhvr>
                                      <p:to>
                                        <p:strVal val="hidden"/>
                                      </p:to>
                                    </p:set>
                                  </p:childTnLst>
                                </p:cTn>
                              </p:par>
                              <p:par>
                                <p:cTn id="53" presetID="17" presetClass="entr" presetSubtype="2" decel="100000" fill="hold" grpId="0" nodeType="withEffect">
                                  <p:stCondLst>
                                    <p:cond delay="125"/>
                                  </p:stCondLst>
                                  <p:childTnLst>
                                    <p:set>
                                      <p:cBhvr>
                                        <p:cTn id="54" dur="1" fill="hold">
                                          <p:stCondLst>
                                            <p:cond delay="0"/>
                                          </p:stCondLst>
                                        </p:cTn>
                                        <p:tgtEl>
                                          <p:spTgt spid="10"/>
                                        </p:tgtEl>
                                        <p:attrNameLst>
                                          <p:attrName>style.visibility</p:attrName>
                                        </p:attrNameLst>
                                      </p:cBhvr>
                                      <p:to>
                                        <p:strVal val="visible"/>
                                      </p:to>
                                    </p:set>
                                    <p:anim calcmode="lin" valueType="num">
                                      <p:cBhvr>
                                        <p:cTn id="55" dur="130" fill="hold"/>
                                        <p:tgtEl>
                                          <p:spTgt spid="10"/>
                                        </p:tgtEl>
                                        <p:attrNameLst>
                                          <p:attrName>ppt_x</p:attrName>
                                        </p:attrNameLst>
                                      </p:cBhvr>
                                      <p:tavLst>
                                        <p:tav tm="0">
                                          <p:val>
                                            <p:strVal val="#ppt_x+#ppt_w/2"/>
                                          </p:val>
                                        </p:tav>
                                        <p:tav tm="100000">
                                          <p:val>
                                            <p:strVal val="#ppt_x"/>
                                          </p:val>
                                        </p:tav>
                                      </p:tavLst>
                                    </p:anim>
                                    <p:anim calcmode="lin" valueType="num">
                                      <p:cBhvr>
                                        <p:cTn id="56" dur="130" fill="hold"/>
                                        <p:tgtEl>
                                          <p:spTgt spid="10"/>
                                        </p:tgtEl>
                                        <p:attrNameLst>
                                          <p:attrName>ppt_y</p:attrName>
                                        </p:attrNameLst>
                                      </p:cBhvr>
                                      <p:tavLst>
                                        <p:tav tm="0">
                                          <p:val>
                                            <p:strVal val="#ppt_y"/>
                                          </p:val>
                                        </p:tav>
                                        <p:tav tm="100000">
                                          <p:val>
                                            <p:strVal val="#ppt_y"/>
                                          </p:val>
                                        </p:tav>
                                      </p:tavLst>
                                    </p:anim>
                                    <p:anim calcmode="lin" valueType="num">
                                      <p:cBhvr>
                                        <p:cTn id="57" dur="130" fill="hold"/>
                                        <p:tgtEl>
                                          <p:spTgt spid="10"/>
                                        </p:tgtEl>
                                        <p:attrNameLst>
                                          <p:attrName>ppt_w</p:attrName>
                                        </p:attrNameLst>
                                      </p:cBhvr>
                                      <p:tavLst>
                                        <p:tav tm="0">
                                          <p:val>
                                            <p:fltVal val="0"/>
                                          </p:val>
                                        </p:tav>
                                        <p:tav tm="100000">
                                          <p:val>
                                            <p:strVal val="#ppt_w"/>
                                          </p:val>
                                        </p:tav>
                                      </p:tavLst>
                                    </p:anim>
                                    <p:anim calcmode="lin" valueType="num">
                                      <p:cBhvr>
                                        <p:cTn id="58" dur="130" fill="hold"/>
                                        <p:tgtEl>
                                          <p:spTgt spid="10"/>
                                        </p:tgtEl>
                                        <p:attrNameLst>
                                          <p:attrName>ppt_h</p:attrName>
                                        </p:attrNameLst>
                                      </p:cBhvr>
                                      <p:tavLst>
                                        <p:tav tm="0">
                                          <p:val>
                                            <p:strVal val="#ppt_h"/>
                                          </p:val>
                                        </p:tav>
                                        <p:tav tm="100000">
                                          <p:val>
                                            <p:strVal val="#ppt_h"/>
                                          </p:val>
                                        </p:tav>
                                      </p:tavLst>
                                    </p:anim>
                                  </p:childTnLst>
                                </p:cTn>
                              </p:par>
                              <p:par>
                                <p:cTn id="59" presetID="17" presetClass="exit" presetSubtype="8" decel="100000" fill="hold" grpId="1" nodeType="withEffect">
                                  <p:stCondLst>
                                    <p:cond delay="255"/>
                                  </p:stCondLst>
                                  <p:childTnLst>
                                    <p:anim calcmode="lin" valueType="num">
                                      <p:cBhvr>
                                        <p:cTn id="60" dur="130"/>
                                        <p:tgtEl>
                                          <p:spTgt spid="10"/>
                                        </p:tgtEl>
                                        <p:attrNameLst>
                                          <p:attrName>ppt_x</p:attrName>
                                        </p:attrNameLst>
                                      </p:cBhvr>
                                      <p:tavLst>
                                        <p:tav tm="0">
                                          <p:val>
                                            <p:strVal val="ppt_x"/>
                                          </p:val>
                                        </p:tav>
                                        <p:tav tm="100000">
                                          <p:val>
                                            <p:strVal val="ppt_x-ppt_w/2"/>
                                          </p:val>
                                        </p:tav>
                                      </p:tavLst>
                                    </p:anim>
                                    <p:anim calcmode="lin" valueType="num">
                                      <p:cBhvr>
                                        <p:cTn id="61" dur="130"/>
                                        <p:tgtEl>
                                          <p:spTgt spid="10"/>
                                        </p:tgtEl>
                                        <p:attrNameLst>
                                          <p:attrName>ppt_y</p:attrName>
                                        </p:attrNameLst>
                                      </p:cBhvr>
                                      <p:tavLst>
                                        <p:tav tm="0">
                                          <p:val>
                                            <p:strVal val="ppt_y"/>
                                          </p:val>
                                        </p:tav>
                                        <p:tav tm="100000">
                                          <p:val>
                                            <p:strVal val="ppt_y"/>
                                          </p:val>
                                        </p:tav>
                                      </p:tavLst>
                                    </p:anim>
                                    <p:anim calcmode="lin" valueType="num">
                                      <p:cBhvr>
                                        <p:cTn id="62" dur="130"/>
                                        <p:tgtEl>
                                          <p:spTgt spid="10"/>
                                        </p:tgtEl>
                                        <p:attrNameLst>
                                          <p:attrName>ppt_w</p:attrName>
                                        </p:attrNameLst>
                                      </p:cBhvr>
                                      <p:tavLst>
                                        <p:tav tm="0">
                                          <p:val>
                                            <p:strVal val="ppt_w"/>
                                          </p:val>
                                        </p:tav>
                                        <p:tav tm="100000">
                                          <p:val>
                                            <p:fltVal val="0"/>
                                          </p:val>
                                        </p:tav>
                                      </p:tavLst>
                                    </p:anim>
                                    <p:anim calcmode="lin" valueType="num">
                                      <p:cBhvr>
                                        <p:cTn id="63" dur="130"/>
                                        <p:tgtEl>
                                          <p:spTgt spid="10"/>
                                        </p:tgtEl>
                                        <p:attrNameLst>
                                          <p:attrName>ppt_h</p:attrName>
                                        </p:attrNameLst>
                                      </p:cBhvr>
                                      <p:tavLst>
                                        <p:tav tm="0">
                                          <p:val>
                                            <p:strVal val="ppt_h"/>
                                          </p:val>
                                        </p:tav>
                                        <p:tav tm="100000">
                                          <p:val>
                                            <p:strVal val="ppt_h"/>
                                          </p:val>
                                        </p:tav>
                                      </p:tavLst>
                                    </p:anim>
                                    <p:set>
                                      <p:cBhvr>
                                        <p:cTn id="64" dur="1" fill="hold">
                                          <p:stCondLst>
                                            <p:cond delay="129"/>
                                          </p:stCondLst>
                                        </p:cTn>
                                        <p:tgtEl>
                                          <p:spTgt spid="10"/>
                                        </p:tgtEl>
                                        <p:attrNameLst>
                                          <p:attrName>style.visibility</p:attrName>
                                        </p:attrNameLst>
                                      </p:cBhvr>
                                      <p:to>
                                        <p:strVal val="hidden"/>
                                      </p:to>
                                    </p:set>
                                  </p:childTnLst>
                                </p:cTn>
                              </p:par>
                              <p:par>
                                <p:cTn id="65" presetID="17" presetClass="exit" presetSubtype="8" decel="100000" fill="hold" grpId="0" nodeType="withEffect">
                                  <p:stCondLst>
                                    <p:cond delay="255"/>
                                  </p:stCondLst>
                                  <p:childTnLst>
                                    <p:anim calcmode="lin" valueType="num">
                                      <p:cBhvr>
                                        <p:cTn id="66" dur="130"/>
                                        <p:tgtEl>
                                          <p:spTgt spid="22"/>
                                        </p:tgtEl>
                                        <p:attrNameLst>
                                          <p:attrName>ppt_x</p:attrName>
                                        </p:attrNameLst>
                                      </p:cBhvr>
                                      <p:tavLst>
                                        <p:tav tm="0">
                                          <p:val>
                                            <p:strVal val="ppt_x"/>
                                          </p:val>
                                        </p:tav>
                                        <p:tav tm="100000">
                                          <p:val>
                                            <p:strVal val="ppt_x-ppt_w/2"/>
                                          </p:val>
                                        </p:tav>
                                      </p:tavLst>
                                    </p:anim>
                                    <p:anim calcmode="lin" valueType="num">
                                      <p:cBhvr>
                                        <p:cTn id="67" dur="130"/>
                                        <p:tgtEl>
                                          <p:spTgt spid="22"/>
                                        </p:tgtEl>
                                        <p:attrNameLst>
                                          <p:attrName>ppt_y</p:attrName>
                                        </p:attrNameLst>
                                      </p:cBhvr>
                                      <p:tavLst>
                                        <p:tav tm="0">
                                          <p:val>
                                            <p:strVal val="ppt_y"/>
                                          </p:val>
                                        </p:tav>
                                        <p:tav tm="100000">
                                          <p:val>
                                            <p:strVal val="ppt_y"/>
                                          </p:val>
                                        </p:tav>
                                      </p:tavLst>
                                    </p:anim>
                                    <p:anim calcmode="lin" valueType="num">
                                      <p:cBhvr>
                                        <p:cTn id="68" dur="130"/>
                                        <p:tgtEl>
                                          <p:spTgt spid="22"/>
                                        </p:tgtEl>
                                        <p:attrNameLst>
                                          <p:attrName>ppt_w</p:attrName>
                                        </p:attrNameLst>
                                      </p:cBhvr>
                                      <p:tavLst>
                                        <p:tav tm="0">
                                          <p:val>
                                            <p:strVal val="ppt_w"/>
                                          </p:val>
                                        </p:tav>
                                        <p:tav tm="100000">
                                          <p:val>
                                            <p:fltVal val="0"/>
                                          </p:val>
                                        </p:tav>
                                      </p:tavLst>
                                    </p:anim>
                                    <p:anim calcmode="lin" valueType="num">
                                      <p:cBhvr>
                                        <p:cTn id="69" dur="130"/>
                                        <p:tgtEl>
                                          <p:spTgt spid="22"/>
                                        </p:tgtEl>
                                        <p:attrNameLst>
                                          <p:attrName>ppt_h</p:attrName>
                                        </p:attrNameLst>
                                      </p:cBhvr>
                                      <p:tavLst>
                                        <p:tav tm="0">
                                          <p:val>
                                            <p:strVal val="ppt_h"/>
                                          </p:val>
                                        </p:tav>
                                        <p:tav tm="100000">
                                          <p:val>
                                            <p:strVal val="ppt_h"/>
                                          </p:val>
                                        </p:tav>
                                      </p:tavLst>
                                    </p:anim>
                                    <p:set>
                                      <p:cBhvr>
                                        <p:cTn id="70" dur="1" fill="hold">
                                          <p:stCondLst>
                                            <p:cond delay="129"/>
                                          </p:stCondLst>
                                        </p:cTn>
                                        <p:tgtEl>
                                          <p:spTgt spid="22"/>
                                        </p:tgtEl>
                                        <p:attrNameLst>
                                          <p:attrName>style.visibility</p:attrName>
                                        </p:attrNameLst>
                                      </p:cBhvr>
                                      <p:to>
                                        <p:strVal val="hidden"/>
                                      </p:to>
                                    </p:set>
                                  </p:childTnLst>
                                </p:cTn>
                              </p:par>
                              <p:par>
                                <p:cTn id="71" presetID="17" presetClass="entr" presetSubtype="8" decel="100000" fill="hold" grpId="0" nodeType="withEffect">
                                  <p:stCondLst>
                                    <p:cond delay="65"/>
                                  </p:stCondLst>
                                  <p:childTnLst>
                                    <p:set>
                                      <p:cBhvr>
                                        <p:cTn id="72" dur="1" fill="hold">
                                          <p:stCondLst>
                                            <p:cond delay="0"/>
                                          </p:stCondLst>
                                        </p:cTn>
                                        <p:tgtEl>
                                          <p:spTgt spid="11"/>
                                        </p:tgtEl>
                                        <p:attrNameLst>
                                          <p:attrName>style.visibility</p:attrName>
                                        </p:attrNameLst>
                                      </p:cBhvr>
                                      <p:to>
                                        <p:strVal val="visible"/>
                                      </p:to>
                                    </p:set>
                                    <p:anim calcmode="lin" valueType="num">
                                      <p:cBhvr>
                                        <p:cTn id="73" dur="130" fill="hold"/>
                                        <p:tgtEl>
                                          <p:spTgt spid="11"/>
                                        </p:tgtEl>
                                        <p:attrNameLst>
                                          <p:attrName>ppt_x</p:attrName>
                                        </p:attrNameLst>
                                      </p:cBhvr>
                                      <p:tavLst>
                                        <p:tav tm="0">
                                          <p:val>
                                            <p:strVal val="#ppt_x-#ppt_w/2"/>
                                          </p:val>
                                        </p:tav>
                                        <p:tav tm="100000">
                                          <p:val>
                                            <p:strVal val="#ppt_x"/>
                                          </p:val>
                                        </p:tav>
                                      </p:tavLst>
                                    </p:anim>
                                    <p:anim calcmode="lin" valueType="num">
                                      <p:cBhvr>
                                        <p:cTn id="74" dur="130" fill="hold"/>
                                        <p:tgtEl>
                                          <p:spTgt spid="11"/>
                                        </p:tgtEl>
                                        <p:attrNameLst>
                                          <p:attrName>ppt_y</p:attrName>
                                        </p:attrNameLst>
                                      </p:cBhvr>
                                      <p:tavLst>
                                        <p:tav tm="0">
                                          <p:val>
                                            <p:strVal val="#ppt_y"/>
                                          </p:val>
                                        </p:tav>
                                        <p:tav tm="100000">
                                          <p:val>
                                            <p:strVal val="#ppt_y"/>
                                          </p:val>
                                        </p:tav>
                                      </p:tavLst>
                                    </p:anim>
                                    <p:anim calcmode="lin" valueType="num">
                                      <p:cBhvr>
                                        <p:cTn id="75" dur="130" fill="hold"/>
                                        <p:tgtEl>
                                          <p:spTgt spid="11"/>
                                        </p:tgtEl>
                                        <p:attrNameLst>
                                          <p:attrName>ppt_w</p:attrName>
                                        </p:attrNameLst>
                                      </p:cBhvr>
                                      <p:tavLst>
                                        <p:tav tm="0">
                                          <p:val>
                                            <p:fltVal val="0"/>
                                          </p:val>
                                        </p:tav>
                                        <p:tav tm="100000">
                                          <p:val>
                                            <p:strVal val="#ppt_w"/>
                                          </p:val>
                                        </p:tav>
                                      </p:tavLst>
                                    </p:anim>
                                    <p:anim calcmode="lin" valueType="num">
                                      <p:cBhvr>
                                        <p:cTn id="76" dur="130" fill="hold"/>
                                        <p:tgtEl>
                                          <p:spTgt spid="11"/>
                                        </p:tgtEl>
                                        <p:attrNameLst>
                                          <p:attrName>ppt_h</p:attrName>
                                        </p:attrNameLst>
                                      </p:cBhvr>
                                      <p:tavLst>
                                        <p:tav tm="0">
                                          <p:val>
                                            <p:strVal val="#ppt_h"/>
                                          </p:val>
                                        </p:tav>
                                        <p:tav tm="100000">
                                          <p:val>
                                            <p:strVal val="#ppt_h"/>
                                          </p:val>
                                        </p:tav>
                                      </p:tavLst>
                                    </p:anim>
                                  </p:childTnLst>
                                </p:cTn>
                              </p:par>
                              <p:par>
                                <p:cTn id="77" presetID="17" presetClass="exit" presetSubtype="2" decel="100000" fill="hold" grpId="1" nodeType="withEffect">
                                  <p:stCondLst>
                                    <p:cond delay="195"/>
                                  </p:stCondLst>
                                  <p:childTnLst>
                                    <p:anim calcmode="lin" valueType="num">
                                      <p:cBhvr>
                                        <p:cTn id="78" dur="130"/>
                                        <p:tgtEl>
                                          <p:spTgt spid="11"/>
                                        </p:tgtEl>
                                        <p:attrNameLst>
                                          <p:attrName>ppt_x</p:attrName>
                                        </p:attrNameLst>
                                      </p:cBhvr>
                                      <p:tavLst>
                                        <p:tav tm="0">
                                          <p:val>
                                            <p:strVal val="ppt_x"/>
                                          </p:val>
                                        </p:tav>
                                        <p:tav tm="100000">
                                          <p:val>
                                            <p:strVal val="ppt_x+ppt_w/2"/>
                                          </p:val>
                                        </p:tav>
                                      </p:tavLst>
                                    </p:anim>
                                    <p:anim calcmode="lin" valueType="num">
                                      <p:cBhvr>
                                        <p:cTn id="79" dur="130"/>
                                        <p:tgtEl>
                                          <p:spTgt spid="11"/>
                                        </p:tgtEl>
                                        <p:attrNameLst>
                                          <p:attrName>ppt_y</p:attrName>
                                        </p:attrNameLst>
                                      </p:cBhvr>
                                      <p:tavLst>
                                        <p:tav tm="0">
                                          <p:val>
                                            <p:strVal val="ppt_y"/>
                                          </p:val>
                                        </p:tav>
                                        <p:tav tm="100000">
                                          <p:val>
                                            <p:strVal val="ppt_y"/>
                                          </p:val>
                                        </p:tav>
                                      </p:tavLst>
                                    </p:anim>
                                    <p:anim calcmode="lin" valueType="num">
                                      <p:cBhvr>
                                        <p:cTn id="80" dur="130"/>
                                        <p:tgtEl>
                                          <p:spTgt spid="11"/>
                                        </p:tgtEl>
                                        <p:attrNameLst>
                                          <p:attrName>ppt_w</p:attrName>
                                        </p:attrNameLst>
                                      </p:cBhvr>
                                      <p:tavLst>
                                        <p:tav tm="0">
                                          <p:val>
                                            <p:strVal val="ppt_w"/>
                                          </p:val>
                                        </p:tav>
                                        <p:tav tm="100000">
                                          <p:val>
                                            <p:fltVal val="0"/>
                                          </p:val>
                                        </p:tav>
                                      </p:tavLst>
                                    </p:anim>
                                    <p:anim calcmode="lin" valueType="num">
                                      <p:cBhvr>
                                        <p:cTn id="81" dur="130"/>
                                        <p:tgtEl>
                                          <p:spTgt spid="11"/>
                                        </p:tgtEl>
                                        <p:attrNameLst>
                                          <p:attrName>ppt_h</p:attrName>
                                        </p:attrNameLst>
                                      </p:cBhvr>
                                      <p:tavLst>
                                        <p:tav tm="0">
                                          <p:val>
                                            <p:strVal val="ppt_h"/>
                                          </p:val>
                                        </p:tav>
                                        <p:tav tm="100000">
                                          <p:val>
                                            <p:strVal val="ppt_h"/>
                                          </p:val>
                                        </p:tav>
                                      </p:tavLst>
                                    </p:anim>
                                    <p:set>
                                      <p:cBhvr>
                                        <p:cTn id="82" dur="1" fill="hold">
                                          <p:stCondLst>
                                            <p:cond delay="129"/>
                                          </p:stCondLst>
                                        </p:cTn>
                                        <p:tgtEl>
                                          <p:spTgt spid="11"/>
                                        </p:tgtEl>
                                        <p:attrNameLst>
                                          <p:attrName>style.visibility</p:attrName>
                                        </p:attrNameLst>
                                      </p:cBhvr>
                                      <p:to>
                                        <p:strVal val="hidden"/>
                                      </p:to>
                                    </p:set>
                                  </p:childTnLst>
                                </p:cTn>
                              </p:par>
                              <p:par>
                                <p:cTn id="83" presetID="17" presetClass="exit" presetSubtype="2" decel="100000" fill="hold" grpId="0" nodeType="withEffect">
                                  <p:stCondLst>
                                    <p:cond delay="195"/>
                                  </p:stCondLst>
                                  <p:childTnLst>
                                    <p:anim calcmode="lin" valueType="num">
                                      <p:cBhvr>
                                        <p:cTn id="84" dur="130"/>
                                        <p:tgtEl>
                                          <p:spTgt spid="23"/>
                                        </p:tgtEl>
                                        <p:attrNameLst>
                                          <p:attrName>ppt_x</p:attrName>
                                        </p:attrNameLst>
                                      </p:cBhvr>
                                      <p:tavLst>
                                        <p:tav tm="0">
                                          <p:val>
                                            <p:strVal val="ppt_x"/>
                                          </p:val>
                                        </p:tav>
                                        <p:tav tm="100000">
                                          <p:val>
                                            <p:strVal val="ppt_x+ppt_w/2"/>
                                          </p:val>
                                        </p:tav>
                                      </p:tavLst>
                                    </p:anim>
                                    <p:anim calcmode="lin" valueType="num">
                                      <p:cBhvr>
                                        <p:cTn id="85" dur="130"/>
                                        <p:tgtEl>
                                          <p:spTgt spid="23"/>
                                        </p:tgtEl>
                                        <p:attrNameLst>
                                          <p:attrName>ppt_y</p:attrName>
                                        </p:attrNameLst>
                                      </p:cBhvr>
                                      <p:tavLst>
                                        <p:tav tm="0">
                                          <p:val>
                                            <p:strVal val="ppt_y"/>
                                          </p:val>
                                        </p:tav>
                                        <p:tav tm="100000">
                                          <p:val>
                                            <p:strVal val="ppt_y"/>
                                          </p:val>
                                        </p:tav>
                                      </p:tavLst>
                                    </p:anim>
                                    <p:anim calcmode="lin" valueType="num">
                                      <p:cBhvr>
                                        <p:cTn id="86" dur="130"/>
                                        <p:tgtEl>
                                          <p:spTgt spid="23"/>
                                        </p:tgtEl>
                                        <p:attrNameLst>
                                          <p:attrName>ppt_w</p:attrName>
                                        </p:attrNameLst>
                                      </p:cBhvr>
                                      <p:tavLst>
                                        <p:tav tm="0">
                                          <p:val>
                                            <p:strVal val="ppt_w"/>
                                          </p:val>
                                        </p:tav>
                                        <p:tav tm="100000">
                                          <p:val>
                                            <p:fltVal val="0"/>
                                          </p:val>
                                        </p:tav>
                                      </p:tavLst>
                                    </p:anim>
                                    <p:anim calcmode="lin" valueType="num">
                                      <p:cBhvr>
                                        <p:cTn id="87" dur="130"/>
                                        <p:tgtEl>
                                          <p:spTgt spid="23"/>
                                        </p:tgtEl>
                                        <p:attrNameLst>
                                          <p:attrName>ppt_h</p:attrName>
                                        </p:attrNameLst>
                                      </p:cBhvr>
                                      <p:tavLst>
                                        <p:tav tm="0">
                                          <p:val>
                                            <p:strVal val="ppt_h"/>
                                          </p:val>
                                        </p:tav>
                                        <p:tav tm="100000">
                                          <p:val>
                                            <p:strVal val="ppt_h"/>
                                          </p:val>
                                        </p:tav>
                                      </p:tavLst>
                                    </p:anim>
                                    <p:set>
                                      <p:cBhvr>
                                        <p:cTn id="88" dur="1" fill="hold">
                                          <p:stCondLst>
                                            <p:cond delay="129"/>
                                          </p:stCondLst>
                                        </p:cTn>
                                        <p:tgtEl>
                                          <p:spTgt spid="23"/>
                                        </p:tgtEl>
                                        <p:attrNameLst>
                                          <p:attrName>style.visibility</p:attrName>
                                        </p:attrNameLst>
                                      </p:cBhvr>
                                      <p:to>
                                        <p:strVal val="hidden"/>
                                      </p:to>
                                    </p:set>
                                  </p:childTnLst>
                                </p:cTn>
                              </p:par>
                              <p:par>
                                <p:cTn id="89" presetID="17" presetClass="entr" presetSubtype="4" decel="100000" fill="hold" grpId="0" nodeType="withEffect">
                                  <p:stCondLst>
                                    <p:cond delay="78"/>
                                  </p:stCondLst>
                                  <p:childTnLst>
                                    <p:set>
                                      <p:cBhvr>
                                        <p:cTn id="90" dur="1" fill="hold">
                                          <p:stCondLst>
                                            <p:cond delay="0"/>
                                          </p:stCondLst>
                                        </p:cTn>
                                        <p:tgtEl>
                                          <p:spTgt spid="12"/>
                                        </p:tgtEl>
                                        <p:attrNameLst>
                                          <p:attrName>style.visibility</p:attrName>
                                        </p:attrNameLst>
                                      </p:cBhvr>
                                      <p:to>
                                        <p:strVal val="visible"/>
                                      </p:to>
                                    </p:set>
                                    <p:anim calcmode="lin" valueType="num">
                                      <p:cBhvr>
                                        <p:cTn id="91" dur="130" fill="hold"/>
                                        <p:tgtEl>
                                          <p:spTgt spid="12"/>
                                        </p:tgtEl>
                                        <p:attrNameLst>
                                          <p:attrName>ppt_x</p:attrName>
                                        </p:attrNameLst>
                                      </p:cBhvr>
                                      <p:tavLst>
                                        <p:tav tm="0">
                                          <p:val>
                                            <p:strVal val="#ppt_x"/>
                                          </p:val>
                                        </p:tav>
                                        <p:tav tm="100000">
                                          <p:val>
                                            <p:strVal val="#ppt_x"/>
                                          </p:val>
                                        </p:tav>
                                      </p:tavLst>
                                    </p:anim>
                                    <p:anim calcmode="lin" valueType="num">
                                      <p:cBhvr>
                                        <p:cTn id="92" dur="130" fill="hold"/>
                                        <p:tgtEl>
                                          <p:spTgt spid="12"/>
                                        </p:tgtEl>
                                        <p:attrNameLst>
                                          <p:attrName>ppt_y</p:attrName>
                                        </p:attrNameLst>
                                      </p:cBhvr>
                                      <p:tavLst>
                                        <p:tav tm="0">
                                          <p:val>
                                            <p:strVal val="#ppt_y+#ppt_h/2"/>
                                          </p:val>
                                        </p:tav>
                                        <p:tav tm="100000">
                                          <p:val>
                                            <p:strVal val="#ppt_y"/>
                                          </p:val>
                                        </p:tav>
                                      </p:tavLst>
                                    </p:anim>
                                    <p:anim calcmode="lin" valueType="num">
                                      <p:cBhvr>
                                        <p:cTn id="93" dur="130" fill="hold"/>
                                        <p:tgtEl>
                                          <p:spTgt spid="12"/>
                                        </p:tgtEl>
                                        <p:attrNameLst>
                                          <p:attrName>ppt_w</p:attrName>
                                        </p:attrNameLst>
                                      </p:cBhvr>
                                      <p:tavLst>
                                        <p:tav tm="0">
                                          <p:val>
                                            <p:strVal val="#ppt_w"/>
                                          </p:val>
                                        </p:tav>
                                        <p:tav tm="100000">
                                          <p:val>
                                            <p:strVal val="#ppt_w"/>
                                          </p:val>
                                        </p:tav>
                                      </p:tavLst>
                                    </p:anim>
                                    <p:anim calcmode="lin" valueType="num">
                                      <p:cBhvr>
                                        <p:cTn id="94" dur="130" fill="hold"/>
                                        <p:tgtEl>
                                          <p:spTgt spid="12"/>
                                        </p:tgtEl>
                                        <p:attrNameLst>
                                          <p:attrName>ppt_h</p:attrName>
                                        </p:attrNameLst>
                                      </p:cBhvr>
                                      <p:tavLst>
                                        <p:tav tm="0">
                                          <p:val>
                                            <p:fltVal val="0"/>
                                          </p:val>
                                        </p:tav>
                                        <p:tav tm="100000">
                                          <p:val>
                                            <p:strVal val="#ppt_h"/>
                                          </p:val>
                                        </p:tav>
                                      </p:tavLst>
                                    </p:anim>
                                  </p:childTnLst>
                                </p:cTn>
                              </p:par>
                              <p:par>
                                <p:cTn id="95" presetID="17" presetClass="exit" presetSubtype="1" decel="100000" fill="hold" grpId="1" nodeType="withEffect">
                                  <p:stCondLst>
                                    <p:cond delay="208"/>
                                  </p:stCondLst>
                                  <p:childTnLst>
                                    <p:anim calcmode="lin" valueType="num">
                                      <p:cBhvr>
                                        <p:cTn id="96" dur="130"/>
                                        <p:tgtEl>
                                          <p:spTgt spid="12"/>
                                        </p:tgtEl>
                                        <p:attrNameLst>
                                          <p:attrName>ppt_x</p:attrName>
                                        </p:attrNameLst>
                                      </p:cBhvr>
                                      <p:tavLst>
                                        <p:tav tm="0">
                                          <p:val>
                                            <p:strVal val="ppt_x"/>
                                          </p:val>
                                        </p:tav>
                                        <p:tav tm="100000">
                                          <p:val>
                                            <p:strVal val="ppt_x"/>
                                          </p:val>
                                        </p:tav>
                                      </p:tavLst>
                                    </p:anim>
                                    <p:anim calcmode="lin" valueType="num">
                                      <p:cBhvr>
                                        <p:cTn id="97" dur="130"/>
                                        <p:tgtEl>
                                          <p:spTgt spid="12"/>
                                        </p:tgtEl>
                                        <p:attrNameLst>
                                          <p:attrName>ppt_y</p:attrName>
                                        </p:attrNameLst>
                                      </p:cBhvr>
                                      <p:tavLst>
                                        <p:tav tm="0">
                                          <p:val>
                                            <p:strVal val="ppt_y"/>
                                          </p:val>
                                        </p:tav>
                                        <p:tav tm="100000">
                                          <p:val>
                                            <p:strVal val="ppt_y-ppt_h/2"/>
                                          </p:val>
                                        </p:tav>
                                      </p:tavLst>
                                    </p:anim>
                                    <p:anim calcmode="lin" valueType="num">
                                      <p:cBhvr>
                                        <p:cTn id="98" dur="130"/>
                                        <p:tgtEl>
                                          <p:spTgt spid="12"/>
                                        </p:tgtEl>
                                        <p:attrNameLst>
                                          <p:attrName>ppt_w</p:attrName>
                                        </p:attrNameLst>
                                      </p:cBhvr>
                                      <p:tavLst>
                                        <p:tav tm="0">
                                          <p:val>
                                            <p:strVal val="ppt_w"/>
                                          </p:val>
                                        </p:tav>
                                        <p:tav tm="100000">
                                          <p:val>
                                            <p:strVal val="ppt_w"/>
                                          </p:val>
                                        </p:tav>
                                      </p:tavLst>
                                    </p:anim>
                                    <p:anim calcmode="lin" valueType="num">
                                      <p:cBhvr>
                                        <p:cTn id="99" dur="130"/>
                                        <p:tgtEl>
                                          <p:spTgt spid="12"/>
                                        </p:tgtEl>
                                        <p:attrNameLst>
                                          <p:attrName>ppt_h</p:attrName>
                                        </p:attrNameLst>
                                      </p:cBhvr>
                                      <p:tavLst>
                                        <p:tav tm="0">
                                          <p:val>
                                            <p:strVal val="ppt_h"/>
                                          </p:val>
                                        </p:tav>
                                        <p:tav tm="100000">
                                          <p:val>
                                            <p:fltVal val="0"/>
                                          </p:val>
                                        </p:tav>
                                      </p:tavLst>
                                    </p:anim>
                                    <p:set>
                                      <p:cBhvr>
                                        <p:cTn id="100" dur="1" fill="hold">
                                          <p:stCondLst>
                                            <p:cond delay="129"/>
                                          </p:stCondLst>
                                        </p:cTn>
                                        <p:tgtEl>
                                          <p:spTgt spid="12"/>
                                        </p:tgtEl>
                                        <p:attrNameLst>
                                          <p:attrName>style.visibility</p:attrName>
                                        </p:attrNameLst>
                                      </p:cBhvr>
                                      <p:to>
                                        <p:strVal val="hidden"/>
                                      </p:to>
                                    </p:set>
                                  </p:childTnLst>
                                </p:cTn>
                              </p:par>
                              <p:par>
                                <p:cTn id="101" presetID="17" presetClass="exit" presetSubtype="1" decel="100000" fill="hold" grpId="0" nodeType="withEffect">
                                  <p:stCondLst>
                                    <p:cond delay="208"/>
                                  </p:stCondLst>
                                  <p:childTnLst>
                                    <p:anim calcmode="lin" valueType="num">
                                      <p:cBhvr>
                                        <p:cTn id="102" dur="130"/>
                                        <p:tgtEl>
                                          <p:spTgt spid="24"/>
                                        </p:tgtEl>
                                        <p:attrNameLst>
                                          <p:attrName>ppt_x</p:attrName>
                                        </p:attrNameLst>
                                      </p:cBhvr>
                                      <p:tavLst>
                                        <p:tav tm="0">
                                          <p:val>
                                            <p:strVal val="ppt_x"/>
                                          </p:val>
                                        </p:tav>
                                        <p:tav tm="100000">
                                          <p:val>
                                            <p:strVal val="ppt_x"/>
                                          </p:val>
                                        </p:tav>
                                      </p:tavLst>
                                    </p:anim>
                                    <p:anim calcmode="lin" valueType="num">
                                      <p:cBhvr>
                                        <p:cTn id="103" dur="130"/>
                                        <p:tgtEl>
                                          <p:spTgt spid="24"/>
                                        </p:tgtEl>
                                        <p:attrNameLst>
                                          <p:attrName>ppt_y</p:attrName>
                                        </p:attrNameLst>
                                      </p:cBhvr>
                                      <p:tavLst>
                                        <p:tav tm="0">
                                          <p:val>
                                            <p:strVal val="ppt_y"/>
                                          </p:val>
                                        </p:tav>
                                        <p:tav tm="100000">
                                          <p:val>
                                            <p:strVal val="ppt_y-ppt_h/2"/>
                                          </p:val>
                                        </p:tav>
                                      </p:tavLst>
                                    </p:anim>
                                    <p:anim calcmode="lin" valueType="num">
                                      <p:cBhvr>
                                        <p:cTn id="104" dur="130"/>
                                        <p:tgtEl>
                                          <p:spTgt spid="24"/>
                                        </p:tgtEl>
                                        <p:attrNameLst>
                                          <p:attrName>ppt_w</p:attrName>
                                        </p:attrNameLst>
                                      </p:cBhvr>
                                      <p:tavLst>
                                        <p:tav tm="0">
                                          <p:val>
                                            <p:strVal val="ppt_w"/>
                                          </p:val>
                                        </p:tav>
                                        <p:tav tm="100000">
                                          <p:val>
                                            <p:strVal val="ppt_w"/>
                                          </p:val>
                                        </p:tav>
                                      </p:tavLst>
                                    </p:anim>
                                    <p:anim calcmode="lin" valueType="num">
                                      <p:cBhvr>
                                        <p:cTn id="105" dur="130"/>
                                        <p:tgtEl>
                                          <p:spTgt spid="24"/>
                                        </p:tgtEl>
                                        <p:attrNameLst>
                                          <p:attrName>ppt_h</p:attrName>
                                        </p:attrNameLst>
                                      </p:cBhvr>
                                      <p:tavLst>
                                        <p:tav tm="0">
                                          <p:val>
                                            <p:strVal val="ppt_h"/>
                                          </p:val>
                                        </p:tav>
                                        <p:tav tm="100000">
                                          <p:val>
                                            <p:fltVal val="0"/>
                                          </p:val>
                                        </p:tav>
                                      </p:tavLst>
                                    </p:anim>
                                    <p:set>
                                      <p:cBhvr>
                                        <p:cTn id="106" dur="1" fill="hold">
                                          <p:stCondLst>
                                            <p:cond delay="129"/>
                                          </p:stCondLst>
                                        </p:cTn>
                                        <p:tgtEl>
                                          <p:spTgt spid="24"/>
                                        </p:tgtEl>
                                        <p:attrNameLst>
                                          <p:attrName>style.visibility</p:attrName>
                                        </p:attrNameLst>
                                      </p:cBhvr>
                                      <p:to>
                                        <p:strVal val="hidden"/>
                                      </p:to>
                                    </p:set>
                                  </p:childTnLst>
                                </p:cTn>
                              </p:par>
                              <p:par>
                                <p:cTn id="107" presetID="10" presetClass="entr" presetSubtype="0" fill="hold" grpId="0" nodeType="withEffect">
                                  <p:stCondLst>
                                    <p:cond delay="65"/>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30"/>
                                        <p:tgtEl>
                                          <p:spTgt spid="26"/>
                                        </p:tgtEl>
                                      </p:cBhvr>
                                    </p:animEffect>
                                  </p:childTnLst>
                                </p:cTn>
                              </p:par>
                              <p:par>
                                <p:cTn id="110" presetID="64" presetClass="path" presetSubtype="0" decel="100000" fill="hold" grpId="1" nodeType="withEffect">
                                  <p:stCondLst>
                                    <p:cond delay="65"/>
                                  </p:stCondLst>
                                  <p:childTnLst>
                                    <p:animMotion origin="layout" path="M 4.16667E-7 0 L 4.16667E-7 -0.12593 " pathEditMode="relative" rAng="0" ptsTypes="AA">
                                      <p:cBhvr>
                                        <p:cTn id="111" dur="195" spd="-100000" fill="hold"/>
                                        <p:tgtEl>
                                          <p:spTgt spid="26"/>
                                        </p:tgtEl>
                                        <p:attrNameLst>
                                          <p:attrName>ppt_x</p:attrName>
                                          <p:attrName>ppt_y</p:attrName>
                                        </p:attrNameLst>
                                      </p:cBhvr>
                                      <p:rCtr x="0" y="-6296"/>
                                    </p:animMotion>
                                  </p:childTnLst>
                                </p:cTn>
                              </p:par>
                              <p:par>
                                <p:cTn id="112" presetID="10" presetClass="entr" presetSubtype="0" fill="hold" grpId="0" nodeType="withEffect">
                                  <p:stCondLst>
                                    <p:cond delay="13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130"/>
                                        <p:tgtEl>
                                          <p:spTgt spid="27"/>
                                        </p:tgtEl>
                                      </p:cBhvr>
                                    </p:animEffect>
                                  </p:childTnLst>
                                </p:cTn>
                              </p:par>
                              <p:par>
                                <p:cTn id="115" presetID="35" presetClass="path" presetSubtype="0" decel="100000" fill="hold" grpId="1" nodeType="withEffect">
                                  <p:stCondLst>
                                    <p:cond delay="130"/>
                                  </p:stCondLst>
                                  <p:childTnLst>
                                    <p:animMotion origin="layout" path="M -2.91667E-6 1.85185E-6 L -0.20286 1.85185E-6 " pathEditMode="relative" rAng="0" ptsTypes="AA">
                                      <p:cBhvr>
                                        <p:cTn id="116" dur="195" spd="-100000" fill="hold"/>
                                        <p:tgtEl>
                                          <p:spTgt spid="27"/>
                                        </p:tgtEl>
                                        <p:attrNameLst>
                                          <p:attrName>ppt_x</p:attrName>
                                          <p:attrName>ppt_y</p:attrName>
                                        </p:attrNameLst>
                                      </p:cBhvr>
                                      <p:rCtr x="-10143" y="0"/>
                                    </p:animMotion>
                                  </p:childTnLst>
                                </p:cTn>
                              </p:par>
                              <p:par>
                                <p:cTn id="117" presetID="63" presetClass="path" presetSubtype="0" fill="hold" nodeType="withEffect">
                                  <p:stCondLst>
                                    <p:cond delay="0"/>
                                  </p:stCondLst>
                                  <p:childTnLst>
                                    <p:animMotion origin="layout" path="M 2.08333E-7 -2.59259E-6 L 0.09076 -2.59259E-6 " pathEditMode="relative" rAng="0" ptsTypes="AA">
                                      <p:cBhvr>
                                        <p:cTn id="118" dur="1500" fill="hold"/>
                                        <p:tgtEl>
                                          <p:spTgt spid="15"/>
                                        </p:tgtEl>
                                        <p:attrNameLst>
                                          <p:attrName>ppt_x</p:attrName>
                                          <p:attrName>ppt_y</p:attrName>
                                        </p:attrNameLst>
                                      </p:cBhvr>
                                      <p:rCtr x="4531" y="0"/>
                                    </p:animMotion>
                                  </p:childTnLst>
                                </p:cTn>
                              </p:par>
                              <p:par>
                                <p:cTn id="119" presetID="64" presetClass="path" presetSubtype="0" fill="hold" nodeType="withEffect">
                                  <p:stCondLst>
                                    <p:cond delay="0"/>
                                  </p:stCondLst>
                                  <p:childTnLst>
                                    <p:animMotion origin="layout" path="M 1.04167E-6 -3.33333E-6 L 1.04167E-6 -0.12199 " pathEditMode="relative" rAng="0" ptsTypes="AA">
                                      <p:cBhvr>
                                        <p:cTn id="120" dur="1500" fill="hold"/>
                                        <p:tgtEl>
                                          <p:spTgt spid="18"/>
                                        </p:tgtEl>
                                        <p:attrNameLst>
                                          <p:attrName>ppt_x</p:attrName>
                                          <p:attrName>ppt_y</p:attrName>
                                        </p:attrNameLst>
                                      </p:cBhvr>
                                      <p:rCtr x="0" y="-6111"/>
                                    </p:animMotion>
                                  </p:childTnLst>
                                </p:cTn>
                              </p:par>
                              <p:par>
                                <p:cTn id="121" presetID="35" presetClass="path" presetSubtype="0" fill="hold" nodeType="withEffect">
                                  <p:stCondLst>
                                    <p:cond delay="0"/>
                                  </p:stCondLst>
                                  <p:childTnLst>
                                    <p:animMotion origin="layout" path="M -2.08333E-7 1.48148E-6 L -0.08763 1.48148E-6 " pathEditMode="relative" rAng="0" ptsTypes="AA">
                                      <p:cBhvr>
                                        <p:cTn id="122" dur="1500" fill="hold"/>
                                        <p:tgtEl>
                                          <p:spTgt spid="17"/>
                                        </p:tgtEl>
                                        <p:attrNameLst>
                                          <p:attrName>ppt_x</p:attrName>
                                          <p:attrName>ppt_y</p:attrName>
                                        </p:attrNameLst>
                                      </p:cBhvr>
                                      <p:rCtr x="-4388" y="0"/>
                                    </p:animMotion>
                                  </p:childTnLst>
                                </p:cTn>
                              </p:par>
                              <p:par>
                                <p:cTn id="123" presetID="42" presetClass="path" presetSubtype="0" fill="hold" nodeType="withEffect">
                                  <p:stCondLst>
                                    <p:cond delay="0"/>
                                  </p:stCondLst>
                                  <p:childTnLst>
                                    <p:animMotion origin="layout" path="M -4.79167E-6 -1.11111E-6 L -4.79167E-6 0.12847 " pathEditMode="relative" rAng="0" ptsTypes="AA">
                                      <p:cBhvr>
                                        <p:cTn id="124" dur="1500" fill="hold"/>
                                        <p:tgtEl>
                                          <p:spTgt spid="20"/>
                                        </p:tgtEl>
                                        <p:attrNameLst>
                                          <p:attrName>ppt_x</p:attrName>
                                          <p:attrName>ppt_y</p:attrName>
                                        </p:attrNameLst>
                                      </p:cBhvr>
                                      <p:rCtr x="0" y="6412"/>
                                    </p:animMotion>
                                  </p:childTnLst>
                                </p:cTn>
                              </p:par>
                              <p:par>
                                <p:cTn id="125" presetID="6" presetClass="emph" presetSubtype="0" fill="hold" nodeType="withEffect">
                                  <p:stCondLst>
                                    <p:cond delay="0"/>
                                  </p:stCondLst>
                                  <p:childTnLst>
                                    <p:animScale>
                                      <p:cBhvr>
                                        <p:cTn id="126" dur="1500" fill="hold"/>
                                        <p:tgtEl>
                                          <p:spTgt spid="5"/>
                                        </p:tgtEl>
                                      </p:cBhvr>
                                      <p:by x="125000" y="125000"/>
                                    </p:animScale>
                                  </p:childTnLst>
                                </p:cTn>
                              </p:par>
                              <p:par>
                                <p:cTn id="127" presetID="42" presetClass="path" presetSubtype="0" accel="50000" fill="hold" grpId="2" nodeType="withEffect">
                                  <p:stCondLst>
                                    <p:cond delay="1230"/>
                                  </p:stCondLst>
                                  <p:childTnLst>
                                    <p:animMotion origin="layout" path="M -2.91667E-6 1.85185E-6 L -2.91667E-6 0.25 " pathEditMode="relative" rAng="0" ptsTypes="AA">
                                      <p:cBhvr>
                                        <p:cTn id="128" dur="195" fill="hold"/>
                                        <p:tgtEl>
                                          <p:spTgt spid="27"/>
                                        </p:tgtEl>
                                        <p:attrNameLst>
                                          <p:attrName>ppt_x</p:attrName>
                                          <p:attrName>ppt_y</p:attrName>
                                        </p:attrNameLst>
                                      </p:cBhvr>
                                      <p:rCtr x="0" y="12500"/>
                                    </p:animMotion>
                                  </p:childTnLst>
                                </p:cTn>
                              </p:par>
                              <p:par>
                                <p:cTn id="129" presetID="10" presetClass="exit" presetSubtype="0" fill="hold" grpId="3" nodeType="withEffect">
                                  <p:stCondLst>
                                    <p:cond delay="1230"/>
                                  </p:stCondLst>
                                  <p:childTnLst>
                                    <p:animEffect transition="out" filter="fade">
                                      <p:cBhvr>
                                        <p:cTn id="130" dur="130"/>
                                        <p:tgtEl>
                                          <p:spTgt spid="27"/>
                                        </p:tgtEl>
                                      </p:cBhvr>
                                    </p:animEffect>
                                    <p:set>
                                      <p:cBhvr>
                                        <p:cTn id="131" dur="1" fill="hold">
                                          <p:stCondLst>
                                            <p:cond delay="129"/>
                                          </p:stCondLst>
                                        </p:cTn>
                                        <p:tgtEl>
                                          <p:spTgt spid="27"/>
                                        </p:tgtEl>
                                        <p:attrNameLst>
                                          <p:attrName>style.visibility</p:attrName>
                                        </p:attrNameLst>
                                      </p:cBhvr>
                                      <p:to>
                                        <p:strVal val="hidden"/>
                                      </p:to>
                                    </p:set>
                                  </p:childTnLst>
                                </p:cTn>
                              </p:par>
                              <p:par>
                                <p:cTn id="132" presetID="42" presetClass="path" presetSubtype="0" accel="50000" fill="hold" grpId="2" nodeType="withEffect">
                                  <p:stCondLst>
                                    <p:cond delay="1295"/>
                                  </p:stCondLst>
                                  <p:childTnLst>
                                    <p:animMotion origin="layout" path="M 4.16667E-7 0 L 4.16667E-7 0.25 " pathEditMode="relative" rAng="0" ptsTypes="AA">
                                      <p:cBhvr>
                                        <p:cTn id="133" dur="195" fill="hold"/>
                                        <p:tgtEl>
                                          <p:spTgt spid="26"/>
                                        </p:tgtEl>
                                        <p:attrNameLst>
                                          <p:attrName>ppt_x</p:attrName>
                                          <p:attrName>ppt_y</p:attrName>
                                        </p:attrNameLst>
                                      </p:cBhvr>
                                      <p:rCtr x="0" y="12500"/>
                                    </p:animMotion>
                                  </p:childTnLst>
                                </p:cTn>
                              </p:par>
                              <p:par>
                                <p:cTn id="134" presetID="10" presetClass="exit" presetSubtype="0" decel="100000" fill="hold" grpId="3" nodeType="withEffect">
                                  <p:stCondLst>
                                    <p:cond delay="1295"/>
                                  </p:stCondLst>
                                  <p:childTnLst>
                                    <p:animEffect transition="out" filter="fade">
                                      <p:cBhvr>
                                        <p:cTn id="135" dur="130"/>
                                        <p:tgtEl>
                                          <p:spTgt spid="26"/>
                                        </p:tgtEl>
                                      </p:cBhvr>
                                    </p:animEffect>
                                    <p:set>
                                      <p:cBhvr>
                                        <p:cTn id="136" dur="1" fill="hold">
                                          <p:stCondLst>
                                            <p:cond delay="129"/>
                                          </p:stCondLst>
                                        </p:cTn>
                                        <p:tgtEl>
                                          <p:spTgt spid="26"/>
                                        </p:tgtEl>
                                        <p:attrNameLst>
                                          <p:attrName>style.visibility</p:attrName>
                                        </p:attrNameLst>
                                      </p:cBhvr>
                                      <p:to>
                                        <p:strVal val="hidden"/>
                                      </p:to>
                                    </p:set>
                                  </p:childTnLst>
                                </p:cTn>
                              </p:par>
                              <p:par>
                                <p:cTn id="137" presetID="17" presetClass="exit" presetSubtype="2" decel="100000" fill="hold" grpId="1" nodeType="withEffect">
                                  <p:stCondLst>
                                    <p:cond delay="1295"/>
                                  </p:stCondLst>
                                  <p:childTnLst>
                                    <p:anim calcmode="lin" valueType="num">
                                      <p:cBhvr>
                                        <p:cTn id="138" dur="130"/>
                                        <p:tgtEl>
                                          <p:spTgt spid="3"/>
                                        </p:tgtEl>
                                        <p:attrNameLst>
                                          <p:attrName>ppt_x</p:attrName>
                                        </p:attrNameLst>
                                      </p:cBhvr>
                                      <p:tavLst>
                                        <p:tav tm="0">
                                          <p:val>
                                            <p:strVal val="ppt_x"/>
                                          </p:val>
                                        </p:tav>
                                        <p:tav tm="100000">
                                          <p:val>
                                            <p:strVal val="ppt_x+ppt_w/2"/>
                                          </p:val>
                                        </p:tav>
                                      </p:tavLst>
                                    </p:anim>
                                    <p:anim calcmode="lin" valueType="num">
                                      <p:cBhvr>
                                        <p:cTn id="139" dur="130"/>
                                        <p:tgtEl>
                                          <p:spTgt spid="3"/>
                                        </p:tgtEl>
                                        <p:attrNameLst>
                                          <p:attrName>ppt_y</p:attrName>
                                        </p:attrNameLst>
                                      </p:cBhvr>
                                      <p:tavLst>
                                        <p:tav tm="0">
                                          <p:val>
                                            <p:strVal val="ppt_y"/>
                                          </p:val>
                                        </p:tav>
                                        <p:tav tm="100000">
                                          <p:val>
                                            <p:strVal val="ppt_y"/>
                                          </p:val>
                                        </p:tav>
                                      </p:tavLst>
                                    </p:anim>
                                    <p:anim calcmode="lin" valueType="num">
                                      <p:cBhvr>
                                        <p:cTn id="140" dur="130"/>
                                        <p:tgtEl>
                                          <p:spTgt spid="3"/>
                                        </p:tgtEl>
                                        <p:attrNameLst>
                                          <p:attrName>ppt_w</p:attrName>
                                        </p:attrNameLst>
                                      </p:cBhvr>
                                      <p:tavLst>
                                        <p:tav tm="0">
                                          <p:val>
                                            <p:strVal val="ppt_w"/>
                                          </p:val>
                                        </p:tav>
                                        <p:tav tm="100000">
                                          <p:val>
                                            <p:fltVal val="0"/>
                                          </p:val>
                                        </p:tav>
                                      </p:tavLst>
                                    </p:anim>
                                    <p:anim calcmode="lin" valueType="num">
                                      <p:cBhvr>
                                        <p:cTn id="141" dur="130"/>
                                        <p:tgtEl>
                                          <p:spTgt spid="3"/>
                                        </p:tgtEl>
                                        <p:attrNameLst>
                                          <p:attrName>ppt_h</p:attrName>
                                        </p:attrNameLst>
                                      </p:cBhvr>
                                      <p:tavLst>
                                        <p:tav tm="0">
                                          <p:val>
                                            <p:strVal val="ppt_h"/>
                                          </p:val>
                                        </p:tav>
                                        <p:tav tm="100000">
                                          <p:val>
                                            <p:strVal val="ppt_h"/>
                                          </p:val>
                                        </p:tav>
                                      </p:tavLst>
                                    </p:anim>
                                    <p:set>
                                      <p:cBhvr>
                                        <p:cTn id="142" dur="1" fill="hold">
                                          <p:stCondLst>
                                            <p:cond delay="129"/>
                                          </p:stCondLst>
                                        </p:cTn>
                                        <p:tgtEl>
                                          <p:spTgt spid="3"/>
                                        </p:tgtEl>
                                        <p:attrNameLst>
                                          <p:attrName>style.visibility</p:attrName>
                                        </p:attrNameLst>
                                      </p:cBhvr>
                                      <p:to>
                                        <p:strVal val="hidden"/>
                                      </p:to>
                                    </p:set>
                                  </p:childTnLst>
                                </p:cTn>
                              </p:par>
                              <p:par>
                                <p:cTn id="143" presetID="17" presetClass="entr" presetSubtype="2" decel="100000" fill="hold" grpId="2" nodeType="withEffect">
                                  <p:stCondLst>
                                    <p:cond delay="1230"/>
                                  </p:stCondLst>
                                  <p:childTnLst>
                                    <p:set>
                                      <p:cBhvr>
                                        <p:cTn id="144" dur="1" fill="hold">
                                          <p:stCondLst>
                                            <p:cond delay="0"/>
                                          </p:stCondLst>
                                        </p:cTn>
                                        <p:tgtEl>
                                          <p:spTgt spid="2"/>
                                        </p:tgtEl>
                                        <p:attrNameLst>
                                          <p:attrName>style.visibility</p:attrName>
                                        </p:attrNameLst>
                                      </p:cBhvr>
                                      <p:to>
                                        <p:strVal val="visible"/>
                                      </p:to>
                                    </p:set>
                                    <p:anim calcmode="lin" valueType="num">
                                      <p:cBhvr>
                                        <p:cTn id="145" dur="130" fill="hold"/>
                                        <p:tgtEl>
                                          <p:spTgt spid="2"/>
                                        </p:tgtEl>
                                        <p:attrNameLst>
                                          <p:attrName>ppt_x</p:attrName>
                                        </p:attrNameLst>
                                      </p:cBhvr>
                                      <p:tavLst>
                                        <p:tav tm="0">
                                          <p:val>
                                            <p:strVal val="#ppt_x+#ppt_w/2"/>
                                          </p:val>
                                        </p:tav>
                                        <p:tav tm="100000">
                                          <p:val>
                                            <p:strVal val="#ppt_x"/>
                                          </p:val>
                                        </p:tav>
                                      </p:tavLst>
                                    </p:anim>
                                    <p:anim calcmode="lin" valueType="num">
                                      <p:cBhvr>
                                        <p:cTn id="146" dur="130" fill="hold"/>
                                        <p:tgtEl>
                                          <p:spTgt spid="2"/>
                                        </p:tgtEl>
                                        <p:attrNameLst>
                                          <p:attrName>ppt_y</p:attrName>
                                        </p:attrNameLst>
                                      </p:cBhvr>
                                      <p:tavLst>
                                        <p:tav tm="0">
                                          <p:val>
                                            <p:strVal val="#ppt_y"/>
                                          </p:val>
                                        </p:tav>
                                        <p:tav tm="100000">
                                          <p:val>
                                            <p:strVal val="#ppt_y"/>
                                          </p:val>
                                        </p:tav>
                                      </p:tavLst>
                                    </p:anim>
                                    <p:anim calcmode="lin" valueType="num">
                                      <p:cBhvr>
                                        <p:cTn id="147" dur="130" fill="hold"/>
                                        <p:tgtEl>
                                          <p:spTgt spid="2"/>
                                        </p:tgtEl>
                                        <p:attrNameLst>
                                          <p:attrName>ppt_w</p:attrName>
                                        </p:attrNameLst>
                                      </p:cBhvr>
                                      <p:tavLst>
                                        <p:tav tm="0">
                                          <p:val>
                                            <p:fltVal val="0"/>
                                          </p:val>
                                        </p:tav>
                                        <p:tav tm="100000">
                                          <p:val>
                                            <p:strVal val="#ppt_w"/>
                                          </p:val>
                                        </p:tav>
                                      </p:tavLst>
                                    </p:anim>
                                    <p:anim calcmode="lin" valueType="num">
                                      <p:cBhvr>
                                        <p:cTn id="148" dur="130" fill="hold"/>
                                        <p:tgtEl>
                                          <p:spTgt spid="2"/>
                                        </p:tgtEl>
                                        <p:attrNameLst>
                                          <p:attrName>ppt_h</p:attrName>
                                        </p:attrNameLst>
                                      </p:cBhvr>
                                      <p:tavLst>
                                        <p:tav tm="0">
                                          <p:val>
                                            <p:strVal val="#ppt_h"/>
                                          </p:val>
                                        </p:tav>
                                        <p:tav tm="100000">
                                          <p:val>
                                            <p:strVal val="#ppt_h"/>
                                          </p:val>
                                        </p:tav>
                                      </p:tavLst>
                                    </p:anim>
                                  </p:childTnLst>
                                </p:cTn>
                              </p:par>
                              <p:par>
                                <p:cTn id="149" presetID="17" presetClass="entr" presetSubtype="2" decel="100000" fill="hold" grpId="1" nodeType="withEffect">
                                  <p:stCondLst>
                                    <p:cond delay="1230"/>
                                  </p:stCondLst>
                                  <p:childTnLst>
                                    <p:set>
                                      <p:cBhvr>
                                        <p:cTn id="150" dur="1" fill="hold">
                                          <p:stCondLst>
                                            <p:cond delay="0"/>
                                          </p:stCondLst>
                                        </p:cTn>
                                        <p:tgtEl>
                                          <p:spTgt spid="19"/>
                                        </p:tgtEl>
                                        <p:attrNameLst>
                                          <p:attrName>style.visibility</p:attrName>
                                        </p:attrNameLst>
                                      </p:cBhvr>
                                      <p:to>
                                        <p:strVal val="visible"/>
                                      </p:to>
                                    </p:set>
                                    <p:anim calcmode="lin" valueType="num">
                                      <p:cBhvr>
                                        <p:cTn id="151" dur="130" fill="hold"/>
                                        <p:tgtEl>
                                          <p:spTgt spid="19"/>
                                        </p:tgtEl>
                                        <p:attrNameLst>
                                          <p:attrName>ppt_x</p:attrName>
                                        </p:attrNameLst>
                                      </p:cBhvr>
                                      <p:tavLst>
                                        <p:tav tm="0">
                                          <p:val>
                                            <p:strVal val="#ppt_x+#ppt_w/2"/>
                                          </p:val>
                                        </p:tav>
                                        <p:tav tm="100000">
                                          <p:val>
                                            <p:strVal val="#ppt_x"/>
                                          </p:val>
                                        </p:tav>
                                      </p:tavLst>
                                    </p:anim>
                                    <p:anim calcmode="lin" valueType="num">
                                      <p:cBhvr>
                                        <p:cTn id="152" dur="130" fill="hold"/>
                                        <p:tgtEl>
                                          <p:spTgt spid="19"/>
                                        </p:tgtEl>
                                        <p:attrNameLst>
                                          <p:attrName>ppt_y</p:attrName>
                                        </p:attrNameLst>
                                      </p:cBhvr>
                                      <p:tavLst>
                                        <p:tav tm="0">
                                          <p:val>
                                            <p:strVal val="#ppt_y"/>
                                          </p:val>
                                        </p:tav>
                                        <p:tav tm="100000">
                                          <p:val>
                                            <p:strVal val="#ppt_y"/>
                                          </p:val>
                                        </p:tav>
                                      </p:tavLst>
                                    </p:anim>
                                    <p:anim calcmode="lin" valueType="num">
                                      <p:cBhvr>
                                        <p:cTn id="153" dur="130" fill="hold"/>
                                        <p:tgtEl>
                                          <p:spTgt spid="19"/>
                                        </p:tgtEl>
                                        <p:attrNameLst>
                                          <p:attrName>ppt_w</p:attrName>
                                        </p:attrNameLst>
                                      </p:cBhvr>
                                      <p:tavLst>
                                        <p:tav tm="0">
                                          <p:val>
                                            <p:fltVal val="0"/>
                                          </p:val>
                                        </p:tav>
                                        <p:tav tm="100000">
                                          <p:val>
                                            <p:strVal val="#ppt_w"/>
                                          </p:val>
                                        </p:tav>
                                      </p:tavLst>
                                    </p:anim>
                                    <p:anim calcmode="lin" valueType="num">
                                      <p:cBhvr>
                                        <p:cTn id="154" dur="130" fill="hold"/>
                                        <p:tgtEl>
                                          <p:spTgt spid="19"/>
                                        </p:tgtEl>
                                        <p:attrNameLst>
                                          <p:attrName>ppt_h</p:attrName>
                                        </p:attrNameLst>
                                      </p:cBhvr>
                                      <p:tavLst>
                                        <p:tav tm="0">
                                          <p:val>
                                            <p:strVal val="#ppt_h"/>
                                          </p:val>
                                        </p:tav>
                                        <p:tav tm="100000">
                                          <p:val>
                                            <p:strVal val="#ppt_h"/>
                                          </p:val>
                                        </p:tav>
                                      </p:tavLst>
                                    </p:anim>
                                  </p:childTnLst>
                                </p:cTn>
                              </p:par>
                              <p:par>
                                <p:cTn id="155" presetID="17" presetClass="exit" presetSubtype="8" decel="100000" fill="hold" grpId="3" nodeType="withEffect">
                                  <p:stCondLst>
                                    <p:cond delay="1334"/>
                                  </p:stCondLst>
                                  <p:childTnLst>
                                    <p:anim calcmode="lin" valueType="num">
                                      <p:cBhvr>
                                        <p:cTn id="156" dur="130"/>
                                        <p:tgtEl>
                                          <p:spTgt spid="2"/>
                                        </p:tgtEl>
                                        <p:attrNameLst>
                                          <p:attrName>ppt_x</p:attrName>
                                        </p:attrNameLst>
                                      </p:cBhvr>
                                      <p:tavLst>
                                        <p:tav tm="0">
                                          <p:val>
                                            <p:strVal val="ppt_x"/>
                                          </p:val>
                                        </p:tav>
                                        <p:tav tm="100000">
                                          <p:val>
                                            <p:strVal val="ppt_x-ppt_w/2"/>
                                          </p:val>
                                        </p:tav>
                                      </p:tavLst>
                                    </p:anim>
                                    <p:anim calcmode="lin" valueType="num">
                                      <p:cBhvr>
                                        <p:cTn id="157" dur="130"/>
                                        <p:tgtEl>
                                          <p:spTgt spid="2"/>
                                        </p:tgtEl>
                                        <p:attrNameLst>
                                          <p:attrName>ppt_y</p:attrName>
                                        </p:attrNameLst>
                                      </p:cBhvr>
                                      <p:tavLst>
                                        <p:tav tm="0">
                                          <p:val>
                                            <p:strVal val="ppt_y"/>
                                          </p:val>
                                        </p:tav>
                                        <p:tav tm="100000">
                                          <p:val>
                                            <p:strVal val="ppt_y"/>
                                          </p:val>
                                        </p:tav>
                                      </p:tavLst>
                                    </p:anim>
                                    <p:anim calcmode="lin" valueType="num">
                                      <p:cBhvr>
                                        <p:cTn id="158" dur="130"/>
                                        <p:tgtEl>
                                          <p:spTgt spid="2"/>
                                        </p:tgtEl>
                                        <p:attrNameLst>
                                          <p:attrName>ppt_w</p:attrName>
                                        </p:attrNameLst>
                                      </p:cBhvr>
                                      <p:tavLst>
                                        <p:tav tm="0">
                                          <p:val>
                                            <p:strVal val="ppt_w"/>
                                          </p:val>
                                        </p:tav>
                                        <p:tav tm="100000">
                                          <p:val>
                                            <p:fltVal val="0"/>
                                          </p:val>
                                        </p:tav>
                                      </p:tavLst>
                                    </p:anim>
                                    <p:anim calcmode="lin" valueType="num">
                                      <p:cBhvr>
                                        <p:cTn id="159" dur="130"/>
                                        <p:tgtEl>
                                          <p:spTgt spid="2"/>
                                        </p:tgtEl>
                                        <p:attrNameLst>
                                          <p:attrName>ppt_h</p:attrName>
                                        </p:attrNameLst>
                                      </p:cBhvr>
                                      <p:tavLst>
                                        <p:tav tm="0">
                                          <p:val>
                                            <p:strVal val="ppt_h"/>
                                          </p:val>
                                        </p:tav>
                                        <p:tav tm="100000">
                                          <p:val>
                                            <p:strVal val="ppt_h"/>
                                          </p:val>
                                        </p:tav>
                                      </p:tavLst>
                                    </p:anim>
                                    <p:set>
                                      <p:cBhvr>
                                        <p:cTn id="160" dur="1" fill="hold">
                                          <p:stCondLst>
                                            <p:cond delay="129"/>
                                          </p:stCondLst>
                                        </p:cTn>
                                        <p:tgtEl>
                                          <p:spTgt spid="2"/>
                                        </p:tgtEl>
                                        <p:attrNameLst>
                                          <p:attrName>style.visibility</p:attrName>
                                        </p:attrNameLst>
                                      </p:cBhvr>
                                      <p:to>
                                        <p:strVal val="hidden"/>
                                      </p:to>
                                    </p:set>
                                  </p:childTnLst>
                                </p:cTn>
                              </p:par>
                              <p:par>
                                <p:cTn id="161" presetID="17" presetClass="entr" presetSubtype="1" decel="100000" fill="hold" grpId="2" nodeType="withEffect">
                                  <p:stCondLst>
                                    <p:cond delay="1230"/>
                                  </p:stCondLst>
                                  <p:childTnLst>
                                    <p:set>
                                      <p:cBhvr>
                                        <p:cTn id="162" dur="1" fill="hold">
                                          <p:stCondLst>
                                            <p:cond delay="0"/>
                                          </p:stCondLst>
                                        </p:cTn>
                                        <p:tgtEl>
                                          <p:spTgt spid="9"/>
                                        </p:tgtEl>
                                        <p:attrNameLst>
                                          <p:attrName>style.visibility</p:attrName>
                                        </p:attrNameLst>
                                      </p:cBhvr>
                                      <p:to>
                                        <p:strVal val="visible"/>
                                      </p:to>
                                    </p:set>
                                    <p:anim calcmode="lin" valueType="num">
                                      <p:cBhvr>
                                        <p:cTn id="163" dur="130" fill="hold"/>
                                        <p:tgtEl>
                                          <p:spTgt spid="9"/>
                                        </p:tgtEl>
                                        <p:attrNameLst>
                                          <p:attrName>ppt_x</p:attrName>
                                        </p:attrNameLst>
                                      </p:cBhvr>
                                      <p:tavLst>
                                        <p:tav tm="0">
                                          <p:val>
                                            <p:strVal val="#ppt_x"/>
                                          </p:val>
                                        </p:tav>
                                        <p:tav tm="100000">
                                          <p:val>
                                            <p:strVal val="#ppt_x"/>
                                          </p:val>
                                        </p:tav>
                                      </p:tavLst>
                                    </p:anim>
                                    <p:anim calcmode="lin" valueType="num">
                                      <p:cBhvr>
                                        <p:cTn id="164" dur="130" fill="hold"/>
                                        <p:tgtEl>
                                          <p:spTgt spid="9"/>
                                        </p:tgtEl>
                                        <p:attrNameLst>
                                          <p:attrName>ppt_y</p:attrName>
                                        </p:attrNameLst>
                                      </p:cBhvr>
                                      <p:tavLst>
                                        <p:tav tm="0">
                                          <p:val>
                                            <p:strVal val="#ppt_y-#ppt_h/2"/>
                                          </p:val>
                                        </p:tav>
                                        <p:tav tm="100000">
                                          <p:val>
                                            <p:strVal val="#ppt_y"/>
                                          </p:val>
                                        </p:tav>
                                      </p:tavLst>
                                    </p:anim>
                                    <p:anim calcmode="lin" valueType="num">
                                      <p:cBhvr>
                                        <p:cTn id="165" dur="130" fill="hold"/>
                                        <p:tgtEl>
                                          <p:spTgt spid="9"/>
                                        </p:tgtEl>
                                        <p:attrNameLst>
                                          <p:attrName>ppt_w</p:attrName>
                                        </p:attrNameLst>
                                      </p:cBhvr>
                                      <p:tavLst>
                                        <p:tav tm="0">
                                          <p:val>
                                            <p:strVal val="#ppt_w"/>
                                          </p:val>
                                        </p:tav>
                                        <p:tav tm="100000">
                                          <p:val>
                                            <p:strVal val="#ppt_w"/>
                                          </p:val>
                                        </p:tav>
                                      </p:tavLst>
                                    </p:anim>
                                    <p:anim calcmode="lin" valueType="num">
                                      <p:cBhvr>
                                        <p:cTn id="166" dur="130" fill="hold"/>
                                        <p:tgtEl>
                                          <p:spTgt spid="9"/>
                                        </p:tgtEl>
                                        <p:attrNameLst>
                                          <p:attrName>ppt_h</p:attrName>
                                        </p:attrNameLst>
                                      </p:cBhvr>
                                      <p:tavLst>
                                        <p:tav tm="0">
                                          <p:val>
                                            <p:fltVal val="0"/>
                                          </p:val>
                                        </p:tav>
                                        <p:tav tm="100000">
                                          <p:val>
                                            <p:strVal val="#ppt_h"/>
                                          </p:val>
                                        </p:tav>
                                      </p:tavLst>
                                    </p:anim>
                                  </p:childTnLst>
                                </p:cTn>
                              </p:par>
                              <p:par>
                                <p:cTn id="167" presetID="17" presetClass="entr" presetSubtype="1" decel="100000" fill="hold" grpId="1" nodeType="withEffect">
                                  <p:stCondLst>
                                    <p:cond delay="1230"/>
                                  </p:stCondLst>
                                  <p:childTnLst>
                                    <p:set>
                                      <p:cBhvr>
                                        <p:cTn id="168" dur="1" fill="hold">
                                          <p:stCondLst>
                                            <p:cond delay="0"/>
                                          </p:stCondLst>
                                        </p:cTn>
                                        <p:tgtEl>
                                          <p:spTgt spid="21"/>
                                        </p:tgtEl>
                                        <p:attrNameLst>
                                          <p:attrName>style.visibility</p:attrName>
                                        </p:attrNameLst>
                                      </p:cBhvr>
                                      <p:to>
                                        <p:strVal val="visible"/>
                                      </p:to>
                                    </p:set>
                                    <p:anim calcmode="lin" valueType="num">
                                      <p:cBhvr>
                                        <p:cTn id="169" dur="130" fill="hold"/>
                                        <p:tgtEl>
                                          <p:spTgt spid="21"/>
                                        </p:tgtEl>
                                        <p:attrNameLst>
                                          <p:attrName>ppt_x</p:attrName>
                                        </p:attrNameLst>
                                      </p:cBhvr>
                                      <p:tavLst>
                                        <p:tav tm="0">
                                          <p:val>
                                            <p:strVal val="#ppt_x"/>
                                          </p:val>
                                        </p:tav>
                                        <p:tav tm="100000">
                                          <p:val>
                                            <p:strVal val="#ppt_x"/>
                                          </p:val>
                                        </p:tav>
                                      </p:tavLst>
                                    </p:anim>
                                    <p:anim calcmode="lin" valueType="num">
                                      <p:cBhvr>
                                        <p:cTn id="170" dur="130" fill="hold"/>
                                        <p:tgtEl>
                                          <p:spTgt spid="21"/>
                                        </p:tgtEl>
                                        <p:attrNameLst>
                                          <p:attrName>ppt_y</p:attrName>
                                        </p:attrNameLst>
                                      </p:cBhvr>
                                      <p:tavLst>
                                        <p:tav tm="0">
                                          <p:val>
                                            <p:strVal val="#ppt_y-#ppt_h/2"/>
                                          </p:val>
                                        </p:tav>
                                        <p:tav tm="100000">
                                          <p:val>
                                            <p:strVal val="#ppt_y"/>
                                          </p:val>
                                        </p:tav>
                                      </p:tavLst>
                                    </p:anim>
                                    <p:anim calcmode="lin" valueType="num">
                                      <p:cBhvr>
                                        <p:cTn id="171" dur="130" fill="hold"/>
                                        <p:tgtEl>
                                          <p:spTgt spid="21"/>
                                        </p:tgtEl>
                                        <p:attrNameLst>
                                          <p:attrName>ppt_w</p:attrName>
                                        </p:attrNameLst>
                                      </p:cBhvr>
                                      <p:tavLst>
                                        <p:tav tm="0">
                                          <p:val>
                                            <p:strVal val="#ppt_w"/>
                                          </p:val>
                                        </p:tav>
                                        <p:tav tm="100000">
                                          <p:val>
                                            <p:strVal val="#ppt_w"/>
                                          </p:val>
                                        </p:tav>
                                      </p:tavLst>
                                    </p:anim>
                                    <p:anim calcmode="lin" valueType="num">
                                      <p:cBhvr>
                                        <p:cTn id="172" dur="130" fill="hold"/>
                                        <p:tgtEl>
                                          <p:spTgt spid="21"/>
                                        </p:tgtEl>
                                        <p:attrNameLst>
                                          <p:attrName>ppt_h</p:attrName>
                                        </p:attrNameLst>
                                      </p:cBhvr>
                                      <p:tavLst>
                                        <p:tav tm="0">
                                          <p:val>
                                            <p:fltVal val="0"/>
                                          </p:val>
                                        </p:tav>
                                        <p:tav tm="100000">
                                          <p:val>
                                            <p:strVal val="#ppt_h"/>
                                          </p:val>
                                        </p:tav>
                                      </p:tavLst>
                                    </p:anim>
                                  </p:childTnLst>
                                </p:cTn>
                              </p:par>
                              <p:par>
                                <p:cTn id="173" presetID="17" presetClass="exit" presetSubtype="4" decel="100000" fill="hold" grpId="3" nodeType="withEffect">
                                  <p:stCondLst>
                                    <p:cond delay="1279"/>
                                  </p:stCondLst>
                                  <p:childTnLst>
                                    <p:anim calcmode="lin" valueType="num">
                                      <p:cBhvr>
                                        <p:cTn id="174" dur="130"/>
                                        <p:tgtEl>
                                          <p:spTgt spid="9"/>
                                        </p:tgtEl>
                                        <p:attrNameLst>
                                          <p:attrName>ppt_x</p:attrName>
                                        </p:attrNameLst>
                                      </p:cBhvr>
                                      <p:tavLst>
                                        <p:tav tm="0">
                                          <p:val>
                                            <p:strVal val="ppt_x"/>
                                          </p:val>
                                        </p:tav>
                                        <p:tav tm="100000">
                                          <p:val>
                                            <p:strVal val="ppt_x"/>
                                          </p:val>
                                        </p:tav>
                                      </p:tavLst>
                                    </p:anim>
                                    <p:anim calcmode="lin" valueType="num">
                                      <p:cBhvr>
                                        <p:cTn id="175" dur="130"/>
                                        <p:tgtEl>
                                          <p:spTgt spid="9"/>
                                        </p:tgtEl>
                                        <p:attrNameLst>
                                          <p:attrName>ppt_y</p:attrName>
                                        </p:attrNameLst>
                                      </p:cBhvr>
                                      <p:tavLst>
                                        <p:tav tm="0">
                                          <p:val>
                                            <p:strVal val="ppt_y"/>
                                          </p:val>
                                        </p:tav>
                                        <p:tav tm="100000">
                                          <p:val>
                                            <p:strVal val="ppt_y+ppt_h/2"/>
                                          </p:val>
                                        </p:tav>
                                      </p:tavLst>
                                    </p:anim>
                                    <p:anim calcmode="lin" valueType="num">
                                      <p:cBhvr>
                                        <p:cTn id="176" dur="130"/>
                                        <p:tgtEl>
                                          <p:spTgt spid="9"/>
                                        </p:tgtEl>
                                        <p:attrNameLst>
                                          <p:attrName>ppt_w</p:attrName>
                                        </p:attrNameLst>
                                      </p:cBhvr>
                                      <p:tavLst>
                                        <p:tav tm="0">
                                          <p:val>
                                            <p:strVal val="ppt_w"/>
                                          </p:val>
                                        </p:tav>
                                        <p:tav tm="100000">
                                          <p:val>
                                            <p:strVal val="ppt_w"/>
                                          </p:val>
                                        </p:tav>
                                      </p:tavLst>
                                    </p:anim>
                                    <p:anim calcmode="lin" valueType="num">
                                      <p:cBhvr>
                                        <p:cTn id="177" dur="130"/>
                                        <p:tgtEl>
                                          <p:spTgt spid="9"/>
                                        </p:tgtEl>
                                        <p:attrNameLst>
                                          <p:attrName>ppt_h</p:attrName>
                                        </p:attrNameLst>
                                      </p:cBhvr>
                                      <p:tavLst>
                                        <p:tav tm="0">
                                          <p:val>
                                            <p:strVal val="ppt_h"/>
                                          </p:val>
                                        </p:tav>
                                        <p:tav tm="100000">
                                          <p:val>
                                            <p:fltVal val="0"/>
                                          </p:val>
                                        </p:tav>
                                      </p:tavLst>
                                    </p:anim>
                                    <p:set>
                                      <p:cBhvr>
                                        <p:cTn id="178" dur="1" fill="hold">
                                          <p:stCondLst>
                                            <p:cond delay="129"/>
                                          </p:stCondLst>
                                        </p:cTn>
                                        <p:tgtEl>
                                          <p:spTgt spid="9"/>
                                        </p:tgtEl>
                                        <p:attrNameLst>
                                          <p:attrName>style.visibility</p:attrName>
                                        </p:attrNameLst>
                                      </p:cBhvr>
                                      <p:to>
                                        <p:strVal val="hidden"/>
                                      </p:to>
                                    </p:set>
                                  </p:childTnLst>
                                </p:cTn>
                              </p:par>
                              <p:par>
                                <p:cTn id="179" presetID="17" presetClass="entr" presetSubtype="2" decel="100000" fill="hold" grpId="2" nodeType="withEffect">
                                  <p:stCondLst>
                                    <p:cond delay="1230"/>
                                  </p:stCondLst>
                                  <p:childTnLst>
                                    <p:set>
                                      <p:cBhvr>
                                        <p:cTn id="180" dur="1" fill="hold">
                                          <p:stCondLst>
                                            <p:cond delay="0"/>
                                          </p:stCondLst>
                                        </p:cTn>
                                        <p:tgtEl>
                                          <p:spTgt spid="10"/>
                                        </p:tgtEl>
                                        <p:attrNameLst>
                                          <p:attrName>style.visibility</p:attrName>
                                        </p:attrNameLst>
                                      </p:cBhvr>
                                      <p:to>
                                        <p:strVal val="visible"/>
                                      </p:to>
                                    </p:set>
                                    <p:anim calcmode="lin" valueType="num">
                                      <p:cBhvr>
                                        <p:cTn id="181" dur="130" fill="hold"/>
                                        <p:tgtEl>
                                          <p:spTgt spid="10"/>
                                        </p:tgtEl>
                                        <p:attrNameLst>
                                          <p:attrName>ppt_x</p:attrName>
                                        </p:attrNameLst>
                                      </p:cBhvr>
                                      <p:tavLst>
                                        <p:tav tm="0">
                                          <p:val>
                                            <p:strVal val="#ppt_x+#ppt_w/2"/>
                                          </p:val>
                                        </p:tav>
                                        <p:tav tm="100000">
                                          <p:val>
                                            <p:strVal val="#ppt_x"/>
                                          </p:val>
                                        </p:tav>
                                      </p:tavLst>
                                    </p:anim>
                                    <p:anim calcmode="lin" valueType="num">
                                      <p:cBhvr>
                                        <p:cTn id="182" dur="130" fill="hold"/>
                                        <p:tgtEl>
                                          <p:spTgt spid="10"/>
                                        </p:tgtEl>
                                        <p:attrNameLst>
                                          <p:attrName>ppt_y</p:attrName>
                                        </p:attrNameLst>
                                      </p:cBhvr>
                                      <p:tavLst>
                                        <p:tav tm="0">
                                          <p:val>
                                            <p:strVal val="#ppt_y"/>
                                          </p:val>
                                        </p:tav>
                                        <p:tav tm="100000">
                                          <p:val>
                                            <p:strVal val="#ppt_y"/>
                                          </p:val>
                                        </p:tav>
                                      </p:tavLst>
                                    </p:anim>
                                    <p:anim calcmode="lin" valueType="num">
                                      <p:cBhvr>
                                        <p:cTn id="183" dur="130" fill="hold"/>
                                        <p:tgtEl>
                                          <p:spTgt spid="10"/>
                                        </p:tgtEl>
                                        <p:attrNameLst>
                                          <p:attrName>ppt_w</p:attrName>
                                        </p:attrNameLst>
                                      </p:cBhvr>
                                      <p:tavLst>
                                        <p:tav tm="0">
                                          <p:val>
                                            <p:fltVal val="0"/>
                                          </p:val>
                                        </p:tav>
                                        <p:tav tm="100000">
                                          <p:val>
                                            <p:strVal val="#ppt_w"/>
                                          </p:val>
                                        </p:tav>
                                      </p:tavLst>
                                    </p:anim>
                                    <p:anim calcmode="lin" valueType="num">
                                      <p:cBhvr>
                                        <p:cTn id="184" dur="130" fill="hold"/>
                                        <p:tgtEl>
                                          <p:spTgt spid="10"/>
                                        </p:tgtEl>
                                        <p:attrNameLst>
                                          <p:attrName>ppt_h</p:attrName>
                                        </p:attrNameLst>
                                      </p:cBhvr>
                                      <p:tavLst>
                                        <p:tav tm="0">
                                          <p:val>
                                            <p:strVal val="#ppt_h"/>
                                          </p:val>
                                        </p:tav>
                                        <p:tav tm="100000">
                                          <p:val>
                                            <p:strVal val="#ppt_h"/>
                                          </p:val>
                                        </p:tav>
                                      </p:tavLst>
                                    </p:anim>
                                  </p:childTnLst>
                                </p:cTn>
                              </p:par>
                              <p:par>
                                <p:cTn id="185" presetID="17" presetClass="entr" presetSubtype="2" decel="100000" fill="hold" grpId="1" nodeType="withEffect">
                                  <p:stCondLst>
                                    <p:cond delay="1230"/>
                                  </p:stCondLst>
                                  <p:childTnLst>
                                    <p:set>
                                      <p:cBhvr>
                                        <p:cTn id="186" dur="1" fill="hold">
                                          <p:stCondLst>
                                            <p:cond delay="0"/>
                                          </p:stCondLst>
                                        </p:cTn>
                                        <p:tgtEl>
                                          <p:spTgt spid="22"/>
                                        </p:tgtEl>
                                        <p:attrNameLst>
                                          <p:attrName>style.visibility</p:attrName>
                                        </p:attrNameLst>
                                      </p:cBhvr>
                                      <p:to>
                                        <p:strVal val="visible"/>
                                      </p:to>
                                    </p:set>
                                    <p:anim calcmode="lin" valueType="num">
                                      <p:cBhvr>
                                        <p:cTn id="187" dur="130" fill="hold"/>
                                        <p:tgtEl>
                                          <p:spTgt spid="22"/>
                                        </p:tgtEl>
                                        <p:attrNameLst>
                                          <p:attrName>ppt_x</p:attrName>
                                        </p:attrNameLst>
                                      </p:cBhvr>
                                      <p:tavLst>
                                        <p:tav tm="0">
                                          <p:val>
                                            <p:strVal val="#ppt_x+#ppt_w/2"/>
                                          </p:val>
                                        </p:tav>
                                        <p:tav tm="100000">
                                          <p:val>
                                            <p:strVal val="#ppt_x"/>
                                          </p:val>
                                        </p:tav>
                                      </p:tavLst>
                                    </p:anim>
                                    <p:anim calcmode="lin" valueType="num">
                                      <p:cBhvr>
                                        <p:cTn id="188" dur="130" fill="hold"/>
                                        <p:tgtEl>
                                          <p:spTgt spid="22"/>
                                        </p:tgtEl>
                                        <p:attrNameLst>
                                          <p:attrName>ppt_y</p:attrName>
                                        </p:attrNameLst>
                                      </p:cBhvr>
                                      <p:tavLst>
                                        <p:tav tm="0">
                                          <p:val>
                                            <p:strVal val="#ppt_y"/>
                                          </p:val>
                                        </p:tav>
                                        <p:tav tm="100000">
                                          <p:val>
                                            <p:strVal val="#ppt_y"/>
                                          </p:val>
                                        </p:tav>
                                      </p:tavLst>
                                    </p:anim>
                                    <p:anim calcmode="lin" valueType="num">
                                      <p:cBhvr>
                                        <p:cTn id="189" dur="130" fill="hold"/>
                                        <p:tgtEl>
                                          <p:spTgt spid="22"/>
                                        </p:tgtEl>
                                        <p:attrNameLst>
                                          <p:attrName>ppt_w</p:attrName>
                                        </p:attrNameLst>
                                      </p:cBhvr>
                                      <p:tavLst>
                                        <p:tav tm="0">
                                          <p:val>
                                            <p:fltVal val="0"/>
                                          </p:val>
                                        </p:tav>
                                        <p:tav tm="100000">
                                          <p:val>
                                            <p:strVal val="#ppt_w"/>
                                          </p:val>
                                        </p:tav>
                                      </p:tavLst>
                                    </p:anim>
                                    <p:anim calcmode="lin" valueType="num">
                                      <p:cBhvr>
                                        <p:cTn id="190" dur="130" fill="hold"/>
                                        <p:tgtEl>
                                          <p:spTgt spid="22"/>
                                        </p:tgtEl>
                                        <p:attrNameLst>
                                          <p:attrName>ppt_h</p:attrName>
                                        </p:attrNameLst>
                                      </p:cBhvr>
                                      <p:tavLst>
                                        <p:tav tm="0">
                                          <p:val>
                                            <p:strVal val="#ppt_h"/>
                                          </p:val>
                                        </p:tav>
                                        <p:tav tm="100000">
                                          <p:val>
                                            <p:strVal val="#ppt_h"/>
                                          </p:val>
                                        </p:tav>
                                      </p:tavLst>
                                    </p:anim>
                                  </p:childTnLst>
                                </p:cTn>
                              </p:par>
                              <p:par>
                                <p:cTn id="191" presetID="17" presetClass="exit" presetSubtype="8" decel="100000" fill="hold" grpId="3" nodeType="withEffect">
                                  <p:stCondLst>
                                    <p:cond delay="1360"/>
                                  </p:stCondLst>
                                  <p:childTnLst>
                                    <p:anim calcmode="lin" valueType="num">
                                      <p:cBhvr>
                                        <p:cTn id="192" dur="130"/>
                                        <p:tgtEl>
                                          <p:spTgt spid="10"/>
                                        </p:tgtEl>
                                        <p:attrNameLst>
                                          <p:attrName>ppt_x</p:attrName>
                                        </p:attrNameLst>
                                      </p:cBhvr>
                                      <p:tavLst>
                                        <p:tav tm="0">
                                          <p:val>
                                            <p:strVal val="ppt_x"/>
                                          </p:val>
                                        </p:tav>
                                        <p:tav tm="100000">
                                          <p:val>
                                            <p:strVal val="ppt_x-ppt_w/2"/>
                                          </p:val>
                                        </p:tav>
                                      </p:tavLst>
                                    </p:anim>
                                    <p:anim calcmode="lin" valueType="num">
                                      <p:cBhvr>
                                        <p:cTn id="193" dur="130"/>
                                        <p:tgtEl>
                                          <p:spTgt spid="10"/>
                                        </p:tgtEl>
                                        <p:attrNameLst>
                                          <p:attrName>ppt_y</p:attrName>
                                        </p:attrNameLst>
                                      </p:cBhvr>
                                      <p:tavLst>
                                        <p:tav tm="0">
                                          <p:val>
                                            <p:strVal val="ppt_y"/>
                                          </p:val>
                                        </p:tav>
                                        <p:tav tm="100000">
                                          <p:val>
                                            <p:strVal val="ppt_y"/>
                                          </p:val>
                                        </p:tav>
                                      </p:tavLst>
                                    </p:anim>
                                    <p:anim calcmode="lin" valueType="num">
                                      <p:cBhvr>
                                        <p:cTn id="194" dur="130"/>
                                        <p:tgtEl>
                                          <p:spTgt spid="10"/>
                                        </p:tgtEl>
                                        <p:attrNameLst>
                                          <p:attrName>ppt_w</p:attrName>
                                        </p:attrNameLst>
                                      </p:cBhvr>
                                      <p:tavLst>
                                        <p:tav tm="0">
                                          <p:val>
                                            <p:strVal val="ppt_w"/>
                                          </p:val>
                                        </p:tav>
                                        <p:tav tm="100000">
                                          <p:val>
                                            <p:fltVal val="0"/>
                                          </p:val>
                                        </p:tav>
                                      </p:tavLst>
                                    </p:anim>
                                    <p:anim calcmode="lin" valueType="num">
                                      <p:cBhvr>
                                        <p:cTn id="195" dur="130"/>
                                        <p:tgtEl>
                                          <p:spTgt spid="10"/>
                                        </p:tgtEl>
                                        <p:attrNameLst>
                                          <p:attrName>ppt_h</p:attrName>
                                        </p:attrNameLst>
                                      </p:cBhvr>
                                      <p:tavLst>
                                        <p:tav tm="0">
                                          <p:val>
                                            <p:strVal val="ppt_h"/>
                                          </p:val>
                                        </p:tav>
                                        <p:tav tm="100000">
                                          <p:val>
                                            <p:strVal val="ppt_h"/>
                                          </p:val>
                                        </p:tav>
                                      </p:tavLst>
                                    </p:anim>
                                    <p:set>
                                      <p:cBhvr>
                                        <p:cTn id="196" dur="1" fill="hold">
                                          <p:stCondLst>
                                            <p:cond delay="129"/>
                                          </p:stCondLst>
                                        </p:cTn>
                                        <p:tgtEl>
                                          <p:spTgt spid="10"/>
                                        </p:tgtEl>
                                        <p:attrNameLst>
                                          <p:attrName>style.visibility</p:attrName>
                                        </p:attrNameLst>
                                      </p:cBhvr>
                                      <p:to>
                                        <p:strVal val="hidden"/>
                                      </p:to>
                                    </p:set>
                                  </p:childTnLst>
                                </p:cTn>
                              </p:par>
                              <p:par>
                                <p:cTn id="197" presetID="17" presetClass="entr" presetSubtype="8" decel="100000" fill="hold" grpId="2" nodeType="withEffect">
                                  <p:stCondLst>
                                    <p:cond delay="1230"/>
                                  </p:stCondLst>
                                  <p:childTnLst>
                                    <p:set>
                                      <p:cBhvr>
                                        <p:cTn id="198" dur="1" fill="hold">
                                          <p:stCondLst>
                                            <p:cond delay="0"/>
                                          </p:stCondLst>
                                        </p:cTn>
                                        <p:tgtEl>
                                          <p:spTgt spid="11"/>
                                        </p:tgtEl>
                                        <p:attrNameLst>
                                          <p:attrName>style.visibility</p:attrName>
                                        </p:attrNameLst>
                                      </p:cBhvr>
                                      <p:to>
                                        <p:strVal val="visible"/>
                                      </p:to>
                                    </p:set>
                                    <p:anim calcmode="lin" valueType="num">
                                      <p:cBhvr>
                                        <p:cTn id="199" dur="130" fill="hold"/>
                                        <p:tgtEl>
                                          <p:spTgt spid="11"/>
                                        </p:tgtEl>
                                        <p:attrNameLst>
                                          <p:attrName>ppt_x</p:attrName>
                                        </p:attrNameLst>
                                      </p:cBhvr>
                                      <p:tavLst>
                                        <p:tav tm="0">
                                          <p:val>
                                            <p:strVal val="#ppt_x-#ppt_w/2"/>
                                          </p:val>
                                        </p:tav>
                                        <p:tav tm="100000">
                                          <p:val>
                                            <p:strVal val="#ppt_x"/>
                                          </p:val>
                                        </p:tav>
                                      </p:tavLst>
                                    </p:anim>
                                    <p:anim calcmode="lin" valueType="num">
                                      <p:cBhvr>
                                        <p:cTn id="200" dur="130" fill="hold"/>
                                        <p:tgtEl>
                                          <p:spTgt spid="11"/>
                                        </p:tgtEl>
                                        <p:attrNameLst>
                                          <p:attrName>ppt_y</p:attrName>
                                        </p:attrNameLst>
                                      </p:cBhvr>
                                      <p:tavLst>
                                        <p:tav tm="0">
                                          <p:val>
                                            <p:strVal val="#ppt_y"/>
                                          </p:val>
                                        </p:tav>
                                        <p:tav tm="100000">
                                          <p:val>
                                            <p:strVal val="#ppt_y"/>
                                          </p:val>
                                        </p:tav>
                                      </p:tavLst>
                                    </p:anim>
                                    <p:anim calcmode="lin" valueType="num">
                                      <p:cBhvr>
                                        <p:cTn id="201" dur="130" fill="hold"/>
                                        <p:tgtEl>
                                          <p:spTgt spid="11"/>
                                        </p:tgtEl>
                                        <p:attrNameLst>
                                          <p:attrName>ppt_w</p:attrName>
                                        </p:attrNameLst>
                                      </p:cBhvr>
                                      <p:tavLst>
                                        <p:tav tm="0">
                                          <p:val>
                                            <p:fltVal val="0"/>
                                          </p:val>
                                        </p:tav>
                                        <p:tav tm="100000">
                                          <p:val>
                                            <p:strVal val="#ppt_w"/>
                                          </p:val>
                                        </p:tav>
                                      </p:tavLst>
                                    </p:anim>
                                    <p:anim calcmode="lin" valueType="num">
                                      <p:cBhvr>
                                        <p:cTn id="202" dur="130" fill="hold"/>
                                        <p:tgtEl>
                                          <p:spTgt spid="11"/>
                                        </p:tgtEl>
                                        <p:attrNameLst>
                                          <p:attrName>ppt_h</p:attrName>
                                        </p:attrNameLst>
                                      </p:cBhvr>
                                      <p:tavLst>
                                        <p:tav tm="0">
                                          <p:val>
                                            <p:strVal val="#ppt_h"/>
                                          </p:val>
                                        </p:tav>
                                        <p:tav tm="100000">
                                          <p:val>
                                            <p:strVal val="#ppt_h"/>
                                          </p:val>
                                        </p:tav>
                                      </p:tavLst>
                                    </p:anim>
                                  </p:childTnLst>
                                </p:cTn>
                              </p:par>
                              <p:par>
                                <p:cTn id="203" presetID="17" presetClass="entr" presetSubtype="8" decel="100000" fill="hold" grpId="1" nodeType="withEffect">
                                  <p:stCondLst>
                                    <p:cond delay="1230"/>
                                  </p:stCondLst>
                                  <p:childTnLst>
                                    <p:set>
                                      <p:cBhvr>
                                        <p:cTn id="204" dur="1" fill="hold">
                                          <p:stCondLst>
                                            <p:cond delay="0"/>
                                          </p:stCondLst>
                                        </p:cTn>
                                        <p:tgtEl>
                                          <p:spTgt spid="23"/>
                                        </p:tgtEl>
                                        <p:attrNameLst>
                                          <p:attrName>style.visibility</p:attrName>
                                        </p:attrNameLst>
                                      </p:cBhvr>
                                      <p:to>
                                        <p:strVal val="visible"/>
                                      </p:to>
                                    </p:set>
                                    <p:anim calcmode="lin" valueType="num">
                                      <p:cBhvr>
                                        <p:cTn id="205" dur="130" fill="hold"/>
                                        <p:tgtEl>
                                          <p:spTgt spid="23"/>
                                        </p:tgtEl>
                                        <p:attrNameLst>
                                          <p:attrName>ppt_x</p:attrName>
                                        </p:attrNameLst>
                                      </p:cBhvr>
                                      <p:tavLst>
                                        <p:tav tm="0">
                                          <p:val>
                                            <p:strVal val="#ppt_x-#ppt_w/2"/>
                                          </p:val>
                                        </p:tav>
                                        <p:tav tm="100000">
                                          <p:val>
                                            <p:strVal val="#ppt_x"/>
                                          </p:val>
                                        </p:tav>
                                      </p:tavLst>
                                    </p:anim>
                                    <p:anim calcmode="lin" valueType="num">
                                      <p:cBhvr>
                                        <p:cTn id="206" dur="130" fill="hold"/>
                                        <p:tgtEl>
                                          <p:spTgt spid="23"/>
                                        </p:tgtEl>
                                        <p:attrNameLst>
                                          <p:attrName>ppt_y</p:attrName>
                                        </p:attrNameLst>
                                      </p:cBhvr>
                                      <p:tavLst>
                                        <p:tav tm="0">
                                          <p:val>
                                            <p:strVal val="#ppt_y"/>
                                          </p:val>
                                        </p:tav>
                                        <p:tav tm="100000">
                                          <p:val>
                                            <p:strVal val="#ppt_y"/>
                                          </p:val>
                                        </p:tav>
                                      </p:tavLst>
                                    </p:anim>
                                    <p:anim calcmode="lin" valueType="num">
                                      <p:cBhvr>
                                        <p:cTn id="207" dur="130" fill="hold"/>
                                        <p:tgtEl>
                                          <p:spTgt spid="23"/>
                                        </p:tgtEl>
                                        <p:attrNameLst>
                                          <p:attrName>ppt_w</p:attrName>
                                        </p:attrNameLst>
                                      </p:cBhvr>
                                      <p:tavLst>
                                        <p:tav tm="0">
                                          <p:val>
                                            <p:fltVal val="0"/>
                                          </p:val>
                                        </p:tav>
                                        <p:tav tm="100000">
                                          <p:val>
                                            <p:strVal val="#ppt_w"/>
                                          </p:val>
                                        </p:tav>
                                      </p:tavLst>
                                    </p:anim>
                                    <p:anim calcmode="lin" valueType="num">
                                      <p:cBhvr>
                                        <p:cTn id="208" dur="130" fill="hold"/>
                                        <p:tgtEl>
                                          <p:spTgt spid="23"/>
                                        </p:tgtEl>
                                        <p:attrNameLst>
                                          <p:attrName>ppt_h</p:attrName>
                                        </p:attrNameLst>
                                      </p:cBhvr>
                                      <p:tavLst>
                                        <p:tav tm="0">
                                          <p:val>
                                            <p:strVal val="#ppt_h"/>
                                          </p:val>
                                        </p:tav>
                                        <p:tav tm="100000">
                                          <p:val>
                                            <p:strVal val="#ppt_h"/>
                                          </p:val>
                                        </p:tav>
                                      </p:tavLst>
                                    </p:anim>
                                  </p:childTnLst>
                                </p:cTn>
                              </p:par>
                              <p:par>
                                <p:cTn id="209" presetID="17" presetClass="exit" presetSubtype="2" decel="100000" fill="hold" grpId="3" nodeType="withEffect">
                                  <p:stCondLst>
                                    <p:cond delay="1321"/>
                                  </p:stCondLst>
                                  <p:childTnLst>
                                    <p:anim calcmode="lin" valueType="num">
                                      <p:cBhvr>
                                        <p:cTn id="210" dur="130"/>
                                        <p:tgtEl>
                                          <p:spTgt spid="11"/>
                                        </p:tgtEl>
                                        <p:attrNameLst>
                                          <p:attrName>ppt_x</p:attrName>
                                        </p:attrNameLst>
                                      </p:cBhvr>
                                      <p:tavLst>
                                        <p:tav tm="0">
                                          <p:val>
                                            <p:strVal val="ppt_x"/>
                                          </p:val>
                                        </p:tav>
                                        <p:tav tm="100000">
                                          <p:val>
                                            <p:strVal val="ppt_x+ppt_w/2"/>
                                          </p:val>
                                        </p:tav>
                                      </p:tavLst>
                                    </p:anim>
                                    <p:anim calcmode="lin" valueType="num">
                                      <p:cBhvr>
                                        <p:cTn id="211" dur="130"/>
                                        <p:tgtEl>
                                          <p:spTgt spid="11"/>
                                        </p:tgtEl>
                                        <p:attrNameLst>
                                          <p:attrName>ppt_y</p:attrName>
                                        </p:attrNameLst>
                                      </p:cBhvr>
                                      <p:tavLst>
                                        <p:tav tm="0">
                                          <p:val>
                                            <p:strVal val="ppt_y"/>
                                          </p:val>
                                        </p:tav>
                                        <p:tav tm="100000">
                                          <p:val>
                                            <p:strVal val="ppt_y"/>
                                          </p:val>
                                        </p:tav>
                                      </p:tavLst>
                                    </p:anim>
                                    <p:anim calcmode="lin" valueType="num">
                                      <p:cBhvr>
                                        <p:cTn id="212" dur="130"/>
                                        <p:tgtEl>
                                          <p:spTgt spid="11"/>
                                        </p:tgtEl>
                                        <p:attrNameLst>
                                          <p:attrName>ppt_w</p:attrName>
                                        </p:attrNameLst>
                                      </p:cBhvr>
                                      <p:tavLst>
                                        <p:tav tm="0">
                                          <p:val>
                                            <p:strVal val="ppt_w"/>
                                          </p:val>
                                        </p:tav>
                                        <p:tav tm="100000">
                                          <p:val>
                                            <p:fltVal val="0"/>
                                          </p:val>
                                        </p:tav>
                                      </p:tavLst>
                                    </p:anim>
                                    <p:anim calcmode="lin" valueType="num">
                                      <p:cBhvr>
                                        <p:cTn id="213" dur="130"/>
                                        <p:tgtEl>
                                          <p:spTgt spid="11"/>
                                        </p:tgtEl>
                                        <p:attrNameLst>
                                          <p:attrName>ppt_h</p:attrName>
                                        </p:attrNameLst>
                                      </p:cBhvr>
                                      <p:tavLst>
                                        <p:tav tm="0">
                                          <p:val>
                                            <p:strVal val="ppt_h"/>
                                          </p:val>
                                        </p:tav>
                                        <p:tav tm="100000">
                                          <p:val>
                                            <p:strVal val="ppt_h"/>
                                          </p:val>
                                        </p:tav>
                                      </p:tavLst>
                                    </p:anim>
                                    <p:set>
                                      <p:cBhvr>
                                        <p:cTn id="214" dur="1" fill="hold">
                                          <p:stCondLst>
                                            <p:cond delay="129"/>
                                          </p:stCondLst>
                                        </p:cTn>
                                        <p:tgtEl>
                                          <p:spTgt spid="11"/>
                                        </p:tgtEl>
                                        <p:attrNameLst>
                                          <p:attrName>style.visibility</p:attrName>
                                        </p:attrNameLst>
                                      </p:cBhvr>
                                      <p:to>
                                        <p:strVal val="hidden"/>
                                      </p:to>
                                    </p:set>
                                  </p:childTnLst>
                                </p:cTn>
                              </p:par>
                              <p:par>
                                <p:cTn id="215" presetID="17" presetClass="entr" presetSubtype="4" decel="100000" fill="hold" grpId="2" nodeType="withEffect">
                                  <p:stCondLst>
                                    <p:cond delay="1230"/>
                                  </p:stCondLst>
                                  <p:childTnLst>
                                    <p:set>
                                      <p:cBhvr>
                                        <p:cTn id="216" dur="1" fill="hold">
                                          <p:stCondLst>
                                            <p:cond delay="0"/>
                                          </p:stCondLst>
                                        </p:cTn>
                                        <p:tgtEl>
                                          <p:spTgt spid="12"/>
                                        </p:tgtEl>
                                        <p:attrNameLst>
                                          <p:attrName>style.visibility</p:attrName>
                                        </p:attrNameLst>
                                      </p:cBhvr>
                                      <p:to>
                                        <p:strVal val="visible"/>
                                      </p:to>
                                    </p:set>
                                    <p:anim calcmode="lin" valueType="num">
                                      <p:cBhvr>
                                        <p:cTn id="217" dur="130" fill="hold"/>
                                        <p:tgtEl>
                                          <p:spTgt spid="12"/>
                                        </p:tgtEl>
                                        <p:attrNameLst>
                                          <p:attrName>ppt_x</p:attrName>
                                        </p:attrNameLst>
                                      </p:cBhvr>
                                      <p:tavLst>
                                        <p:tav tm="0">
                                          <p:val>
                                            <p:strVal val="#ppt_x"/>
                                          </p:val>
                                        </p:tav>
                                        <p:tav tm="100000">
                                          <p:val>
                                            <p:strVal val="#ppt_x"/>
                                          </p:val>
                                        </p:tav>
                                      </p:tavLst>
                                    </p:anim>
                                    <p:anim calcmode="lin" valueType="num">
                                      <p:cBhvr>
                                        <p:cTn id="218" dur="130" fill="hold"/>
                                        <p:tgtEl>
                                          <p:spTgt spid="12"/>
                                        </p:tgtEl>
                                        <p:attrNameLst>
                                          <p:attrName>ppt_y</p:attrName>
                                        </p:attrNameLst>
                                      </p:cBhvr>
                                      <p:tavLst>
                                        <p:tav tm="0">
                                          <p:val>
                                            <p:strVal val="#ppt_y+#ppt_h/2"/>
                                          </p:val>
                                        </p:tav>
                                        <p:tav tm="100000">
                                          <p:val>
                                            <p:strVal val="#ppt_y"/>
                                          </p:val>
                                        </p:tav>
                                      </p:tavLst>
                                    </p:anim>
                                    <p:anim calcmode="lin" valueType="num">
                                      <p:cBhvr>
                                        <p:cTn id="219" dur="130" fill="hold"/>
                                        <p:tgtEl>
                                          <p:spTgt spid="12"/>
                                        </p:tgtEl>
                                        <p:attrNameLst>
                                          <p:attrName>ppt_w</p:attrName>
                                        </p:attrNameLst>
                                      </p:cBhvr>
                                      <p:tavLst>
                                        <p:tav tm="0">
                                          <p:val>
                                            <p:strVal val="#ppt_w"/>
                                          </p:val>
                                        </p:tav>
                                        <p:tav tm="100000">
                                          <p:val>
                                            <p:strVal val="#ppt_w"/>
                                          </p:val>
                                        </p:tav>
                                      </p:tavLst>
                                    </p:anim>
                                    <p:anim calcmode="lin" valueType="num">
                                      <p:cBhvr>
                                        <p:cTn id="220" dur="130" fill="hold"/>
                                        <p:tgtEl>
                                          <p:spTgt spid="12"/>
                                        </p:tgtEl>
                                        <p:attrNameLst>
                                          <p:attrName>ppt_h</p:attrName>
                                        </p:attrNameLst>
                                      </p:cBhvr>
                                      <p:tavLst>
                                        <p:tav tm="0">
                                          <p:val>
                                            <p:fltVal val="0"/>
                                          </p:val>
                                        </p:tav>
                                        <p:tav tm="100000">
                                          <p:val>
                                            <p:strVal val="#ppt_h"/>
                                          </p:val>
                                        </p:tav>
                                      </p:tavLst>
                                    </p:anim>
                                  </p:childTnLst>
                                </p:cTn>
                              </p:par>
                              <p:par>
                                <p:cTn id="221" presetID="17" presetClass="entr" presetSubtype="4" decel="100000" fill="hold" grpId="1" nodeType="withEffect">
                                  <p:stCondLst>
                                    <p:cond delay="1230"/>
                                  </p:stCondLst>
                                  <p:childTnLst>
                                    <p:set>
                                      <p:cBhvr>
                                        <p:cTn id="222" dur="1" fill="hold">
                                          <p:stCondLst>
                                            <p:cond delay="0"/>
                                          </p:stCondLst>
                                        </p:cTn>
                                        <p:tgtEl>
                                          <p:spTgt spid="24"/>
                                        </p:tgtEl>
                                        <p:attrNameLst>
                                          <p:attrName>style.visibility</p:attrName>
                                        </p:attrNameLst>
                                      </p:cBhvr>
                                      <p:to>
                                        <p:strVal val="visible"/>
                                      </p:to>
                                    </p:set>
                                    <p:anim calcmode="lin" valueType="num">
                                      <p:cBhvr>
                                        <p:cTn id="223" dur="130" fill="hold"/>
                                        <p:tgtEl>
                                          <p:spTgt spid="24"/>
                                        </p:tgtEl>
                                        <p:attrNameLst>
                                          <p:attrName>ppt_x</p:attrName>
                                        </p:attrNameLst>
                                      </p:cBhvr>
                                      <p:tavLst>
                                        <p:tav tm="0">
                                          <p:val>
                                            <p:strVal val="#ppt_x"/>
                                          </p:val>
                                        </p:tav>
                                        <p:tav tm="100000">
                                          <p:val>
                                            <p:strVal val="#ppt_x"/>
                                          </p:val>
                                        </p:tav>
                                      </p:tavLst>
                                    </p:anim>
                                    <p:anim calcmode="lin" valueType="num">
                                      <p:cBhvr>
                                        <p:cTn id="224" dur="130" fill="hold"/>
                                        <p:tgtEl>
                                          <p:spTgt spid="24"/>
                                        </p:tgtEl>
                                        <p:attrNameLst>
                                          <p:attrName>ppt_y</p:attrName>
                                        </p:attrNameLst>
                                      </p:cBhvr>
                                      <p:tavLst>
                                        <p:tav tm="0">
                                          <p:val>
                                            <p:strVal val="#ppt_y+#ppt_h/2"/>
                                          </p:val>
                                        </p:tav>
                                        <p:tav tm="100000">
                                          <p:val>
                                            <p:strVal val="#ppt_y"/>
                                          </p:val>
                                        </p:tav>
                                      </p:tavLst>
                                    </p:anim>
                                    <p:anim calcmode="lin" valueType="num">
                                      <p:cBhvr>
                                        <p:cTn id="225" dur="130" fill="hold"/>
                                        <p:tgtEl>
                                          <p:spTgt spid="24"/>
                                        </p:tgtEl>
                                        <p:attrNameLst>
                                          <p:attrName>ppt_w</p:attrName>
                                        </p:attrNameLst>
                                      </p:cBhvr>
                                      <p:tavLst>
                                        <p:tav tm="0">
                                          <p:val>
                                            <p:strVal val="#ppt_w"/>
                                          </p:val>
                                        </p:tav>
                                        <p:tav tm="100000">
                                          <p:val>
                                            <p:strVal val="#ppt_w"/>
                                          </p:val>
                                        </p:tav>
                                      </p:tavLst>
                                    </p:anim>
                                    <p:anim calcmode="lin" valueType="num">
                                      <p:cBhvr>
                                        <p:cTn id="226" dur="130" fill="hold"/>
                                        <p:tgtEl>
                                          <p:spTgt spid="24"/>
                                        </p:tgtEl>
                                        <p:attrNameLst>
                                          <p:attrName>ppt_h</p:attrName>
                                        </p:attrNameLst>
                                      </p:cBhvr>
                                      <p:tavLst>
                                        <p:tav tm="0">
                                          <p:val>
                                            <p:fltVal val="0"/>
                                          </p:val>
                                        </p:tav>
                                        <p:tav tm="100000">
                                          <p:val>
                                            <p:strVal val="#ppt_h"/>
                                          </p:val>
                                        </p:tav>
                                      </p:tavLst>
                                    </p:anim>
                                  </p:childTnLst>
                                </p:cTn>
                              </p:par>
                              <p:par>
                                <p:cTn id="227" presetID="17" presetClass="exit" presetSubtype="1" decel="100000" fill="hold" grpId="3" nodeType="withEffect">
                                  <p:stCondLst>
                                    <p:cond delay="1230"/>
                                  </p:stCondLst>
                                  <p:childTnLst>
                                    <p:anim calcmode="lin" valueType="num">
                                      <p:cBhvr>
                                        <p:cTn id="228" dur="130"/>
                                        <p:tgtEl>
                                          <p:spTgt spid="12"/>
                                        </p:tgtEl>
                                        <p:attrNameLst>
                                          <p:attrName>ppt_x</p:attrName>
                                        </p:attrNameLst>
                                      </p:cBhvr>
                                      <p:tavLst>
                                        <p:tav tm="0">
                                          <p:val>
                                            <p:strVal val="ppt_x"/>
                                          </p:val>
                                        </p:tav>
                                        <p:tav tm="100000">
                                          <p:val>
                                            <p:strVal val="ppt_x"/>
                                          </p:val>
                                        </p:tav>
                                      </p:tavLst>
                                    </p:anim>
                                    <p:anim calcmode="lin" valueType="num">
                                      <p:cBhvr>
                                        <p:cTn id="229" dur="130"/>
                                        <p:tgtEl>
                                          <p:spTgt spid="12"/>
                                        </p:tgtEl>
                                        <p:attrNameLst>
                                          <p:attrName>ppt_y</p:attrName>
                                        </p:attrNameLst>
                                      </p:cBhvr>
                                      <p:tavLst>
                                        <p:tav tm="0">
                                          <p:val>
                                            <p:strVal val="ppt_y"/>
                                          </p:val>
                                        </p:tav>
                                        <p:tav tm="100000">
                                          <p:val>
                                            <p:strVal val="ppt_y-ppt_h/2"/>
                                          </p:val>
                                        </p:tav>
                                      </p:tavLst>
                                    </p:anim>
                                    <p:anim calcmode="lin" valueType="num">
                                      <p:cBhvr>
                                        <p:cTn id="230" dur="130"/>
                                        <p:tgtEl>
                                          <p:spTgt spid="12"/>
                                        </p:tgtEl>
                                        <p:attrNameLst>
                                          <p:attrName>ppt_w</p:attrName>
                                        </p:attrNameLst>
                                      </p:cBhvr>
                                      <p:tavLst>
                                        <p:tav tm="0">
                                          <p:val>
                                            <p:strVal val="ppt_w"/>
                                          </p:val>
                                        </p:tav>
                                        <p:tav tm="100000">
                                          <p:val>
                                            <p:strVal val="ppt_w"/>
                                          </p:val>
                                        </p:tav>
                                      </p:tavLst>
                                    </p:anim>
                                    <p:anim calcmode="lin" valueType="num">
                                      <p:cBhvr>
                                        <p:cTn id="231" dur="130"/>
                                        <p:tgtEl>
                                          <p:spTgt spid="12"/>
                                        </p:tgtEl>
                                        <p:attrNameLst>
                                          <p:attrName>ppt_h</p:attrName>
                                        </p:attrNameLst>
                                      </p:cBhvr>
                                      <p:tavLst>
                                        <p:tav tm="0">
                                          <p:val>
                                            <p:strVal val="ppt_h"/>
                                          </p:val>
                                        </p:tav>
                                        <p:tav tm="100000">
                                          <p:val>
                                            <p:fltVal val="0"/>
                                          </p:val>
                                        </p:tav>
                                      </p:tavLst>
                                    </p:anim>
                                    <p:set>
                                      <p:cBhvr>
                                        <p:cTn id="232" dur="1" fill="hold">
                                          <p:stCondLst>
                                            <p:cond delay="129"/>
                                          </p:stCondLst>
                                        </p:cTn>
                                        <p:tgtEl>
                                          <p:spTgt spid="12"/>
                                        </p:tgtEl>
                                        <p:attrNameLst>
                                          <p:attrName>style.visibility</p:attrName>
                                        </p:attrNameLst>
                                      </p:cBhvr>
                                      <p:to>
                                        <p:strVal val="hidden"/>
                                      </p:to>
                                    </p:set>
                                  </p:childTnLst>
                                </p:cTn>
                              </p:par>
                            </p:childTnLst>
                          </p:cTn>
                        </p:par>
                        <p:par>
                          <p:cTn id="233" fill="hold">
                            <p:stCondLst>
                              <p:cond delay="1500"/>
                            </p:stCondLst>
                            <p:childTnLst>
                              <p:par>
                                <p:cTn id="234" presetID="1" presetClass="entr" presetSubtype="0" fill="hold" grpId="0" nodeType="afterEffect">
                                  <p:stCondLst>
                                    <p:cond delay="0"/>
                                  </p:stCondLst>
                                  <p:childTnLst>
                                    <p:set>
                                      <p:cBhvr>
                                        <p:cTn id="235"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1" grpId="0" animBg="1"/>
      <p:bldP spid="21" grpId="1" animBg="1"/>
      <p:bldP spid="22" grpId="0" animBg="1"/>
      <p:bldP spid="22" grpId="1" animBg="1"/>
      <p:bldP spid="23" grpId="0" animBg="1"/>
      <p:bldP spid="23" grpId="1" animBg="1"/>
      <p:bldP spid="24" grpId="0" animBg="1"/>
      <p:bldP spid="24" grpId="1" animBg="1"/>
      <p:bldP spid="25" grpId="0" animBg="1"/>
      <p:bldP spid="2" grpId="0" animBg="1"/>
      <p:bldP spid="2" grpId="1" animBg="1"/>
      <p:bldP spid="2" grpId="2" animBg="1"/>
      <p:bldP spid="2" grpId="3" animBg="1"/>
      <p:bldP spid="9" grpId="0" animBg="1"/>
      <p:bldP spid="9" grpId="1" animBg="1"/>
      <p:bldP spid="9" grpId="2" animBg="1"/>
      <p:bldP spid="9" grpId="3" animBg="1"/>
      <p:bldP spid="10" grpId="0" animBg="1"/>
      <p:bldP spid="10" grpId="1" animBg="1"/>
      <p:bldP spid="10" grpId="2" animBg="1"/>
      <p:bldP spid="10" grpId="3" animBg="1"/>
      <p:bldP spid="11" grpId="0" animBg="1"/>
      <p:bldP spid="11" grpId="1" animBg="1"/>
      <p:bldP spid="11" grpId="2" animBg="1"/>
      <p:bldP spid="11" grpId="3" animBg="1"/>
      <p:bldP spid="12" grpId="0" animBg="1"/>
      <p:bldP spid="12" grpId="1" animBg="1"/>
      <p:bldP spid="12" grpId="2" animBg="1"/>
      <p:bldP spid="12" grpId="3" animBg="1"/>
      <p:bldP spid="3" grpId="0" animBg="1"/>
      <p:bldP spid="3" grpId="1" animBg="1"/>
      <p:bldP spid="26" grpId="0"/>
      <p:bldP spid="26" grpId="1"/>
      <p:bldP spid="26" grpId="2"/>
      <p:bldP spid="26" grpId="3"/>
      <p:bldP spid="27" grpId="0"/>
      <p:bldP spid="27" grpId="1"/>
      <p:bldP spid="27" grpId="2"/>
      <p:bldP spid="27" grpId="3"/>
      <p:bldP spid="2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009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119.76+0.68=120.44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矩形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11516" y="3198168"/>
            <a:ext cx="369012" cy="461665"/>
          </a:xfrm>
          <a:prstGeom prst="rect">
            <a:avLst/>
          </a:prstGeom>
          <a:noFill/>
        </p:spPr>
        <p:txBody>
          <a:bodyPr wrap="none" rtlCol="0">
            <a:spAutoFit/>
          </a:bodyPr>
          <a:lstStyle/>
          <a:p>
            <a:pPr algn="ct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2</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3870361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strVal val="4*#ppt_w"/>
                                          </p:val>
                                        </p:tav>
                                        <p:tav tm="100000">
                                          <p:val>
                                            <p:strVal val="#ppt_w"/>
                                          </p:val>
                                        </p:tav>
                                      </p:tavLst>
                                    </p:anim>
                                    <p:anim calcmode="lin" valueType="num">
                                      <p:cBhvr>
                                        <p:cTn id="8" dur="200" fill="hold"/>
                                        <p:tgtEl>
                                          <p:spTgt spid="7"/>
                                        </p:tgtEl>
                                        <p:attrNameLst>
                                          <p:attrName>ppt_h</p:attrName>
                                        </p:attrNameLst>
                                      </p:cBhvr>
                                      <p:tavLst>
                                        <p:tav tm="0">
                                          <p:val>
                                            <p:strVal val="4*#ppt_h"/>
                                          </p:val>
                                        </p:tav>
                                        <p:tav tm="100000">
                                          <p:val>
                                            <p:strVal val="#ppt_h"/>
                                          </p:val>
                                        </p:tav>
                                      </p:tavLst>
                                    </p:anim>
                                  </p:childTnLst>
                                </p:cTn>
                              </p:par>
                              <p:par>
                                <p:cTn id="9" presetID="6" presetClass="emph" presetSubtype="0" accel="50000" fill="hold" grpId="1" nodeType="withEffect">
                                  <p:stCondLst>
                                    <p:cond delay="340"/>
                                  </p:stCondLst>
                                  <p:childTnLst>
                                    <p:animScale>
                                      <p:cBhvr>
                                        <p:cTn id="10" dur="240" fill="hold"/>
                                        <p:tgtEl>
                                          <p:spTgt spid="7"/>
                                        </p:tgtEl>
                                      </p:cBhvr>
                                      <p:by x="2000000" y="2000000"/>
                                    </p:animScale>
                                  </p:childTnLst>
                                </p:cTn>
                              </p:par>
                              <p:par>
                                <p:cTn id="11" presetID="35" presetClass="path" presetSubtype="0" accel="50000" fill="hold" grpId="2" nodeType="withEffect">
                                  <p:stCondLst>
                                    <p:cond delay="340"/>
                                  </p:stCondLst>
                                  <p:childTnLst>
                                    <p:animMotion origin="layout" path="M 0 -0.00046 L 0 0.07361 " pathEditMode="relative" rAng="0" ptsTypes="AA">
                                      <p:cBhvr>
                                        <p:cTn id="12" dur="240" fill="hold"/>
                                        <p:tgtEl>
                                          <p:spTgt spid="7"/>
                                        </p:tgtEl>
                                        <p:attrNameLst>
                                          <p:attrName>ppt_x</p:attrName>
                                          <p:attrName>ppt_y</p:attrName>
                                        </p:attrNameLst>
                                      </p:cBhvr>
                                      <p:rCtr x="0" y="3704"/>
                                    </p:animMotion>
                                  </p:childTnLst>
                                </p:cTn>
                              </p:par>
                              <p:par>
                                <p:cTn id="13" presetID="1" presetClass="entr" presetSubtype="0" fill="hold" grpId="0" nodeType="withEffect">
                                  <p:stCondLst>
                                    <p:cond delay="58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58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7" grpId="0"/>
      <p:bldP spid="7" grpId="1"/>
      <p:bldP spid="7" grpId="2"/>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227294" y="-9323294"/>
            <a:ext cx="18646588" cy="18646588"/>
          </a:xfrm>
          <a:prstGeom prst="ellipse">
            <a:avLst/>
          </a:prstGeom>
          <a:solidFill>
            <a:srgbClr val="02A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椭圆 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227294" y="-2465294"/>
            <a:ext cx="18646588" cy="186465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word"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094745" y="3059668"/>
            <a:ext cx="8002512" cy="584775"/>
          </a:xfrm>
          <a:prstGeom prst="rect">
            <a:avLst/>
          </a:prstGeom>
          <a:noFill/>
        </p:spPr>
        <p:txBody>
          <a:bodyPr wrap="none" rtlCol="0">
            <a:spAutoFit/>
          </a:bodyPr>
          <a:lstStyle/>
          <a:p>
            <a:pPr algn="ctr"/>
            <a:r>
              <a:rPr lang="en-US" altLang="zh-CN" sz="3200" dirty="0">
                <a:solidFill>
                  <a:prstClr val="white"/>
                </a:solidFill>
                <a:cs typeface="+mn-ea"/>
                <a:sym typeface="+mn-lt"/>
              </a:rPr>
              <a:t>The next is our memory of journey to </a:t>
            </a:r>
            <a:r>
              <a:rPr lang="en-US" altLang="zh-CN" sz="3200" dirty="0" err="1">
                <a:solidFill>
                  <a:prstClr val="white"/>
                </a:solidFill>
                <a:cs typeface="+mn-ea"/>
                <a:sym typeface="+mn-lt"/>
              </a:rPr>
              <a:t>sp</a:t>
            </a:r>
            <a:endParaRPr lang="zh-CN" altLang="en-US" sz="3200" dirty="0">
              <a:solidFill>
                <a:prstClr val="white"/>
              </a:solidFill>
              <a:cs typeface="+mn-ea"/>
              <a:sym typeface="+mn-lt"/>
            </a:endParaRPr>
          </a:p>
        </p:txBody>
      </p:sp>
      <p:sp>
        <p:nvSpPr>
          <p:cNvPr id="21" name="椭圆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057400" y="-3067050"/>
            <a:ext cx="16306800" cy="6134100"/>
          </a:xfrm>
          <a:prstGeom prst="ellipse">
            <a:avLst/>
          </a:prstGeom>
          <a:solidFill>
            <a:srgbClr val="02A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2" name="mask"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943429"/>
            <a:ext cx="12192000" cy="5914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word"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2459038" y="4503058"/>
            <a:ext cx="2954791" cy="646331"/>
          </a:xfrm>
          <a:prstGeom prst="rect">
            <a:avLst/>
          </a:prstGeom>
          <a:noFill/>
        </p:spPr>
        <p:txBody>
          <a:bodyPr wrap="square" rtlCol="0">
            <a:spAutoFit/>
          </a:bodyPr>
          <a:lstStyle/>
          <a:p>
            <a:r>
              <a:rPr lang="en-US" altLang="zh-CN" dirty="0">
                <a:solidFill>
                  <a:srgbClr val="02A8F4"/>
                </a:solidFill>
                <a:cs typeface="+mn-ea"/>
                <a:sym typeface="+mn-lt"/>
              </a:rPr>
              <a:t>Print your description of these photos</a:t>
            </a:r>
            <a:endParaRPr lang="zh-CN" altLang="en-US" sz="1000" dirty="0">
              <a:solidFill>
                <a:srgbClr val="02A8F4"/>
              </a:solidFill>
              <a:cs typeface="+mn-ea"/>
              <a:sym typeface="+mn-lt"/>
            </a:endParaRPr>
          </a:p>
        </p:txBody>
      </p:sp>
      <p:sp>
        <p:nvSpPr>
          <p:cNvPr id="24" name="pic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72955" y="1005812"/>
            <a:ext cx="2879678" cy="2866029"/>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pic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192060" y="270784"/>
            <a:ext cx="2879678" cy="3600000"/>
          </a:xfrm>
          <a:prstGeom prst="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pic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111165" y="1005812"/>
            <a:ext cx="2879678" cy="286602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pic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030269" y="1005812"/>
            <a:ext cx="2879678" cy="286602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pic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72955" y="3920225"/>
            <a:ext cx="2879678" cy="2866029"/>
          </a:xfrm>
          <a:prstGeom prst="rect">
            <a:avLst/>
          </a:prstGeom>
          <a:blipFill dpi="0" rotWithShape="1">
            <a:blip r:embed="rId6"/>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9" name="pic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192060" y="3920225"/>
            <a:ext cx="2879678" cy="2866029"/>
          </a:xfrm>
          <a:prstGeom prst="rect">
            <a:avLst/>
          </a:prstGeom>
          <a:blipFill dpi="0" rotWithShape="1">
            <a:blip r:embed="rId7"/>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0" name="pic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111165" y="3920225"/>
            <a:ext cx="2879678" cy="2866029"/>
          </a:xfrm>
          <a:prstGeom prst="rect">
            <a:avLst/>
          </a:prstGeom>
          <a:blipFill dpi="0" rotWithShape="1">
            <a:blip r:embed="rId8"/>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pic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9030269" y="3920225"/>
            <a:ext cx="2879678" cy="2866029"/>
          </a:xfrm>
          <a:prstGeom prst="rect">
            <a:avLst/>
          </a:prstGeom>
          <a:blipFill dpi="0" rotWithShape="1">
            <a:blip r:embed="rId9"/>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2" name="mask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756229" y="-16667"/>
            <a:ext cx="4624693" cy="1016000"/>
          </a:xfrm>
          <a:prstGeom prst="rect">
            <a:avLst/>
          </a:prstGeom>
          <a:solidFill>
            <a:srgbClr val="02A8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3" name="mask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929389"/>
            <a:ext cx="12192000" cy="5928610"/>
          </a:xfrm>
          <a:custGeom>
            <a:avLst/>
            <a:gdLst>
              <a:gd name="connsiteX0" fmla="*/ 284813 w 12192000"/>
              <a:gd name="connsiteY0" fmla="*/ 74951 h 5928610"/>
              <a:gd name="connsiteX1" fmla="*/ 284813 w 12192000"/>
              <a:gd name="connsiteY1" fmla="*/ 5860516 h 5928610"/>
              <a:gd name="connsiteX2" fmla="*/ 11917180 w 12192000"/>
              <a:gd name="connsiteY2" fmla="*/ 5860516 h 5928610"/>
              <a:gd name="connsiteX3" fmla="*/ 11917180 w 12192000"/>
              <a:gd name="connsiteY3" fmla="*/ 74951 h 5928610"/>
              <a:gd name="connsiteX4" fmla="*/ 0 w 12192000"/>
              <a:gd name="connsiteY4" fmla="*/ 0 h 5928610"/>
              <a:gd name="connsiteX5" fmla="*/ 12192000 w 12192000"/>
              <a:gd name="connsiteY5" fmla="*/ 0 h 5928610"/>
              <a:gd name="connsiteX6" fmla="*/ 12192000 w 12192000"/>
              <a:gd name="connsiteY6" fmla="*/ 5928610 h 5928610"/>
              <a:gd name="connsiteX7" fmla="*/ 0 w 12192000"/>
              <a:gd name="connsiteY7" fmla="*/ 5928610 h 592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928610">
                <a:moveTo>
                  <a:pt x="284813" y="74951"/>
                </a:moveTo>
                <a:lnTo>
                  <a:pt x="284813" y="5860516"/>
                </a:lnTo>
                <a:lnTo>
                  <a:pt x="11917180" y="5860516"/>
                </a:lnTo>
                <a:lnTo>
                  <a:pt x="11917180" y="74951"/>
                </a:lnTo>
                <a:close/>
                <a:moveTo>
                  <a:pt x="0" y="0"/>
                </a:moveTo>
                <a:lnTo>
                  <a:pt x="12192000" y="0"/>
                </a:lnTo>
                <a:lnTo>
                  <a:pt x="12192000" y="5928610"/>
                </a:lnTo>
                <a:lnTo>
                  <a:pt x="0" y="5928610"/>
                </a:ln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4" name="title"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1084305" y="74927"/>
            <a:ext cx="3956532" cy="830997"/>
          </a:xfrm>
          <a:prstGeom prst="rect">
            <a:avLst/>
          </a:prstGeom>
          <a:noFill/>
        </p:spPr>
        <p:txBody>
          <a:bodyPr wrap="none" rtlCol="0">
            <a:spAutoFit/>
          </a:bodyPr>
          <a:lstStyle/>
          <a:p>
            <a:r>
              <a:rPr lang="en-US" altLang="zh-CN" sz="4800" dirty="0">
                <a:solidFill>
                  <a:prstClr val="white"/>
                </a:solidFill>
                <a:cs typeface="+mn-ea"/>
                <a:sym typeface="+mn-lt"/>
              </a:rPr>
              <a:t>Your Title 01</a:t>
            </a:r>
            <a:endParaRPr lang="zh-CN" altLang="en-US" sz="4800" dirty="0">
              <a:solidFill>
                <a:prstClr val="white"/>
              </a:solidFill>
              <a:cs typeface="+mn-ea"/>
              <a:sym typeface="+mn-lt"/>
            </a:endParaRPr>
          </a:p>
        </p:txBody>
      </p:sp>
      <p:sp>
        <p:nvSpPr>
          <p:cNvPr id="19" name="矩形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120.44+2.6=123.04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 name="矩形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6" name="矩形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1016000"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64884568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18" fill="hold"/>
                                            <p:tgtEl>
                                              <p:spTgt spid="5"/>
                                            </p:tgtEl>
                                            <p:attrNameLst>
                                              <p:attrName>ppt_w</p:attrName>
                                            </p:attrNameLst>
                                          </p:cBhvr>
                                          <p:tavLst>
                                            <p:tav tm="0">
                                              <p:val>
                                                <p:fltVal val="0"/>
                                              </p:val>
                                            </p:tav>
                                            <p:tav tm="100000">
                                              <p:val>
                                                <p:strVal val="#ppt_w"/>
                                              </p:val>
                                            </p:tav>
                                          </p:tavLst>
                                        </p:anim>
                                        <p:anim calcmode="lin" valueType="num">
                                          <p:cBhvr>
                                            <p:cTn id="8" dur="218" fill="hold"/>
                                            <p:tgtEl>
                                              <p:spTgt spid="5"/>
                                            </p:tgtEl>
                                            <p:attrNameLst>
                                              <p:attrName>ppt_h</p:attrName>
                                            </p:attrNameLst>
                                          </p:cBhvr>
                                          <p:tavLst>
                                            <p:tav tm="0">
                                              <p:val>
                                                <p:fltVal val="0"/>
                                              </p:val>
                                            </p:tav>
                                            <p:tav tm="100000">
                                              <p:val>
                                                <p:strVal val="#ppt_h"/>
                                              </p:val>
                                            </p:tav>
                                          </p:tavLst>
                                        </p:anim>
                                        <p:animEffect transition="in" filter="fade">
                                          <p:cBhvr>
                                            <p:cTn id="9" dur="218"/>
                                            <p:tgtEl>
                                              <p:spTgt spid="5"/>
                                            </p:tgtEl>
                                          </p:cBhvr>
                                        </p:animEffect>
                                      </p:childTnLst>
                                    </p:cTn>
                                  </p:par>
                                  <p:par>
                                    <p:cTn id="10" presetID="53" presetClass="entr" presetSubtype="16" decel="100000" fill="hold" grpId="0" nodeType="withEffect">
                                      <p:stCondLst>
                                        <p:cond delay="652"/>
                                      </p:stCondLst>
                                      <p:childTnLst>
                                        <p:set>
                                          <p:cBhvr>
                                            <p:cTn id="11" dur="1" fill="hold">
                                              <p:stCondLst>
                                                <p:cond delay="0"/>
                                              </p:stCondLst>
                                            </p:cTn>
                                            <p:tgtEl>
                                              <p:spTgt spid="6"/>
                                            </p:tgtEl>
                                            <p:attrNameLst>
                                              <p:attrName>style.visibility</p:attrName>
                                            </p:attrNameLst>
                                          </p:cBhvr>
                                          <p:to>
                                            <p:strVal val="visible"/>
                                          </p:to>
                                        </p:set>
                                        <p:anim calcmode="lin" valueType="num">
                                          <p:cBhvr>
                                            <p:cTn id="12" dur="218" fill="hold"/>
                                            <p:tgtEl>
                                              <p:spTgt spid="6"/>
                                            </p:tgtEl>
                                            <p:attrNameLst>
                                              <p:attrName>ppt_w</p:attrName>
                                            </p:attrNameLst>
                                          </p:cBhvr>
                                          <p:tavLst>
                                            <p:tav tm="0">
                                              <p:val>
                                                <p:fltVal val="0"/>
                                              </p:val>
                                            </p:tav>
                                            <p:tav tm="100000">
                                              <p:val>
                                                <p:strVal val="#ppt_w"/>
                                              </p:val>
                                            </p:tav>
                                          </p:tavLst>
                                        </p:anim>
                                        <p:anim calcmode="lin" valueType="num">
                                          <p:cBhvr>
                                            <p:cTn id="13" dur="218" fill="hold"/>
                                            <p:tgtEl>
                                              <p:spTgt spid="6"/>
                                            </p:tgtEl>
                                            <p:attrNameLst>
                                              <p:attrName>ppt_h</p:attrName>
                                            </p:attrNameLst>
                                          </p:cBhvr>
                                          <p:tavLst>
                                            <p:tav tm="0">
                                              <p:val>
                                                <p:fltVal val="0"/>
                                              </p:val>
                                            </p:tav>
                                            <p:tav tm="100000">
                                              <p:val>
                                                <p:strVal val="#ppt_h"/>
                                              </p:val>
                                            </p:tav>
                                          </p:tavLst>
                                        </p:anim>
                                        <p:animEffect transition="in" filter="fade">
                                          <p:cBhvr>
                                            <p:cTn id="14" dur="218"/>
                                            <p:tgtEl>
                                              <p:spTgt spid="6"/>
                                            </p:tgtEl>
                                          </p:cBhvr>
                                        </p:animEffect>
                                      </p:childTnLst>
                                    </p:cTn>
                                  </p:par>
                                  <p:par>
                                    <p:cTn id="15" presetID="1" presetClass="entr" presetSubtype="0" fill="hold" grpId="0" nodeType="withEffect">
                                      <p:stCondLst>
                                        <p:cond delay="870"/>
                                      </p:stCondLst>
                                      <p:childTnLst>
                                        <p:set>
                                          <p:cBhvr>
                                            <p:cTn id="16" dur="1" fill="hold">
                                              <p:stCondLst>
                                                <p:cond delay="0"/>
                                              </p:stCondLst>
                                            </p:cTn>
                                            <p:tgtEl>
                                              <p:spTgt spid="33"/>
                                            </p:tgtEl>
                                            <p:attrNameLst>
                                              <p:attrName>style.visibility</p:attrName>
                                            </p:attrNameLst>
                                          </p:cBhvr>
                                          <p:to>
                                            <p:strVal val="visible"/>
                                          </p:to>
                                        </p:set>
                                      </p:childTnLst>
                                    </p:cTn>
                                  </p:par>
                                  <p:par>
                                    <p:cTn id="17" presetID="10" presetClass="entr" presetSubtype="0" fill="hold" grpId="1" nodeType="withEffect">
                                      <p:stCondLst>
                                        <p:cond delay="87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45"/>
                                            <p:tgtEl>
                                              <p:spTgt spid="34"/>
                                            </p:tgtEl>
                                          </p:cBhvr>
                                        </p:animEffect>
                                      </p:childTnLst>
                                    </p:cTn>
                                  </p:par>
                                  <p:par>
                                    <p:cTn id="20" presetID="1" presetClass="entr" presetSubtype="0" fill="hold" grpId="0" nodeType="withEffect">
                                      <p:stCondLst>
                                        <p:cond delay="870"/>
                                      </p:stCondLst>
                                      <p:childTnLst>
                                        <p:set>
                                          <p:cBhvr>
                                            <p:cTn id="21" dur="1" fill="hold">
                                              <p:stCondLst>
                                                <p:cond delay="0"/>
                                              </p:stCondLst>
                                            </p:cTn>
                                            <p:tgtEl>
                                              <p:spTgt spid="22"/>
                                            </p:tgtEl>
                                            <p:attrNameLst>
                                              <p:attrName>style.visibility</p:attrName>
                                            </p:attrNameLst>
                                          </p:cBhvr>
                                          <p:to>
                                            <p:strVal val="visible"/>
                                          </p:to>
                                        </p:set>
                                      </p:childTnLst>
                                    </p:cTn>
                                  </p:par>
                                  <p:par>
                                    <p:cTn id="22" presetID="1" presetClass="entr" presetSubtype="0" fill="hold" grpId="0" nodeType="withEffect">
                                      <p:stCondLst>
                                        <p:cond delay="1015"/>
                                      </p:stCondLst>
                                      <p:childTnLst>
                                        <p:set>
                                          <p:cBhvr>
                                            <p:cTn id="23" dur="1" fill="hold">
                                              <p:stCondLst>
                                                <p:cond delay="0"/>
                                              </p:stCondLst>
                                            </p:cTn>
                                            <p:tgtEl>
                                              <p:spTgt spid="32"/>
                                            </p:tgtEl>
                                            <p:attrNameLst>
                                              <p:attrName>style.visibility</p:attrName>
                                            </p:attrNameLst>
                                          </p:cBhvr>
                                          <p:to>
                                            <p:strVal val="visible"/>
                                          </p:to>
                                        </p:set>
                                      </p:childTnLst>
                                    </p:cTn>
                                  </p:par>
                                  <p:par>
                                    <p:cTn id="24" presetID="53" presetClass="entr" presetSubtype="16" decel="100000" fill="hold" grpId="0" nodeType="withEffect">
                                      <p:stCondLst>
                                        <p:cond delay="899"/>
                                      </p:stCondLst>
                                      <p:childTnLst>
                                        <p:set>
                                          <p:cBhvr>
                                            <p:cTn id="25" dur="1" fill="hold">
                                              <p:stCondLst>
                                                <p:cond delay="0"/>
                                              </p:stCondLst>
                                            </p:cTn>
                                            <p:tgtEl>
                                              <p:spTgt spid="21"/>
                                            </p:tgtEl>
                                            <p:attrNameLst>
                                              <p:attrName>style.visibility</p:attrName>
                                            </p:attrNameLst>
                                          </p:cBhvr>
                                          <p:to>
                                            <p:strVal val="visible"/>
                                          </p:to>
                                        </p:set>
                                        <p:anim calcmode="lin" valueType="num">
                                          <p:cBhvr>
                                            <p:cTn id="26" dur="218" fill="hold"/>
                                            <p:tgtEl>
                                              <p:spTgt spid="21"/>
                                            </p:tgtEl>
                                            <p:attrNameLst>
                                              <p:attrName>ppt_w</p:attrName>
                                            </p:attrNameLst>
                                          </p:cBhvr>
                                          <p:tavLst>
                                            <p:tav tm="0">
                                              <p:val>
                                                <p:fltVal val="0"/>
                                              </p:val>
                                            </p:tav>
                                            <p:tav tm="100000">
                                              <p:val>
                                                <p:strVal val="#ppt_w"/>
                                              </p:val>
                                            </p:tav>
                                          </p:tavLst>
                                        </p:anim>
                                        <p:anim calcmode="lin" valueType="num">
                                          <p:cBhvr>
                                            <p:cTn id="27" dur="218" fill="hold"/>
                                            <p:tgtEl>
                                              <p:spTgt spid="21"/>
                                            </p:tgtEl>
                                            <p:attrNameLst>
                                              <p:attrName>ppt_h</p:attrName>
                                            </p:attrNameLst>
                                          </p:cBhvr>
                                          <p:tavLst>
                                            <p:tav tm="0">
                                              <p:val>
                                                <p:fltVal val="0"/>
                                              </p:val>
                                            </p:tav>
                                            <p:tav tm="100000">
                                              <p:val>
                                                <p:strVal val="#ppt_h"/>
                                              </p:val>
                                            </p:tav>
                                          </p:tavLst>
                                        </p:anim>
                                        <p:animEffect transition="in" filter="fade">
                                          <p:cBhvr>
                                            <p:cTn id="28" dur="218"/>
                                            <p:tgtEl>
                                              <p:spTgt spid="21"/>
                                            </p:tgtEl>
                                          </p:cBhvr>
                                        </p:animEffect>
                                      </p:childTnLst>
                                    </p:cTn>
                                  </p:par>
                                  <p:par>
                                    <p:cTn id="29" presetID="10" presetClass="entr" presetSubtype="0" fill="hold" grpId="0" nodeType="withEffect">
                                      <p:stCondLst>
                                        <p:cond delay="1015"/>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72"/>
                                            <p:tgtEl>
                                              <p:spTgt spid="24"/>
                                            </p:tgtEl>
                                          </p:cBhvr>
                                        </p:animEffect>
                                      </p:childTnLst>
                                    </p:cTn>
                                  </p:par>
                                  <p:par>
                                    <p:cTn id="32" presetID="35" presetClass="path" presetSubtype="0" decel="100000" fill="hold" grpId="1" nodeType="withEffect">
                                      <p:stCondLst>
                                        <p:cond delay="1015"/>
                                      </p:stCondLst>
                                      <p:childTnLst>
                                        <p:animMotion origin="layout" path="M -4.79167E-6 4.44444E-6 L -0.00664 4.44444E-6 " pathEditMode="relative" rAng="0" ptsTypes="AA">
                                          <p:cBhvr>
                                            <p:cTn id="33" dur="145" spd="-100000" fill="hold"/>
                                            <p:tgtEl>
                                              <p:spTgt spid="24"/>
                                            </p:tgtEl>
                                            <p:attrNameLst>
                                              <p:attrName>ppt_x</p:attrName>
                                              <p:attrName>ppt_y</p:attrName>
                                            </p:attrNameLst>
                                          </p:cBhvr>
                                          <p:rCtr x="-339" y="0"/>
                                        </p:animMotion>
                                      </p:childTnLst>
                                    </p:cTn>
                                  </p:par>
                                  <p:par>
                                    <p:cTn id="34" presetID="10" presetClass="entr" presetSubtype="0" fill="hold" grpId="0" nodeType="withEffect">
                                      <p:stCondLst>
                                        <p:cond delay="1059"/>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72"/>
                                            <p:tgtEl>
                                              <p:spTgt spid="25"/>
                                            </p:tgtEl>
                                          </p:cBhvr>
                                        </p:animEffect>
                                      </p:childTnLst>
                                    </p:cTn>
                                  </p:par>
                                  <p:par>
                                    <p:cTn id="37" presetID="35" presetClass="path" presetSubtype="0" decel="100000" fill="hold" grpId="1" nodeType="withEffect">
                                      <p:stCondLst>
                                        <p:cond delay="1059"/>
                                      </p:stCondLst>
                                      <p:childTnLst>
                                        <p:animMotion origin="layout" path="M 2.08333E-6 -1.85185E-6 L -0.00664 -1.85185E-6 " pathEditMode="relative" rAng="0" ptsTypes="AA">
                                          <p:cBhvr>
                                            <p:cTn id="38" dur="145" spd="-100000" fill="hold"/>
                                            <p:tgtEl>
                                              <p:spTgt spid="25"/>
                                            </p:tgtEl>
                                            <p:attrNameLst>
                                              <p:attrName>ppt_x</p:attrName>
                                              <p:attrName>ppt_y</p:attrName>
                                            </p:attrNameLst>
                                          </p:cBhvr>
                                          <p:rCtr x="-339" y="0"/>
                                        </p:animMotion>
                                      </p:childTnLst>
                                    </p:cTn>
                                  </p:par>
                                  <p:par>
                                    <p:cTn id="39" presetID="10" presetClass="entr" presetSubtype="0" fill="hold" grpId="0" nodeType="withEffect">
                                      <p:stCondLst>
                                        <p:cond delay="1102"/>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72"/>
                                            <p:tgtEl>
                                              <p:spTgt spid="26"/>
                                            </p:tgtEl>
                                          </p:cBhvr>
                                        </p:animEffect>
                                      </p:childTnLst>
                                    </p:cTn>
                                  </p:par>
                                  <p:par>
                                    <p:cTn id="42" presetID="35" presetClass="path" presetSubtype="0" decel="100000" fill="hold" grpId="1" nodeType="withEffect">
                                      <p:stCondLst>
                                        <p:cond delay="1102"/>
                                      </p:stCondLst>
                                      <p:childTnLst>
                                        <p:animMotion origin="layout" path="M -1.04167E-6 4.44444E-6 L -0.00664 4.44444E-6 " pathEditMode="relative" rAng="0" ptsTypes="AA">
                                          <p:cBhvr>
                                            <p:cTn id="43" dur="145" spd="-100000" fill="hold"/>
                                            <p:tgtEl>
                                              <p:spTgt spid="26"/>
                                            </p:tgtEl>
                                            <p:attrNameLst>
                                              <p:attrName>ppt_x</p:attrName>
                                              <p:attrName>ppt_y</p:attrName>
                                            </p:attrNameLst>
                                          </p:cBhvr>
                                          <p:rCtr x="-339" y="0"/>
                                        </p:animMotion>
                                      </p:childTnLst>
                                    </p:cTn>
                                  </p:par>
                                  <p:par>
                                    <p:cTn id="44" presetID="10" presetClass="entr" presetSubtype="0" fill="hold" grpId="0" nodeType="withEffect">
                                      <p:stCondLst>
                                        <p:cond delay="1145"/>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72"/>
                                            <p:tgtEl>
                                              <p:spTgt spid="27"/>
                                            </p:tgtEl>
                                          </p:cBhvr>
                                        </p:animEffect>
                                      </p:childTnLst>
                                    </p:cTn>
                                  </p:par>
                                  <p:par>
                                    <p:cTn id="47" presetID="35" presetClass="path" presetSubtype="0" decel="100000" fill="hold" grpId="1" nodeType="withEffect">
                                      <p:stCondLst>
                                        <p:cond delay="1145"/>
                                      </p:stCondLst>
                                      <p:childTnLst>
                                        <p:animMotion origin="layout" path="M -4.79167E-6 4.44444E-6 L -0.00664 4.44444E-6 " pathEditMode="relative" rAng="0" ptsTypes="AA">
                                          <p:cBhvr>
                                            <p:cTn id="48" dur="145" spd="-100000" fill="hold"/>
                                            <p:tgtEl>
                                              <p:spTgt spid="27"/>
                                            </p:tgtEl>
                                            <p:attrNameLst>
                                              <p:attrName>ppt_x</p:attrName>
                                              <p:attrName>ppt_y</p:attrName>
                                            </p:attrNameLst>
                                          </p:cBhvr>
                                          <p:rCtr x="-339" y="0"/>
                                        </p:animMotion>
                                      </p:childTnLst>
                                    </p:cTn>
                                  </p:par>
                                  <p:par>
                                    <p:cTn id="49" presetID="10" presetClass="entr" presetSubtype="0" fill="hold" grpId="0" nodeType="withEffect">
                                      <p:stCondLst>
                                        <p:cond delay="1087"/>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72"/>
                                            <p:tgtEl>
                                              <p:spTgt spid="28"/>
                                            </p:tgtEl>
                                          </p:cBhvr>
                                        </p:animEffect>
                                      </p:childTnLst>
                                    </p:cTn>
                                  </p:par>
                                  <p:par>
                                    <p:cTn id="52" presetID="35" presetClass="path" presetSubtype="0" decel="100000" fill="hold" grpId="1" nodeType="withEffect">
                                      <p:stCondLst>
                                        <p:cond delay="1087"/>
                                      </p:stCondLst>
                                      <p:childTnLst>
                                        <p:animMotion origin="layout" path="M -4.79167E-6 4.44444E-6 L -0.00664 4.44444E-6 " pathEditMode="relative" rAng="0" ptsTypes="AA">
                                          <p:cBhvr>
                                            <p:cTn id="53" dur="145" spd="-100000" fill="hold"/>
                                            <p:tgtEl>
                                              <p:spTgt spid="28"/>
                                            </p:tgtEl>
                                            <p:attrNameLst>
                                              <p:attrName>ppt_x</p:attrName>
                                              <p:attrName>ppt_y</p:attrName>
                                            </p:attrNameLst>
                                          </p:cBhvr>
                                          <p:rCtr x="-339" y="0"/>
                                        </p:animMotion>
                                      </p:childTnLst>
                                    </p:cTn>
                                  </p:par>
                                  <p:par>
                                    <p:cTn id="54" presetID="10" presetClass="entr" presetSubtype="0" fill="hold" grpId="0" nodeType="withEffect">
                                      <p:stCondLst>
                                        <p:cond delay="1131"/>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72"/>
                                            <p:tgtEl>
                                              <p:spTgt spid="29"/>
                                            </p:tgtEl>
                                          </p:cBhvr>
                                        </p:animEffect>
                                      </p:childTnLst>
                                    </p:cTn>
                                  </p:par>
                                  <p:par>
                                    <p:cTn id="57" presetID="35" presetClass="path" presetSubtype="0" decel="100000" fill="hold" grpId="1" nodeType="withEffect">
                                      <p:stCondLst>
                                        <p:cond delay="1131"/>
                                      </p:stCondLst>
                                      <p:childTnLst>
                                        <p:animMotion origin="layout" path="M 2.08333E-6 4.44444E-6 L -0.00664 4.44444E-6 " pathEditMode="relative" rAng="0" ptsTypes="AA">
                                          <p:cBhvr>
                                            <p:cTn id="58" dur="145" spd="-100000" fill="hold"/>
                                            <p:tgtEl>
                                              <p:spTgt spid="29"/>
                                            </p:tgtEl>
                                            <p:attrNameLst>
                                              <p:attrName>ppt_x</p:attrName>
                                              <p:attrName>ppt_y</p:attrName>
                                            </p:attrNameLst>
                                          </p:cBhvr>
                                          <p:rCtr x="-339" y="0"/>
                                        </p:animMotion>
                                      </p:childTnLst>
                                    </p:cTn>
                                  </p:par>
                                  <p:par>
                                    <p:cTn id="59" presetID="10" presetClass="entr" presetSubtype="0" fill="hold" grpId="0" nodeType="withEffect">
                                      <p:stCondLst>
                                        <p:cond delay="1174"/>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72"/>
                                            <p:tgtEl>
                                              <p:spTgt spid="30"/>
                                            </p:tgtEl>
                                          </p:cBhvr>
                                        </p:animEffect>
                                      </p:childTnLst>
                                    </p:cTn>
                                  </p:par>
                                  <p:par>
                                    <p:cTn id="62" presetID="35" presetClass="path" presetSubtype="0" decel="100000" fill="hold" grpId="1" nodeType="withEffect">
                                      <p:stCondLst>
                                        <p:cond delay="1174"/>
                                      </p:stCondLst>
                                      <p:childTnLst>
                                        <p:animMotion origin="layout" path="M -1.04167E-6 4.44444E-6 L -0.00664 4.44444E-6 " pathEditMode="relative" rAng="0" ptsTypes="AA">
                                          <p:cBhvr>
                                            <p:cTn id="63" dur="145" spd="-100000" fill="hold"/>
                                            <p:tgtEl>
                                              <p:spTgt spid="30"/>
                                            </p:tgtEl>
                                            <p:attrNameLst>
                                              <p:attrName>ppt_x</p:attrName>
                                              <p:attrName>ppt_y</p:attrName>
                                            </p:attrNameLst>
                                          </p:cBhvr>
                                          <p:rCtr x="-339" y="0"/>
                                        </p:animMotion>
                                      </p:childTnLst>
                                    </p:cTn>
                                  </p:par>
                                  <p:par>
                                    <p:cTn id="64" presetID="10" presetClass="entr" presetSubtype="0" fill="hold" grpId="0" nodeType="withEffect">
                                      <p:stCondLst>
                                        <p:cond delay="1218"/>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72"/>
                                            <p:tgtEl>
                                              <p:spTgt spid="31"/>
                                            </p:tgtEl>
                                          </p:cBhvr>
                                        </p:animEffect>
                                      </p:childTnLst>
                                    </p:cTn>
                                  </p:par>
                                  <p:par>
                                    <p:cTn id="67" presetID="35" presetClass="path" presetSubtype="0" decel="100000" fill="hold" grpId="1" nodeType="withEffect">
                                      <p:stCondLst>
                                        <p:cond delay="1218"/>
                                      </p:stCondLst>
                                      <p:childTnLst>
                                        <p:animMotion origin="layout" path="M -4.79167E-6 4.44444E-6 L -0.00664 4.44444E-6 " pathEditMode="relative" rAng="0" ptsTypes="AA">
                                          <p:cBhvr>
                                            <p:cTn id="68" dur="145" spd="-100000" fill="hold"/>
                                            <p:tgtEl>
                                              <p:spTgt spid="31"/>
                                            </p:tgtEl>
                                            <p:attrNameLst>
                                              <p:attrName>ppt_x</p:attrName>
                                              <p:attrName>ppt_y</p:attrName>
                                            </p:attrNameLst>
                                          </p:cBhvr>
                                          <p:rCtr x="-339" y="0"/>
                                        </p:animMotion>
                                      </p:childTnLst>
                                    </p:cTn>
                                  </p:par>
                                  <p:par>
                                    <p:cTn id="69" presetID="63" presetClass="path" presetSubtype="0" decel="100000" fill="hold" grpId="2" nodeType="withEffect">
                                      <p:stCondLst>
                                        <p:cond delay="1522"/>
                                      </p:stCondLst>
                                      <p:childTnLst>
                                        <p:animMotion origin="layout" path="M 0 0 L -0.061905 0 E" pathEditMode="relative" ptsTypes="">
                                          <p:cBhvr>
                                            <p:cTn id="70" dur="218" fill="hold"/>
                                            <p:tgtEl>
                                              <p:spTgt spid="24"/>
                                            </p:tgtEl>
                                            <p:attrNameLst>
                                              <p:attrName>ppt_x</p:attrName>
                                              <p:attrName>ppt_y</p:attrName>
                                            </p:attrNameLst>
                                          </p:cBhvr>
                                        </p:animMotion>
                                      </p:childTnLst>
                                    </p:cTn>
                                  </p:par>
                                  <p:par>
                                    <p:cTn id="71" presetID="63" presetClass="path" presetSubtype="0" decel="100000" fill="hold" grpId="2" nodeType="withEffect">
                                      <p:stCondLst>
                                        <p:cond delay="1522"/>
                                      </p:stCondLst>
                                      <p:childTnLst>
                                        <p:animMotion origin="layout" path="M 0 0 L -0.061905 0 E" pathEditMode="relative" ptsTypes="">
                                          <p:cBhvr>
                                            <p:cTn id="72" dur="218" fill="hold"/>
                                            <p:tgtEl>
                                              <p:spTgt spid="28"/>
                                            </p:tgtEl>
                                            <p:attrNameLst>
                                              <p:attrName>ppt_x</p:attrName>
                                              <p:attrName>ppt_y</p:attrName>
                                            </p:attrNameLst>
                                          </p:cBhvr>
                                        </p:animMotion>
                                      </p:childTnLst>
                                    </p:cTn>
                                  </p:par>
                                  <p:par>
                                    <p:cTn id="73" presetID="63" presetClass="path" presetSubtype="0" decel="100000" fill="hold" grpId="2" nodeType="withEffect">
                                      <p:stCondLst>
                                        <p:cond delay="1522"/>
                                      </p:stCondLst>
                                      <p:childTnLst>
                                        <p:animMotion origin="layout" path="M 2.08333E-6 -1.85185E-6 L -0.06016 0.09097 " pathEditMode="relative" rAng="0" ptsTypes="AA">
                                          <p:cBhvr>
                                            <p:cTn id="74" dur="218" fill="hold"/>
                                            <p:tgtEl>
                                              <p:spTgt spid="25"/>
                                            </p:tgtEl>
                                            <p:attrNameLst>
                                              <p:attrName>ppt_x</p:attrName>
                                              <p:attrName>ppt_y</p:attrName>
                                            </p:attrNameLst>
                                          </p:cBhvr>
                                          <p:rCtr x="-3008" y="4537"/>
                                        </p:animMotion>
                                      </p:childTnLst>
                                    </p:cTn>
                                  </p:par>
                                  <p:par>
                                    <p:cTn id="75" presetID="63" presetClass="path" presetSubtype="0" decel="100000" fill="hold" grpId="2" nodeType="withEffect">
                                      <p:stCondLst>
                                        <p:cond delay="1522"/>
                                      </p:stCondLst>
                                      <p:childTnLst>
                                        <p:animMotion origin="layout" path="M 0 0 L -0.040402 0.247876 E" pathEditMode="relative" ptsTypes="">
                                          <p:cBhvr>
                                            <p:cTn id="76" dur="218" fill="hold"/>
                                            <p:tgtEl>
                                              <p:spTgt spid="29"/>
                                            </p:tgtEl>
                                            <p:attrNameLst>
                                              <p:attrName>ppt_x</p:attrName>
                                              <p:attrName>ppt_y</p:attrName>
                                            </p:attrNameLst>
                                          </p:cBhvr>
                                        </p:animMotion>
                                      </p:childTnLst>
                                    </p:cTn>
                                  </p:par>
                                  <p:par>
                                    <p:cTn id="77" presetID="6" presetClass="emph" presetSubtype="0" decel="100000" fill="hold" grpId="3" nodeType="withEffect">
                                      <p:stCondLst>
                                        <p:cond delay="1522"/>
                                      </p:stCondLst>
                                      <p:childTnLst>
                                        <p:animScale>
                                          <p:cBhvr>
                                            <p:cTn id="78" dur="218" fill="hold"/>
                                            <p:tgtEl>
                                              <p:spTgt spid="29"/>
                                            </p:tgtEl>
                                          </p:cBhvr>
                                          <p:by x="150000" y="150000"/>
                                          <p:to x="117074" y="116658"/>
                                        </p:animScale>
                                      </p:childTnLst>
                                    </p:cTn>
                                  </p:par>
                                  <p:par>
                                    <p:cTn id="79" presetID="63" presetClass="path" presetSubtype="0" decel="100000" fill="hold" grpId="2" nodeType="withEffect">
                                      <p:stCondLst>
                                        <p:cond delay="1522"/>
                                      </p:stCondLst>
                                      <p:childTnLst>
                                        <p:animMotion origin="layout" path="M 0 0 L 0.001332 0.10372 E" pathEditMode="relative" ptsTypes="">
                                          <p:cBhvr>
                                            <p:cTn id="80" dur="218" fill="hold"/>
                                            <p:tgtEl>
                                              <p:spTgt spid="26"/>
                                            </p:tgtEl>
                                            <p:attrNameLst>
                                              <p:attrName>ppt_x</p:attrName>
                                              <p:attrName>ppt_y</p:attrName>
                                            </p:attrNameLst>
                                          </p:cBhvr>
                                        </p:animMotion>
                                      </p:childTnLst>
                                    </p:cTn>
                                  </p:par>
                                  <p:par>
                                    <p:cTn id="81" presetID="6" presetClass="emph" presetSubtype="0" decel="100000" fill="hold" grpId="3" nodeType="withEffect">
                                      <p:stCondLst>
                                        <p:cond delay="1522"/>
                                      </p:stCondLst>
                                      <p:childTnLst>
                                        <p:animScale>
                                          <p:cBhvr>
                                            <p:cTn id="82" dur="218" fill="hold"/>
                                            <p:tgtEl>
                                              <p:spTgt spid="26"/>
                                            </p:tgtEl>
                                          </p:cBhvr>
                                          <p:by x="150000" y="150000"/>
                                          <p:to x="149259" y="149259"/>
                                        </p:animScale>
                                      </p:childTnLst>
                                    </p:cTn>
                                  </p:par>
                                  <p:par>
                                    <p:cTn id="83" presetID="63" presetClass="path" presetSubtype="0" decel="100000" fill="hold" grpId="2" nodeType="withEffect">
                                      <p:stCondLst>
                                        <p:cond delay="1522"/>
                                      </p:stCondLst>
                                      <p:childTnLst>
                                        <p:animMotion origin="layout" path="M 0 0 L 0.019691 0.28144 E" pathEditMode="relative" ptsTypes="">
                                          <p:cBhvr>
                                            <p:cTn id="84" dur="218" fill="hold"/>
                                            <p:tgtEl>
                                              <p:spTgt spid="30"/>
                                            </p:tgtEl>
                                            <p:attrNameLst>
                                              <p:attrName>ppt_x</p:attrName>
                                              <p:attrName>ppt_y</p:attrName>
                                            </p:attrNameLst>
                                          </p:cBhvr>
                                        </p:animMotion>
                                      </p:childTnLst>
                                    </p:cTn>
                                  </p:par>
                                  <p:par>
                                    <p:cTn id="85" presetID="6" presetClass="emph" presetSubtype="0" decel="100000" fill="hold" grpId="3" nodeType="withEffect">
                                      <p:stCondLst>
                                        <p:cond delay="1522"/>
                                      </p:stCondLst>
                                      <p:childTnLst>
                                        <p:animScale>
                                          <p:cBhvr>
                                            <p:cTn id="86" dur="218" fill="hold"/>
                                            <p:tgtEl>
                                              <p:spTgt spid="30"/>
                                            </p:tgtEl>
                                          </p:cBhvr>
                                          <p:by x="150000" y="150000"/>
                                          <p:to x="132721" y="132721"/>
                                        </p:animScale>
                                      </p:childTnLst>
                                    </p:cTn>
                                  </p:par>
                                  <p:par>
                                    <p:cTn id="87" presetID="63" presetClass="path" presetSubtype="0" decel="100000" fill="hold" grpId="2" nodeType="withEffect">
                                      <p:stCondLst>
                                        <p:cond delay="1522"/>
                                      </p:stCondLst>
                                      <p:childTnLst>
                                        <p:animMotion origin="layout" path="M 0 0 L 0.063095 0 E" pathEditMode="relative" ptsTypes="">
                                          <p:cBhvr>
                                            <p:cTn id="88" dur="218" fill="hold"/>
                                            <p:tgtEl>
                                              <p:spTgt spid="27"/>
                                            </p:tgtEl>
                                            <p:attrNameLst>
                                              <p:attrName>ppt_x</p:attrName>
                                              <p:attrName>ppt_y</p:attrName>
                                            </p:attrNameLst>
                                          </p:cBhvr>
                                        </p:animMotion>
                                      </p:childTnLst>
                                    </p:cTn>
                                  </p:par>
                                  <p:par>
                                    <p:cTn id="89" presetID="63" presetClass="path" presetSubtype="0" decel="100000" fill="hold" grpId="2" nodeType="withEffect">
                                      <p:stCondLst>
                                        <p:cond delay="1522"/>
                                      </p:stCondLst>
                                      <p:childTnLst>
                                        <p:animMotion origin="layout" path="M 0 0 L 0.063095 0 E" pathEditMode="relative" ptsTypes="">
                                          <p:cBhvr>
                                            <p:cTn id="90" dur="218" fill="hold"/>
                                            <p:tgtEl>
                                              <p:spTgt spid="31"/>
                                            </p:tgtEl>
                                            <p:attrNameLst>
                                              <p:attrName>ppt_x</p:attrName>
                                              <p:attrName>ppt_y</p:attrName>
                                            </p:attrNameLst>
                                          </p:cBhvr>
                                        </p:animMotion>
                                      </p:childTnLst>
                                    </p:cTn>
                                  </p:par>
                                  <p:par>
                                    <p:cTn id="91" presetID="10" presetClass="entr" presetSubtype="0" fill="hold" grpId="0" nodeType="withEffect">
                                      <p:stCondLst>
                                        <p:cond delay="1667"/>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72"/>
                                            <p:tgtEl>
                                              <p:spTgt spid="23"/>
                                            </p:tgtEl>
                                          </p:cBhvr>
                                        </p:animEffect>
                                      </p:childTnLst>
                                    </p:cTn>
                                  </p:par>
                                  <p:par>
                                    <p:cTn id="94" presetID="64" presetClass="path" presetSubtype="0" fill="hold" grpId="1" nodeType="withEffect" p14:presetBounceEnd="64000">
                                      <p:stCondLst>
                                        <p:cond delay="1667"/>
                                      </p:stCondLst>
                                      <p:childTnLst>
                                        <p:animMotion origin="layout" path="M 3.54167E-6 3.7037E-7 L 3.54167E-6 -0.14352 " pathEditMode="relative" rAng="0" ptsTypes="AA" p14:bounceEnd="64000">
                                          <p:cBhvr>
                                            <p:cTn id="95" dur="362" spd="-100000" fill="hold"/>
                                            <p:tgtEl>
                                              <p:spTgt spid="23"/>
                                            </p:tgtEl>
                                            <p:attrNameLst>
                                              <p:attrName>ppt_x</p:attrName>
                                              <p:attrName>ppt_y</p:attrName>
                                            </p:attrNameLst>
                                          </p:cBhvr>
                                          <p:rCtr x="0" y="-7176"/>
                                        </p:animMotion>
                                      </p:childTnLst>
                                    </p:cTn>
                                  </p:par>
                                  <p:par>
                                    <p:cTn id="96" presetID="2" presetClass="exit" presetSubtype="8" accel="100000" fill="hold" grpId="3" nodeType="withEffect">
                                      <p:stCondLst>
                                        <p:cond delay="2130"/>
                                      </p:stCondLst>
                                      <p:childTnLst>
                                        <p:anim calcmode="lin" valueType="num">
                                          <p:cBhvr additive="base">
                                            <p:cTn id="97" dur="116"/>
                                            <p:tgtEl>
                                              <p:spTgt spid="24"/>
                                            </p:tgtEl>
                                            <p:attrNameLst>
                                              <p:attrName>ppt_x</p:attrName>
                                            </p:attrNameLst>
                                          </p:cBhvr>
                                          <p:tavLst>
                                            <p:tav tm="0">
                                              <p:val>
                                                <p:strVal val="ppt_x"/>
                                              </p:val>
                                            </p:tav>
                                            <p:tav tm="100000">
                                              <p:val>
                                                <p:strVal val="0-ppt_w/2"/>
                                              </p:val>
                                            </p:tav>
                                          </p:tavLst>
                                        </p:anim>
                                        <p:anim calcmode="lin" valueType="num">
                                          <p:cBhvr additive="base">
                                            <p:cTn id="98" dur="116"/>
                                            <p:tgtEl>
                                              <p:spTgt spid="24"/>
                                            </p:tgtEl>
                                            <p:attrNameLst>
                                              <p:attrName>ppt_y</p:attrName>
                                            </p:attrNameLst>
                                          </p:cBhvr>
                                          <p:tavLst>
                                            <p:tav tm="0">
                                              <p:val>
                                                <p:strVal val="ppt_y"/>
                                              </p:val>
                                            </p:tav>
                                            <p:tav tm="100000">
                                              <p:val>
                                                <p:strVal val="ppt_y"/>
                                              </p:val>
                                            </p:tav>
                                          </p:tavLst>
                                        </p:anim>
                                        <p:set>
                                          <p:cBhvr>
                                            <p:cTn id="99" dur="1" fill="hold">
                                              <p:stCondLst>
                                                <p:cond delay="115"/>
                                              </p:stCondLst>
                                            </p:cTn>
                                            <p:tgtEl>
                                              <p:spTgt spid="24"/>
                                            </p:tgtEl>
                                            <p:attrNameLst>
                                              <p:attrName>style.visibility</p:attrName>
                                            </p:attrNameLst>
                                          </p:cBhvr>
                                          <p:to>
                                            <p:strVal val="hidden"/>
                                          </p:to>
                                        </p:set>
                                      </p:childTnLst>
                                    </p:cTn>
                                  </p:par>
                                  <p:par>
                                    <p:cTn id="100" presetID="2" presetClass="exit" presetSubtype="8" accel="100000" fill="hold" grpId="3" nodeType="withEffect">
                                      <p:stCondLst>
                                        <p:cond delay="2130"/>
                                      </p:stCondLst>
                                      <p:childTnLst>
                                        <p:anim calcmode="lin" valueType="num">
                                          <p:cBhvr additive="base">
                                            <p:cTn id="101" dur="116"/>
                                            <p:tgtEl>
                                              <p:spTgt spid="28"/>
                                            </p:tgtEl>
                                            <p:attrNameLst>
                                              <p:attrName>ppt_x</p:attrName>
                                            </p:attrNameLst>
                                          </p:cBhvr>
                                          <p:tavLst>
                                            <p:tav tm="0">
                                              <p:val>
                                                <p:strVal val="ppt_x"/>
                                              </p:val>
                                            </p:tav>
                                            <p:tav tm="100000">
                                              <p:val>
                                                <p:strVal val="0-ppt_w/2"/>
                                              </p:val>
                                            </p:tav>
                                          </p:tavLst>
                                        </p:anim>
                                        <p:anim calcmode="lin" valueType="num">
                                          <p:cBhvr additive="base">
                                            <p:cTn id="102" dur="116"/>
                                            <p:tgtEl>
                                              <p:spTgt spid="28"/>
                                            </p:tgtEl>
                                            <p:attrNameLst>
                                              <p:attrName>ppt_y</p:attrName>
                                            </p:attrNameLst>
                                          </p:cBhvr>
                                          <p:tavLst>
                                            <p:tav tm="0">
                                              <p:val>
                                                <p:strVal val="ppt_y"/>
                                              </p:val>
                                            </p:tav>
                                            <p:tav tm="100000">
                                              <p:val>
                                                <p:strVal val="ppt_y"/>
                                              </p:val>
                                            </p:tav>
                                          </p:tavLst>
                                        </p:anim>
                                        <p:set>
                                          <p:cBhvr>
                                            <p:cTn id="103" dur="1" fill="hold">
                                              <p:stCondLst>
                                                <p:cond delay="115"/>
                                              </p:stCondLst>
                                            </p:cTn>
                                            <p:tgtEl>
                                              <p:spTgt spid="28"/>
                                            </p:tgtEl>
                                            <p:attrNameLst>
                                              <p:attrName>style.visibility</p:attrName>
                                            </p:attrNameLst>
                                          </p:cBhvr>
                                          <p:to>
                                            <p:strVal val="hidden"/>
                                          </p:to>
                                        </p:set>
                                      </p:childTnLst>
                                    </p:cTn>
                                  </p:par>
                                  <p:par>
                                    <p:cTn id="104" presetID="2" presetClass="exit" presetSubtype="8" accel="100000" fill="hold" grpId="3" nodeType="withEffect">
                                      <p:stCondLst>
                                        <p:cond delay="2139"/>
                                      </p:stCondLst>
                                      <p:childTnLst>
                                        <p:anim calcmode="lin" valueType="num">
                                          <p:cBhvr additive="base">
                                            <p:cTn id="105" dur="145"/>
                                            <p:tgtEl>
                                              <p:spTgt spid="25"/>
                                            </p:tgtEl>
                                            <p:attrNameLst>
                                              <p:attrName>ppt_x</p:attrName>
                                            </p:attrNameLst>
                                          </p:cBhvr>
                                          <p:tavLst>
                                            <p:tav tm="0">
                                              <p:val>
                                                <p:strVal val="ppt_x"/>
                                              </p:val>
                                            </p:tav>
                                            <p:tav tm="100000">
                                              <p:val>
                                                <p:strVal val="0-ppt_w/2"/>
                                              </p:val>
                                            </p:tav>
                                          </p:tavLst>
                                        </p:anim>
                                        <p:anim calcmode="lin" valueType="num">
                                          <p:cBhvr additive="base">
                                            <p:cTn id="106" dur="145"/>
                                            <p:tgtEl>
                                              <p:spTgt spid="25"/>
                                            </p:tgtEl>
                                            <p:attrNameLst>
                                              <p:attrName>ppt_y</p:attrName>
                                            </p:attrNameLst>
                                          </p:cBhvr>
                                          <p:tavLst>
                                            <p:tav tm="0">
                                              <p:val>
                                                <p:strVal val="ppt_y"/>
                                              </p:val>
                                            </p:tav>
                                            <p:tav tm="100000">
                                              <p:val>
                                                <p:strVal val="ppt_y"/>
                                              </p:val>
                                            </p:tav>
                                          </p:tavLst>
                                        </p:anim>
                                        <p:set>
                                          <p:cBhvr>
                                            <p:cTn id="107" dur="1" fill="hold">
                                              <p:stCondLst>
                                                <p:cond delay="144"/>
                                              </p:stCondLst>
                                            </p:cTn>
                                            <p:tgtEl>
                                              <p:spTgt spid="25"/>
                                            </p:tgtEl>
                                            <p:attrNameLst>
                                              <p:attrName>style.visibility</p:attrName>
                                            </p:attrNameLst>
                                          </p:cBhvr>
                                          <p:to>
                                            <p:strVal val="hidden"/>
                                          </p:to>
                                        </p:set>
                                      </p:childTnLst>
                                    </p:cTn>
                                  </p:par>
                                  <p:par>
                                    <p:cTn id="108" presetID="2" presetClass="exit" presetSubtype="8" accel="100000" fill="hold" grpId="2" nodeType="withEffect">
                                      <p:stCondLst>
                                        <p:cond delay="2145"/>
                                      </p:stCondLst>
                                      <p:childTnLst>
                                        <p:anim calcmode="lin" valueType="num">
                                          <p:cBhvr additive="base">
                                            <p:cTn id="109" dur="145"/>
                                            <p:tgtEl>
                                              <p:spTgt spid="23"/>
                                            </p:tgtEl>
                                            <p:attrNameLst>
                                              <p:attrName>ppt_x</p:attrName>
                                            </p:attrNameLst>
                                          </p:cBhvr>
                                          <p:tavLst>
                                            <p:tav tm="0">
                                              <p:val>
                                                <p:strVal val="ppt_x"/>
                                              </p:val>
                                            </p:tav>
                                            <p:tav tm="100000">
                                              <p:val>
                                                <p:strVal val="0-ppt_w/2"/>
                                              </p:val>
                                            </p:tav>
                                          </p:tavLst>
                                        </p:anim>
                                        <p:anim calcmode="lin" valueType="num">
                                          <p:cBhvr additive="base">
                                            <p:cTn id="110" dur="145"/>
                                            <p:tgtEl>
                                              <p:spTgt spid="23"/>
                                            </p:tgtEl>
                                            <p:attrNameLst>
                                              <p:attrName>ppt_y</p:attrName>
                                            </p:attrNameLst>
                                          </p:cBhvr>
                                          <p:tavLst>
                                            <p:tav tm="0">
                                              <p:val>
                                                <p:strVal val="ppt_y"/>
                                              </p:val>
                                            </p:tav>
                                            <p:tav tm="100000">
                                              <p:val>
                                                <p:strVal val="ppt_y"/>
                                              </p:val>
                                            </p:tav>
                                          </p:tavLst>
                                        </p:anim>
                                        <p:set>
                                          <p:cBhvr>
                                            <p:cTn id="111" dur="1" fill="hold">
                                              <p:stCondLst>
                                                <p:cond delay="144"/>
                                              </p:stCondLst>
                                            </p:cTn>
                                            <p:tgtEl>
                                              <p:spTgt spid="23"/>
                                            </p:tgtEl>
                                            <p:attrNameLst>
                                              <p:attrName>style.visibility</p:attrName>
                                            </p:attrNameLst>
                                          </p:cBhvr>
                                          <p:to>
                                            <p:strVal val="hidden"/>
                                          </p:to>
                                        </p:set>
                                      </p:childTnLst>
                                    </p:cTn>
                                  </p:par>
                                  <p:par>
                                    <p:cTn id="112" presetID="2" presetClass="exit" presetSubtype="8" accel="100000" fill="hold" grpId="4" nodeType="withEffect">
                                      <p:stCondLst>
                                        <p:cond delay="2153"/>
                                      </p:stCondLst>
                                      <p:childTnLst>
                                        <p:anim calcmode="lin" valueType="num">
                                          <p:cBhvr additive="base">
                                            <p:cTn id="113" dur="145"/>
                                            <p:tgtEl>
                                              <p:spTgt spid="29"/>
                                            </p:tgtEl>
                                            <p:attrNameLst>
                                              <p:attrName>ppt_x</p:attrName>
                                            </p:attrNameLst>
                                          </p:cBhvr>
                                          <p:tavLst>
                                            <p:tav tm="0">
                                              <p:val>
                                                <p:strVal val="ppt_x"/>
                                              </p:val>
                                            </p:tav>
                                            <p:tav tm="100000">
                                              <p:val>
                                                <p:strVal val="0-ppt_w/2"/>
                                              </p:val>
                                            </p:tav>
                                          </p:tavLst>
                                        </p:anim>
                                        <p:anim calcmode="lin" valueType="num">
                                          <p:cBhvr additive="base">
                                            <p:cTn id="114" dur="145"/>
                                            <p:tgtEl>
                                              <p:spTgt spid="29"/>
                                            </p:tgtEl>
                                            <p:attrNameLst>
                                              <p:attrName>ppt_y</p:attrName>
                                            </p:attrNameLst>
                                          </p:cBhvr>
                                          <p:tavLst>
                                            <p:tav tm="0">
                                              <p:val>
                                                <p:strVal val="ppt_y"/>
                                              </p:val>
                                            </p:tav>
                                            <p:tav tm="100000">
                                              <p:val>
                                                <p:strVal val="ppt_y"/>
                                              </p:val>
                                            </p:tav>
                                          </p:tavLst>
                                        </p:anim>
                                        <p:set>
                                          <p:cBhvr>
                                            <p:cTn id="115" dur="1" fill="hold">
                                              <p:stCondLst>
                                                <p:cond delay="144"/>
                                              </p:stCondLst>
                                            </p:cTn>
                                            <p:tgtEl>
                                              <p:spTgt spid="29"/>
                                            </p:tgtEl>
                                            <p:attrNameLst>
                                              <p:attrName>style.visibility</p:attrName>
                                            </p:attrNameLst>
                                          </p:cBhvr>
                                          <p:to>
                                            <p:strVal val="hidden"/>
                                          </p:to>
                                        </p:set>
                                      </p:childTnLst>
                                    </p:cTn>
                                  </p:par>
                                  <p:par>
                                    <p:cTn id="116" presetID="2" presetClass="exit" presetSubtype="8" accel="100000" fill="hold" grpId="4" nodeType="withEffect">
                                      <p:stCondLst>
                                        <p:cond delay="2159"/>
                                      </p:stCondLst>
                                      <p:childTnLst>
                                        <p:anim calcmode="lin" valueType="num">
                                          <p:cBhvr additive="base">
                                            <p:cTn id="117" dur="174"/>
                                            <p:tgtEl>
                                              <p:spTgt spid="26"/>
                                            </p:tgtEl>
                                            <p:attrNameLst>
                                              <p:attrName>ppt_x</p:attrName>
                                            </p:attrNameLst>
                                          </p:cBhvr>
                                          <p:tavLst>
                                            <p:tav tm="0">
                                              <p:val>
                                                <p:strVal val="ppt_x"/>
                                              </p:val>
                                            </p:tav>
                                            <p:tav tm="100000">
                                              <p:val>
                                                <p:strVal val="0-ppt_w/2"/>
                                              </p:val>
                                            </p:tav>
                                          </p:tavLst>
                                        </p:anim>
                                        <p:anim calcmode="lin" valueType="num">
                                          <p:cBhvr additive="base">
                                            <p:cTn id="118" dur="174"/>
                                            <p:tgtEl>
                                              <p:spTgt spid="26"/>
                                            </p:tgtEl>
                                            <p:attrNameLst>
                                              <p:attrName>ppt_y</p:attrName>
                                            </p:attrNameLst>
                                          </p:cBhvr>
                                          <p:tavLst>
                                            <p:tav tm="0">
                                              <p:val>
                                                <p:strVal val="ppt_y"/>
                                              </p:val>
                                            </p:tav>
                                            <p:tav tm="100000">
                                              <p:val>
                                                <p:strVal val="ppt_y"/>
                                              </p:val>
                                            </p:tav>
                                          </p:tavLst>
                                        </p:anim>
                                        <p:set>
                                          <p:cBhvr>
                                            <p:cTn id="119" dur="1" fill="hold">
                                              <p:stCondLst>
                                                <p:cond delay="173"/>
                                              </p:stCondLst>
                                            </p:cTn>
                                            <p:tgtEl>
                                              <p:spTgt spid="26"/>
                                            </p:tgtEl>
                                            <p:attrNameLst>
                                              <p:attrName>style.visibility</p:attrName>
                                            </p:attrNameLst>
                                          </p:cBhvr>
                                          <p:to>
                                            <p:strVal val="hidden"/>
                                          </p:to>
                                        </p:set>
                                      </p:childTnLst>
                                    </p:cTn>
                                  </p:par>
                                  <p:par>
                                    <p:cTn id="120" presetID="2" presetClass="exit" presetSubtype="8" accel="100000" fill="hold" grpId="4" nodeType="withEffect">
                                      <p:stCondLst>
                                        <p:cond delay="2168"/>
                                      </p:stCondLst>
                                      <p:childTnLst>
                                        <p:anim calcmode="lin" valueType="num">
                                          <p:cBhvr additive="base">
                                            <p:cTn id="121" dur="174"/>
                                            <p:tgtEl>
                                              <p:spTgt spid="30"/>
                                            </p:tgtEl>
                                            <p:attrNameLst>
                                              <p:attrName>ppt_x</p:attrName>
                                            </p:attrNameLst>
                                          </p:cBhvr>
                                          <p:tavLst>
                                            <p:tav tm="0">
                                              <p:val>
                                                <p:strVal val="ppt_x"/>
                                              </p:val>
                                            </p:tav>
                                            <p:tav tm="100000">
                                              <p:val>
                                                <p:strVal val="0-ppt_w/2"/>
                                              </p:val>
                                            </p:tav>
                                          </p:tavLst>
                                        </p:anim>
                                        <p:anim calcmode="lin" valueType="num">
                                          <p:cBhvr additive="base">
                                            <p:cTn id="122" dur="174"/>
                                            <p:tgtEl>
                                              <p:spTgt spid="30"/>
                                            </p:tgtEl>
                                            <p:attrNameLst>
                                              <p:attrName>ppt_y</p:attrName>
                                            </p:attrNameLst>
                                          </p:cBhvr>
                                          <p:tavLst>
                                            <p:tav tm="0">
                                              <p:val>
                                                <p:strVal val="ppt_y"/>
                                              </p:val>
                                            </p:tav>
                                            <p:tav tm="100000">
                                              <p:val>
                                                <p:strVal val="ppt_y"/>
                                              </p:val>
                                            </p:tav>
                                          </p:tavLst>
                                        </p:anim>
                                        <p:set>
                                          <p:cBhvr>
                                            <p:cTn id="123" dur="1" fill="hold">
                                              <p:stCondLst>
                                                <p:cond delay="173"/>
                                              </p:stCondLst>
                                            </p:cTn>
                                            <p:tgtEl>
                                              <p:spTgt spid="30"/>
                                            </p:tgtEl>
                                            <p:attrNameLst>
                                              <p:attrName>style.visibility</p:attrName>
                                            </p:attrNameLst>
                                          </p:cBhvr>
                                          <p:to>
                                            <p:strVal val="hidden"/>
                                          </p:to>
                                        </p:set>
                                      </p:childTnLst>
                                    </p:cTn>
                                  </p:par>
                                  <p:par>
                                    <p:cTn id="124" presetID="2" presetClass="exit" presetSubtype="8" accel="100000" fill="hold" grpId="3" nodeType="withEffect">
                                      <p:stCondLst>
                                        <p:cond delay="2173"/>
                                      </p:stCondLst>
                                      <p:childTnLst>
                                        <p:anim calcmode="lin" valueType="num">
                                          <p:cBhvr additive="base">
                                            <p:cTn id="125" dur="203"/>
                                            <p:tgtEl>
                                              <p:spTgt spid="27"/>
                                            </p:tgtEl>
                                            <p:attrNameLst>
                                              <p:attrName>ppt_x</p:attrName>
                                            </p:attrNameLst>
                                          </p:cBhvr>
                                          <p:tavLst>
                                            <p:tav tm="0">
                                              <p:val>
                                                <p:strVal val="ppt_x"/>
                                              </p:val>
                                            </p:tav>
                                            <p:tav tm="100000">
                                              <p:val>
                                                <p:strVal val="0-ppt_w/2"/>
                                              </p:val>
                                            </p:tav>
                                          </p:tavLst>
                                        </p:anim>
                                        <p:anim calcmode="lin" valueType="num">
                                          <p:cBhvr additive="base">
                                            <p:cTn id="126" dur="203"/>
                                            <p:tgtEl>
                                              <p:spTgt spid="27"/>
                                            </p:tgtEl>
                                            <p:attrNameLst>
                                              <p:attrName>ppt_y</p:attrName>
                                            </p:attrNameLst>
                                          </p:cBhvr>
                                          <p:tavLst>
                                            <p:tav tm="0">
                                              <p:val>
                                                <p:strVal val="ppt_y"/>
                                              </p:val>
                                            </p:tav>
                                            <p:tav tm="100000">
                                              <p:val>
                                                <p:strVal val="ppt_y"/>
                                              </p:val>
                                            </p:tav>
                                          </p:tavLst>
                                        </p:anim>
                                        <p:set>
                                          <p:cBhvr>
                                            <p:cTn id="127" dur="1" fill="hold">
                                              <p:stCondLst>
                                                <p:cond delay="202"/>
                                              </p:stCondLst>
                                            </p:cTn>
                                            <p:tgtEl>
                                              <p:spTgt spid="27"/>
                                            </p:tgtEl>
                                            <p:attrNameLst>
                                              <p:attrName>style.visibility</p:attrName>
                                            </p:attrNameLst>
                                          </p:cBhvr>
                                          <p:to>
                                            <p:strVal val="hidden"/>
                                          </p:to>
                                        </p:set>
                                      </p:childTnLst>
                                    </p:cTn>
                                  </p:par>
                                  <p:par>
                                    <p:cTn id="128" presetID="2" presetClass="exit" presetSubtype="8" accel="100000" fill="hold" grpId="3" nodeType="withEffect">
                                      <p:stCondLst>
                                        <p:cond delay="2182"/>
                                      </p:stCondLst>
                                      <p:childTnLst>
                                        <p:anim calcmode="lin" valueType="num">
                                          <p:cBhvr additive="base">
                                            <p:cTn id="129" dur="203"/>
                                            <p:tgtEl>
                                              <p:spTgt spid="31"/>
                                            </p:tgtEl>
                                            <p:attrNameLst>
                                              <p:attrName>ppt_x</p:attrName>
                                            </p:attrNameLst>
                                          </p:cBhvr>
                                          <p:tavLst>
                                            <p:tav tm="0">
                                              <p:val>
                                                <p:strVal val="ppt_x"/>
                                              </p:val>
                                            </p:tav>
                                            <p:tav tm="100000">
                                              <p:val>
                                                <p:strVal val="0-ppt_w/2"/>
                                              </p:val>
                                            </p:tav>
                                          </p:tavLst>
                                        </p:anim>
                                        <p:anim calcmode="lin" valueType="num">
                                          <p:cBhvr additive="base">
                                            <p:cTn id="130" dur="203"/>
                                            <p:tgtEl>
                                              <p:spTgt spid="31"/>
                                            </p:tgtEl>
                                            <p:attrNameLst>
                                              <p:attrName>ppt_y</p:attrName>
                                            </p:attrNameLst>
                                          </p:cBhvr>
                                          <p:tavLst>
                                            <p:tav tm="0">
                                              <p:val>
                                                <p:strVal val="ppt_y"/>
                                              </p:val>
                                            </p:tav>
                                            <p:tav tm="100000">
                                              <p:val>
                                                <p:strVal val="ppt_y"/>
                                              </p:val>
                                            </p:tav>
                                          </p:tavLst>
                                        </p:anim>
                                        <p:set>
                                          <p:cBhvr>
                                            <p:cTn id="131" dur="1" fill="hold">
                                              <p:stCondLst>
                                                <p:cond delay="202"/>
                                              </p:stCondLst>
                                            </p:cTn>
                                            <p:tgtEl>
                                              <p:spTgt spid="31"/>
                                            </p:tgtEl>
                                            <p:attrNameLst>
                                              <p:attrName>style.visibility</p:attrName>
                                            </p:attrNameLst>
                                          </p:cBhvr>
                                          <p:to>
                                            <p:strVal val="hidden"/>
                                          </p:to>
                                        </p:set>
                                      </p:childTnLst>
                                    </p:cTn>
                                  </p:par>
                                  <p:par>
                                    <p:cTn id="132" presetID="2" presetClass="exit" presetSubtype="8" accel="100000" fill="hold" grpId="0" nodeType="withEffect">
                                      <p:stCondLst>
                                        <p:cond delay="2240"/>
                                      </p:stCondLst>
                                      <p:childTnLst>
                                        <p:anim calcmode="lin" valueType="num">
                                          <p:cBhvr additive="base">
                                            <p:cTn id="133" dur="145"/>
                                            <p:tgtEl>
                                              <p:spTgt spid="34"/>
                                            </p:tgtEl>
                                            <p:attrNameLst>
                                              <p:attrName>ppt_x</p:attrName>
                                            </p:attrNameLst>
                                          </p:cBhvr>
                                          <p:tavLst>
                                            <p:tav tm="0">
                                              <p:val>
                                                <p:strVal val="ppt_x"/>
                                              </p:val>
                                            </p:tav>
                                            <p:tav tm="100000">
                                              <p:val>
                                                <p:strVal val="0-ppt_w/2"/>
                                              </p:val>
                                            </p:tav>
                                          </p:tavLst>
                                        </p:anim>
                                        <p:anim calcmode="lin" valueType="num">
                                          <p:cBhvr additive="base">
                                            <p:cTn id="134" dur="145"/>
                                            <p:tgtEl>
                                              <p:spTgt spid="34"/>
                                            </p:tgtEl>
                                            <p:attrNameLst>
                                              <p:attrName>ppt_y</p:attrName>
                                            </p:attrNameLst>
                                          </p:cBhvr>
                                          <p:tavLst>
                                            <p:tav tm="0">
                                              <p:val>
                                                <p:strVal val="ppt_y"/>
                                              </p:val>
                                            </p:tav>
                                            <p:tav tm="100000">
                                              <p:val>
                                                <p:strVal val="ppt_y"/>
                                              </p:val>
                                            </p:tav>
                                          </p:tavLst>
                                        </p:anim>
                                        <p:set>
                                          <p:cBhvr>
                                            <p:cTn id="135" dur="1" fill="hold">
                                              <p:stCondLst>
                                                <p:cond delay="144"/>
                                              </p:stCondLst>
                                            </p:cTn>
                                            <p:tgtEl>
                                              <p:spTgt spid="34"/>
                                            </p:tgtEl>
                                            <p:attrNameLst>
                                              <p:attrName>style.visibility</p:attrName>
                                            </p:attrNameLst>
                                          </p:cBhvr>
                                          <p:to>
                                            <p:strVal val="hidden"/>
                                          </p:to>
                                        </p:set>
                                      </p:childTnLst>
                                    </p:cTn>
                                  </p:par>
                                </p:childTnLst>
                              </p:cTn>
                            </p:par>
                            <p:par>
                              <p:cTn id="136" fill="hold">
                                <p:stCondLst>
                                  <p:cond delay="2385"/>
                                </p:stCondLst>
                                <p:childTnLst>
                                  <p:par>
                                    <p:cTn id="137" presetID="1" presetClass="entr" presetSubtype="0" fill="hold" grpId="0" nodeType="afterEffect">
                                      <p:stCondLst>
                                        <p:cond delay="0"/>
                                      </p:stCondLst>
                                      <p:childTnLst>
                                        <p:set>
                                          <p:cBhvr>
                                            <p:cTn id="1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1" grpId="0" animBg="1"/>
          <p:bldP spid="22" grpId="0" animBg="1"/>
          <p:bldP spid="23" grpId="0"/>
          <p:bldP spid="23" grpId="1"/>
          <p:bldP spid="23" grpId="2"/>
          <p:bldP spid="24" grpId="0" animBg="1"/>
          <p:bldP spid="24" grpId="1" animBg="1"/>
          <p:bldP spid="24" grpId="2" animBg="1"/>
          <p:bldP spid="24" grpId="3" animBg="1"/>
          <p:bldP spid="25" grpId="0" animBg="1"/>
          <p:bldP spid="25" grpId="1" animBg="1"/>
          <p:bldP spid="25" grpId="2" animBg="1"/>
          <p:bldP spid="25" grpId="3" animBg="1"/>
          <p:bldP spid="26" grpId="0" animBg="1"/>
          <p:bldP spid="26" grpId="1" animBg="1"/>
          <p:bldP spid="26" grpId="2" animBg="1"/>
          <p:bldP spid="26" grpId="3" animBg="1"/>
          <p:bldP spid="26" grpId="4" animBg="1"/>
          <p:bldP spid="27" grpId="0" animBg="1"/>
          <p:bldP spid="27" grpId="1" animBg="1"/>
          <p:bldP spid="27" grpId="2" animBg="1"/>
          <p:bldP spid="27" grpId="3" animBg="1"/>
          <p:bldP spid="28" grpId="0" animBg="1"/>
          <p:bldP spid="28" grpId="1" animBg="1"/>
          <p:bldP spid="28" grpId="2" animBg="1"/>
          <p:bldP spid="28" grpId="3" animBg="1"/>
          <p:bldP spid="29" grpId="0" animBg="1"/>
          <p:bldP spid="29" grpId="1" animBg="1"/>
          <p:bldP spid="29" grpId="2" animBg="1"/>
          <p:bldP spid="29" grpId="3" animBg="1"/>
          <p:bldP spid="29" grpId="4" animBg="1"/>
          <p:bldP spid="30" grpId="0" animBg="1"/>
          <p:bldP spid="30" grpId="1" animBg="1"/>
          <p:bldP spid="30" grpId="2" animBg="1"/>
          <p:bldP spid="30" grpId="3" animBg="1"/>
          <p:bldP spid="30" grpId="4" animBg="1"/>
          <p:bldP spid="31" grpId="0" animBg="1"/>
          <p:bldP spid="31" grpId="1" animBg="1"/>
          <p:bldP spid="31" grpId="2" animBg="1"/>
          <p:bldP spid="31" grpId="3" animBg="1"/>
          <p:bldP spid="32" grpId="0" animBg="1"/>
          <p:bldP spid="33" grpId="0" animBg="1"/>
          <p:bldP spid="34" grpId="0"/>
          <p:bldP spid="34" grpId="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18" fill="hold"/>
                                            <p:tgtEl>
                                              <p:spTgt spid="5"/>
                                            </p:tgtEl>
                                            <p:attrNameLst>
                                              <p:attrName>ppt_w</p:attrName>
                                            </p:attrNameLst>
                                          </p:cBhvr>
                                          <p:tavLst>
                                            <p:tav tm="0">
                                              <p:val>
                                                <p:fltVal val="0"/>
                                              </p:val>
                                            </p:tav>
                                            <p:tav tm="100000">
                                              <p:val>
                                                <p:strVal val="#ppt_w"/>
                                              </p:val>
                                            </p:tav>
                                          </p:tavLst>
                                        </p:anim>
                                        <p:anim calcmode="lin" valueType="num">
                                          <p:cBhvr>
                                            <p:cTn id="8" dur="218" fill="hold"/>
                                            <p:tgtEl>
                                              <p:spTgt spid="5"/>
                                            </p:tgtEl>
                                            <p:attrNameLst>
                                              <p:attrName>ppt_h</p:attrName>
                                            </p:attrNameLst>
                                          </p:cBhvr>
                                          <p:tavLst>
                                            <p:tav tm="0">
                                              <p:val>
                                                <p:fltVal val="0"/>
                                              </p:val>
                                            </p:tav>
                                            <p:tav tm="100000">
                                              <p:val>
                                                <p:strVal val="#ppt_h"/>
                                              </p:val>
                                            </p:tav>
                                          </p:tavLst>
                                        </p:anim>
                                        <p:animEffect transition="in" filter="fade">
                                          <p:cBhvr>
                                            <p:cTn id="9" dur="218"/>
                                            <p:tgtEl>
                                              <p:spTgt spid="5"/>
                                            </p:tgtEl>
                                          </p:cBhvr>
                                        </p:animEffect>
                                      </p:childTnLst>
                                    </p:cTn>
                                  </p:par>
                                  <p:par>
                                    <p:cTn id="10" presetID="53" presetClass="entr" presetSubtype="16" decel="100000" fill="hold" grpId="0" nodeType="withEffect">
                                      <p:stCondLst>
                                        <p:cond delay="652"/>
                                      </p:stCondLst>
                                      <p:childTnLst>
                                        <p:set>
                                          <p:cBhvr>
                                            <p:cTn id="11" dur="1" fill="hold">
                                              <p:stCondLst>
                                                <p:cond delay="0"/>
                                              </p:stCondLst>
                                            </p:cTn>
                                            <p:tgtEl>
                                              <p:spTgt spid="6"/>
                                            </p:tgtEl>
                                            <p:attrNameLst>
                                              <p:attrName>style.visibility</p:attrName>
                                            </p:attrNameLst>
                                          </p:cBhvr>
                                          <p:to>
                                            <p:strVal val="visible"/>
                                          </p:to>
                                        </p:set>
                                        <p:anim calcmode="lin" valueType="num">
                                          <p:cBhvr>
                                            <p:cTn id="12" dur="218" fill="hold"/>
                                            <p:tgtEl>
                                              <p:spTgt spid="6"/>
                                            </p:tgtEl>
                                            <p:attrNameLst>
                                              <p:attrName>ppt_w</p:attrName>
                                            </p:attrNameLst>
                                          </p:cBhvr>
                                          <p:tavLst>
                                            <p:tav tm="0">
                                              <p:val>
                                                <p:fltVal val="0"/>
                                              </p:val>
                                            </p:tav>
                                            <p:tav tm="100000">
                                              <p:val>
                                                <p:strVal val="#ppt_w"/>
                                              </p:val>
                                            </p:tav>
                                          </p:tavLst>
                                        </p:anim>
                                        <p:anim calcmode="lin" valueType="num">
                                          <p:cBhvr>
                                            <p:cTn id="13" dur="218" fill="hold"/>
                                            <p:tgtEl>
                                              <p:spTgt spid="6"/>
                                            </p:tgtEl>
                                            <p:attrNameLst>
                                              <p:attrName>ppt_h</p:attrName>
                                            </p:attrNameLst>
                                          </p:cBhvr>
                                          <p:tavLst>
                                            <p:tav tm="0">
                                              <p:val>
                                                <p:fltVal val="0"/>
                                              </p:val>
                                            </p:tav>
                                            <p:tav tm="100000">
                                              <p:val>
                                                <p:strVal val="#ppt_h"/>
                                              </p:val>
                                            </p:tav>
                                          </p:tavLst>
                                        </p:anim>
                                        <p:animEffect transition="in" filter="fade">
                                          <p:cBhvr>
                                            <p:cTn id="14" dur="218"/>
                                            <p:tgtEl>
                                              <p:spTgt spid="6"/>
                                            </p:tgtEl>
                                          </p:cBhvr>
                                        </p:animEffect>
                                      </p:childTnLst>
                                    </p:cTn>
                                  </p:par>
                                  <p:par>
                                    <p:cTn id="15" presetID="1" presetClass="entr" presetSubtype="0" fill="hold" grpId="0" nodeType="withEffect">
                                      <p:stCondLst>
                                        <p:cond delay="870"/>
                                      </p:stCondLst>
                                      <p:childTnLst>
                                        <p:set>
                                          <p:cBhvr>
                                            <p:cTn id="16" dur="1" fill="hold">
                                              <p:stCondLst>
                                                <p:cond delay="0"/>
                                              </p:stCondLst>
                                            </p:cTn>
                                            <p:tgtEl>
                                              <p:spTgt spid="33"/>
                                            </p:tgtEl>
                                            <p:attrNameLst>
                                              <p:attrName>style.visibility</p:attrName>
                                            </p:attrNameLst>
                                          </p:cBhvr>
                                          <p:to>
                                            <p:strVal val="visible"/>
                                          </p:to>
                                        </p:set>
                                      </p:childTnLst>
                                    </p:cTn>
                                  </p:par>
                                  <p:par>
                                    <p:cTn id="17" presetID="10" presetClass="entr" presetSubtype="0" fill="hold" grpId="1" nodeType="withEffect">
                                      <p:stCondLst>
                                        <p:cond delay="87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45"/>
                                            <p:tgtEl>
                                              <p:spTgt spid="34"/>
                                            </p:tgtEl>
                                          </p:cBhvr>
                                        </p:animEffect>
                                      </p:childTnLst>
                                    </p:cTn>
                                  </p:par>
                                  <p:par>
                                    <p:cTn id="20" presetID="1" presetClass="entr" presetSubtype="0" fill="hold" grpId="0" nodeType="withEffect">
                                      <p:stCondLst>
                                        <p:cond delay="870"/>
                                      </p:stCondLst>
                                      <p:childTnLst>
                                        <p:set>
                                          <p:cBhvr>
                                            <p:cTn id="21" dur="1" fill="hold">
                                              <p:stCondLst>
                                                <p:cond delay="0"/>
                                              </p:stCondLst>
                                            </p:cTn>
                                            <p:tgtEl>
                                              <p:spTgt spid="22"/>
                                            </p:tgtEl>
                                            <p:attrNameLst>
                                              <p:attrName>style.visibility</p:attrName>
                                            </p:attrNameLst>
                                          </p:cBhvr>
                                          <p:to>
                                            <p:strVal val="visible"/>
                                          </p:to>
                                        </p:set>
                                      </p:childTnLst>
                                    </p:cTn>
                                  </p:par>
                                  <p:par>
                                    <p:cTn id="22" presetID="1" presetClass="entr" presetSubtype="0" fill="hold" grpId="0" nodeType="withEffect">
                                      <p:stCondLst>
                                        <p:cond delay="1015"/>
                                      </p:stCondLst>
                                      <p:childTnLst>
                                        <p:set>
                                          <p:cBhvr>
                                            <p:cTn id="23" dur="1" fill="hold">
                                              <p:stCondLst>
                                                <p:cond delay="0"/>
                                              </p:stCondLst>
                                            </p:cTn>
                                            <p:tgtEl>
                                              <p:spTgt spid="32"/>
                                            </p:tgtEl>
                                            <p:attrNameLst>
                                              <p:attrName>style.visibility</p:attrName>
                                            </p:attrNameLst>
                                          </p:cBhvr>
                                          <p:to>
                                            <p:strVal val="visible"/>
                                          </p:to>
                                        </p:set>
                                      </p:childTnLst>
                                    </p:cTn>
                                  </p:par>
                                  <p:par>
                                    <p:cTn id="24" presetID="53" presetClass="entr" presetSubtype="16" decel="100000" fill="hold" grpId="0" nodeType="withEffect">
                                      <p:stCondLst>
                                        <p:cond delay="899"/>
                                      </p:stCondLst>
                                      <p:childTnLst>
                                        <p:set>
                                          <p:cBhvr>
                                            <p:cTn id="25" dur="1" fill="hold">
                                              <p:stCondLst>
                                                <p:cond delay="0"/>
                                              </p:stCondLst>
                                            </p:cTn>
                                            <p:tgtEl>
                                              <p:spTgt spid="21"/>
                                            </p:tgtEl>
                                            <p:attrNameLst>
                                              <p:attrName>style.visibility</p:attrName>
                                            </p:attrNameLst>
                                          </p:cBhvr>
                                          <p:to>
                                            <p:strVal val="visible"/>
                                          </p:to>
                                        </p:set>
                                        <p:anim calcmode="lin" valueType="num">
                                          <p:cBhvr>
                                            <p:cTn id="26" dur="218" fill="hold"/>
                                            <p:tgtEl>
                                              <p:spTgt spid="21"/>
                                            </p:tgtEl>
                                            <p:attrNameLst>
                                              <p:attrName>ppt_w</p:attrName>
                                            </p:attrNameLst>
                                          </p:cBhvr>
                                          <p:tavLst>
                                            <p:tav tm="0">
                                              <p:val>
                                                <p:fltVal val="0"/>
                                              </p:val>
                                            </p:tav>
                                            <p:tav tm="100000">
                                              <p:val>
                                                <p:strVal val="#ppt_w"/>
                                              </p:val>
                                            </p:tav>
                                          </p:tavLst>
                                        </p:anim>
                                        <p:anim calcmode="lin" valueType="num">
                                          <p:cBhvr>
                                            <p:cTn id="27" dur="218" fill="hold"/>
                                            <p:tgtEl>
                                              <p:spTgt spid="21"/>
                                            </p:tgtEl>
                                            <p:attrNameLst>
                                              <p:attrName>ppt_h</p:attrName>
                                            </p:attrNameLst>
                                          </p:cBhvr>
                                          <p:tavLst>
                                            <p:tav tm="0">
                                              <p:val>
                                                <p:fltVal val="0"/>
                                              </p:val>
                                            </p:tav>
                                            <p:tav tm="100000">
                                              <p:val>
                                                <p:strVal val="#ppt_h"/>
                                              </p:val>
                                            </p:tav>
                                          </p:tavLst>
                                        </p:anim>
                                        <p:animEffect transition="in" filter="fade">
                                          <p:cBhvr>
                                            <p:cTn id="28" dur="218"/>
                                            <p:tgtEl>
                                              <p:spTgt spid="21"/>
                                            </p:tgtEl>
                                          </p:cBhvr>
                                        </p:animEffect>
                                      </p:childTnLst>
                                    </p:cTn>
                                  </p:par>
                                  <p:par>
                                    <p:cTn id="29" presetID="10" presetClass="entr" presetSubtype="0" fill="hold" grpId="0" nodeType="withEffect">
                                      <p:stCondLst>
                                        <p:cond delay="1015"/>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72"/>
                                            <p:tgtEl>
                                              <p:spTgt spid="24"/>
                                            </p:tgtEl>
                                          </p:cBhvr>
                                        </p:animEffect>
                                      </p:childTnLst>
                                    </p:cTn>
                                  </p:par>
                                  <p:par>
                                    <p:cTn id="32" presetID="35" presetClass="path" presetSubtype="0" decel="100000" fill="hold" grpId="1" nodeType="withEffect">
                                      <p:stCondLst>
                                        <p:cond delay="1015"/>
                                      </p:stCondLst>
                                      <p:childTnLst>
                                        <p:animMotion origin="layout" path="M -4.79167E-6 4.44444E-6 L -0.00664 4.44444E-6 " pathEditMode="relative" rAng="0" ptsTypes="AA">
                                          <p:cBhvr>
                                            <p:cTn id="33" dur="145" spd="-100000" fill="hold"/>
                                            <p:tgtEl>
                                              <p:spTgt spid="24"/>
                                            </p:tgtEl>
                                            <p:attrNameLst>
                                              <p:attrName>ppt_x</p:attrName>
                                              <p:attrName>ppt_y</p:attrName>
                                            </p:attrNameLst>
                                          </p:cBhvr>
                                          <p:rCtr x="-339" y="0"/>
                                        </p:animMotion>
                                      </p:childTnLst>
                                    </p:cTn>
                                  </p:par>
                                  <p:par>
                                    <p:cTn id="34" presetID="10" presetClass="entr" presetSubtype="0" fill="hold" grpId="0" nodeType="withEffect">
                                      <p:stCondLst>
                                        <p:cond delay="1059"/>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72"/>
                                            <p:tgtEl>
                                              <p:spTgt spid="25"/>
                                            </p:tgtEl>
                                          </p:cBhvr>
                                        </p:animEffect>
                                      </p:childTnLst>
                                    </p:cTn>
                                  </p:par>
                                  <p:par>
                                    <p:cTn id="37" presetID="35" presetClass="path" presetSubtype="0" decel="100000" fill="hold" grpId="1" nodeType="withEffect">
                                      <p:stCondLst>
                                        <p:cond delay="1059"/>
                                      </p:stCondLst>
                                      <p:childTnLst>
                                        <p:animMotion origin="layout" path="M 2.08333E-6 -1.85185E-6 L -0.00664 -1.85185E-6 " pathEditMode="relative" rAng="0" ptsTypes="AA">
                                          <p:cBhvr>
                                            <p:cTn id="38" dur="145" spd="-100000" fill="hold"/>
                                            <p:tgtEl>
                                              <p:spTgt spid="25"/>
                                            </p:tgtEl>
                                            <p:attrNameLst>
                                              <p:attrName>ppt_x</p:attrName>
                                              <p:attrName>ppt_y</p:attrName>
                                            </p:attrNameLst>
                                          </p:cBhvr>
                                          <p:rCtr x="-339" y="0"/>
                                        </p:animMotion>
                                      </p:childTnLst>
                                    </p:cTn>
                                  </p:par>
                                  <p:par>
                                    <p:cTn id="39" presetID="10" presetClass="entr" presetSubtype="0" fill="hold" grpId="0" nodeType="withEffect">
                                      <p:stCondLst>
                                        <p:cond delay="1102"/>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72"/>
                                            <p:tgtEl>
                                              <p:spTgt spid="26"/>
                                            </p:tgtEl>
                                          </p:cBhvr>
                                        </p:animEffect>
                                      </p:childTnLst>
                                    </p:cTn>
                                  </p:par>
                                  <p:par>
                                    <p:cTn id="42" presetID="35" presetClass="path" presetSubtype="0" decel="100000" fill="hold" grpId="1" nodeType="withEffect">
                                      <p:stCondLst>
                                        <p:cond delay="1102"/>
                                      </p:stCondLst>
                                      <p:childTnLst>
                                        <p:animMotion origin="layout" path="M -1.04167E-6 4.44444E-6 L -0.00664 4.44444E-6 " pathEditMode="relative" rAng="0" ptsTypes="AA">
                                          <p:cBhvr>
                                            <p:cTn id="43" dur="145" spd="-100000" fill="hold"/>
                                            <p:tgtEl>
                                              <p:spTgt spid="26"/>
                                            </p:tgtEl>
                                            <p:attrNameLst>
                                              <p:attrName>ppt_x</p:attrName>
                                              <p:attrName>ppt_y</p:attrName>
                                            </p:attrNameLst>
                                          </p:cBhvr>
                                          <p:rCtr x="-339" y="0"/>
                                        </p:animMotion>
                                      </p:childTnLst>
                                    </p:cTn>
                                  </p:par>
                                  <p:par>
                                    <p:cTn id="44" presetID="10" presetClass="entr" presetSubtype="0" fill="hold" grpId="0" nodeType="withEffect">
                                      <p:stCondLst>
                                        <p:cond delay="1145"/>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72"/>
                                            <p:tgtEl>
                                              <p:spTgt spid="27"/>
                                            </p:tgtEl>
                                          </p:cBhvr>
                                        </p:animEffect>
                                      </p:childTnLst>
                                    </p:cTn>
                                  </p:par>
                                  <p:par>
                                    <p:cTn id="47" presetID="35" presetClass="path" presetSubtype="0" decel="100000" fill="hold" grpId="1" nodeType="withEffect">
                                      <p:stCondLst>
                                        <p:cond delay="1145"/>
                                      </p:stCondLst>
                                      <p:childTnLst>
                                        <p:animMotion origin="layout" path="M -4.79167E-6 4.44444E-6 L -0.00664 4.44444E-6 " pathEditMode="relative" rAng="0" ptsTypes="AA">
                                          <p:cBhvr>
                                            <p:cTn id="48" dur="145" spd="-100000" fill="hold"/>
                                            <p:tgtEl>
                                              <p:spTgt spid="27"/>
                                            </p:tgtEl>
                                            <p:attrNameLst>
                                              <p:attrName>ppt_x</p:attrName>
                                              <p:attrName>ppt_y</p:attrName>
                                            </p:attrNameLst>
                                          </p:cBhvr>
                                          <p:rCtr x="-339" y="0"/>
                                        </p:animMotion>
                                      </p:childTnLst>
                                    </p:cTn>
                                  </p:par>
                                  <p:par>
                                    <p:cTn id="49" presetID="10" presetClass="entr" presetSubtype="0" fill="hold" grpId="0" nodeType="withEffect">
                                      <p:stCondLst>
                                        <p:cond delay="1087"/>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72"/>
                                            <p:tgtEl>
                                              <p:spTgt spid="28"/>
                                            </p:tgtEl>
                                          </p:cBhvr>
                                        </p:animEffect>
                                      </p:childTnLst>
                                    </p:cTn>
                                  </p:par>
                                  <p:par>
                                    <p:cTn id="52" presetID="35" presetClass="path" presetSubtype="0" decel="100000" fill="hold" grpId="1" nodeType="withEffect">
                                      <p:stCondLst>
                                        <p:cond delay="1087"/>
                                      </p:stCondLst>
                                      <p:childTnLst>
                                        <p:animMotion origin="layout" path="M -4.79167E-6 4.44444E-6 L -0.00664 4.44444E-6 " pathEditMode="relative" rAng="0" ptsTypes="AA">
                                          <p:cBhvr>
                                            <p:cTn id="53" dur="145" spd="-100000" fill="hold"/>
                                            <p:tgtEl>
                                              <p:spTgt spid="28"/>
                                            </p:tgtEl>
                                            <p:attrNameLst>
                                              <p:attrName>ppt_x</p:attrName>
                                              <p:attrName>ppt_y</p:attrName>
                                            </p:attrNameLst>
                                          </p:cBhvr>
                                          <p:rCtr x="-339" y="0"/>
                                        </p:animMotion>
                                      </p:childTnLst>
                                    </p:cTn>
                                  </p:par>
                                  <p:par>
                                    <p:cTn id="54" presetID="10" presetClass="entr" presetSubtype="0" fill="hold" grpId="0" nodeType="withEffect">
                                      <p:stCondLst>
                                        <p:cond delay="1131"/>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72"/>
                                            <p:tgtEl>
                                              <p:spTgt spid="29"/>
                                            </p:tgtEl>
                                          </p:cBhvr>
                                        </p:animEffect>
                                      </p:childTnLst>
                                    </p:cTn>
                                  </p:par>
                                  <p:par>
                                    <p:cTn id="57" presetID="35" presetClass="path" presetSubtype="0" decel="100000" fill="hold" grpId="1" nodeType="withEffect">
                                      <p:stCondLst>
                                        <p:cond delay="1131"/>
                                      </p:stCondLst>
                                      <p:childTnLst>
                                        <p:animMotion origin="layout" path="M 2.08333E-6 4.44444E-6 L -0.00664 4.44444E-6 " pathEditMode="relative" rAng="0" ptsTypes="AA">
                                          <p:cBhvr>
                                            <p:cTn id="58" dur="145" spd="-100000" fill="hold"/>
                                            <p:tgtEl>
                                              <p:spTgt spid="29"/>
                                            </p:tgtEl>
                                            <p:attrNameLst>
                                              <p:attrName>ppt_x</p:attrName>
                                              <p:attrName>ppt_y</p:attrName>
                                            </p:attrNameLst>
                                          </p:cBhvr>
                                          <p:rCtr x="-339" y="0"/>
                                        </p:animMotion>
                                      </p:childTnLst>
                                    </p:cTn>
                                  </p:par>
                                  <p:par>
                                    <p:cTn id="59" presetID="10" presetClass="entr" presetSubtype="0" fill="hold" grpId="0" nodeType="withEffect">
                                      <p:stCondLst>
                                        <p:cond delay="1174"/>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72"/>
                                            <p:tgtEl>
                                              <p:spTgt spid="30"/>
                                            </p:tgtEl>
                                          </p:cBhvr>
                                        </p:animEffect>
                                      </p:childTnLst>
                                    </p:cTn>
                                  </p:par>
                                  <p:par>
                                    <p:cTn id="62" presetID="35" presetClass="path" presetSubtype="0" decel="100000" fill="hold" grpId="1" nodeType="withEffect">
                                      <p:stCondLst>
                                        <p:cond delay="1174"/>
                                      </p:stCondLst>
                                      <p:childTnLst>
                                        <p:animMotion origin="layout" path="M -1.04167E-6 4.44444E-6 L -0.00664 4.44444E-6 " pathEditMode="relative" rAng="0" ptsTypes="AA">
                                          <p:cBhvr>
                                            <p:cTn id="63" dur="145" spd="-100000" fill="hold"/>
                                            <p:tgtEl>
                                              <p:spTgt spid="30"/>
                                            </p:tgtEl>
                                            <p:attrNameLst>
                                              <p:attrName>ppt_x</p:attrName>
                                              <p:attrName>ppt_y</p:attrName>
                                            </p:attrNameLst>
                                          </p:cBhvr>
                                          <p:rCtr x="-339" y="0"/>
                                        </p:animMotion>
                                      </p:childTnLst>
                                    </p:cTn>
                                  </p:par>
                                  <p:par>
                                    <p:cTn id="64" presetID="10" presetClass="entr" presetSubtype="0" fill="hold" grpId="0" nodeType="withEffect">
                                      <p:stCondLst>
                                        <p:cond delay="1218"/>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72"/>
                                            <p:tgtEl>
                                              <p:spTgt spid="31"/>
                                            </p:tgtEl>
                                          </p:cBhvr>
                                        </p:animEffect>
                                      </p:childTnLst>
                                    </p:cTn>
                                  </p:par>
                                  <p:par>
                                    <p:cTn id="67" presetID="35" presetClass="path" presetSubtype="0" decel="100000" fill="hold" grpId="1" nodeType="withEffect">
                                      <p:stCondLst>
                                        <p:cond delay="1218"/>
                                      </p:stCondLst>
                                      <p:childTnLst>
                                        <p:animMotion origin="layout" path="M -4.79167E-6 4.44444E-6 L -0.00664 4.44444E-6 " pathEditMode="relative" rAng="0" ptsTypes="AA">
                                          <p:cBhvr>
                                            <p:cTn id="68" dur="145" spd="-100000" fill="hold"/>
                                            <p:tgtEl>
                                              <p:spTgt spid="31"/>
                                            </p:tgtEl>
                                            <p:attrNameLst>
                                              <p:attrName>ppt_x</p:attrName>
                                              <p:attrName>ppt_y</p:attrName>
                                            </p:attrNameLst>
                                          </p:cBhvr>
                                          <p:rCtr x="-339" y="0"/>
                                        </p:animMotion>
                                      </p:childTnLst>
                                    </p:cTn>
                                  </p:par>
                                  <p:par>
                                    <p:cTn id="69" presetID="63" presetClass="path" presetSubtype="0" decel="100000" fill="hold" grpId="2" nodeType="withEffect">
                                      <p:stCondLst>
                                        <p:cond delay="1522"/>
                                      </p:stCondLst>
                                      <p:childTnLst>
                                        <p:animMotion origin="layout" path="M 0 0 L -0.061905 0 E" pathEditMode="relative" ptsTypes="">
                                          <p:cBhvr>
                                            <p:cTn id="70" dur="218" fill="hold"/>
                                            <p:tgtEl>
                                              <p:spTgt spid="24"/>
                                            </p:tgtEl>
                                            <p:attrNameLst>
                                              <p:attrName>ppt_x</p:attrName>
                                              <p:attrName>ppt_y</p:attrName>
                                            </p:attrNameLst>
                                          </p:cBhvr>
                                        </p:animMotion>
                                      </p:childTnLst>
                                    </p:cTn>
                                  </p:par>
                                  <p:par>
                                    <p:cTn id="71" presetID="63" presetClass="path" presetSubtype="0" decel="100000" fill="hold" grpId="2" nodeType="withEffect">
                                      <p:stCondLst>
                                        <p:cond delay="1522"/>
                                      </p:stCondLst>
                                      <p:childTnLst>
                                        <p:animMotion origin="layout" path="M 0 0 L -0.061905 0 E" pathEditMode="relative" ptsTypes="">
                                          <p:cBhvr>
                                            <p:cTn id="72" dur="218" fill="hold"/>
                                            <p:tgtEl>
                                              <p:spTgt spid="28"/>
                                            </p:tgtEl>
                                            <p:attrNameLst>
                                              <p:attrName>ppt_x</p:attrName>
                                              <p:attrName>ppt_y</p:attrName>
                                            </p:attrNameLst>
                                          </p:cBhvr>
                                        </p:animMotion>
                                      </p:childTnLst>
                                    </p:cTn>
                                  </p:par>
                                  <p:par>
                                    <p:cTn id="73" presetID="63" presetClass="path" presetSubtype="0" decel="100000" fill="hold" grpId="2" nodeType="withEffect">
                                      <p:stCondLst>
                                        <p:cond delay="1522"/>
                                      </p:stCondLst>
                                      <p:childTnLst>
                                        <p:animMotion origin="layout" path="M 2.08333E-6 -1.85185E-6 L -0.06016 0.09097 " pathEditMode="relative" rAng="0" ptsTypes="AA">
                                          <p:cBhvr>
                                            <p:cTn id="74" dur="218" fill="hold"/>
                                            <p:tgtEl>
                                              <p:spTgt spid="25"/>
                                            </p:tgtEl>
                                            <p:attrNameLst>
                                              <p:attrName>ppt_x</p:attrName>
                                              <p:attrName>ppt_y</p:attrName>
                                            </p:attrNameLst>
                                          </p:cBhvr>
                                          <p:rCtr x="-3008" y="4537"/>
                                        </p:animMotion>
                                      </p:childTnLst>
                                    </p:cTn>
                                  </p:par>
                                  <p:par>
                                    <p:cTn id="75" presetID="63" presetClass="path" presetSubtype="0" decel="100000" fill="hold" grpId="2" nodeType="withEffect">
                                      <p:stCondLst>
                                        <p:cond delay="1522"/>
                                      </p:stCondLst>
                                      <p:childTnLst>
                                        <p:animMotion origin="layout" path="M 0 0 L -0.040402 0.247876 E" pathEditMode="relative" ptsTypes="">
                                          <p:cBhvr>
                                            <p:cTn id="76" dur="218" fill="hold"/>
                                            <p:tgtEl>
                                              <p:spTgt spid="29"/>
                                            </p:tgtEl>
                                            <p:attrNameLst>
                                              <p:attrName>ppt_x</p:attrName>
                                              <p:attrName>ppt_y</p:attrName>
                                            </p:attrNameLst>
                                          </p:cBhvr>
                                        </p:animMotion>
                                      </p:childTnLst>
                                    </p:cTn>
                                  </p:par>
                                  <p:par>
                                    <p:cTn id="77" presetID="6" presetClass="emph" presetSubtype="0" decel="100000" fill="hold" grpId="3" nodeType="withEffect">
                                      <p:stCondLst>
                                        <p:cond delay="1522"/>
                                      </p:stCondLst>
                                      <p:childTnLst>
                                        <p:animScale>
                                          <p:cBhvr>
                                            <p:cTn id="78" dur="218" fill="hold"/>
                                            <p:tgtEl>
                                              <p:spTgt spid="29"/>
                                            </p:tgtEl>
                                          </p:cBhvr>
                                          <p:by x="150000" y="150000"/>
                                          <p:to x="117074" y="116658"/>
                                        </p:animScale>
                                      </p:childTnLst>
                                    </p:cTn>
                                  </p:par>
                                  <p:par>
                                    <p:cTn id="79" presetID="63" presetClass="path" presetSubtype="0" decel="100000" fill="hold" grpId="2" nodeType="withEffect">
                                      <p:stCondLst>
                                        <p:cond delay="1522"/>
                                      </p:stCondLst>
                                      <p:childTnLst>
                                        <p:animMotion origin="layout" path="M 0 0 L 0.001332 0.10372 E" pathEditMode="relative" ptsTypes="">
                                          <p:cBhvr>
                                            <p:cTn id="80" dur="218" fill="hold"/>
                                            <p:tgtEl>
                                              <p:spTgt spid="26"/>
                                            </p:tgtEl>
                                            <p:attrNameLst>
                                              <p:attrName>ppt_x</p:attrName>
                                              <p:attrName>ppt_y</p:attrName>
                                            </p:attrNameLst>
                                          </p:cBhvr>
                                        </p:animMotion>
                                      </p:childTnLst>
                                    </p:cTn>
                                  </p:par>
                                  <p:par>
                                    <p:cTn id="81" presetID="6" presetClass="emph" presetSubtype="0" decel="100000" fill="hold" grpId="3" nodeType="withEffect">
                                      <p:stCondLst>
                                        <p:cond delay="1522"/>
                                      </p:stCondLst>
                                      <p:childTnLst>
                                        <p:animScale>
                                          <p:cBhvr>
                                            <p:cTn id="82" dur="218" fill="hold"/>
                                            <p:tgtEl>
                                              <p:spTgt spid="26"/>
                                            </p:tgtEl>
                                          </p:cBhvr>
                                          <p:by x="150000" y="150000"/>
                                          <p:to x="149259" y="149259"/>
                                        </p:animScale>
                                      </p:childTnLst>
                                    </p:cTn>
                                  </p:par>
                                  <p:par>
                                    <p:cTn id="83" presetID="63" presetClass="path" presetSubtype="0" decel="100000" fill="hold" grpId="2" nodeType="withEffect">
                                      <p:stCondLst>
                                        <p:cond delay="1522"/>
                                      </p:stCondLst>
                                      <p:childTnLst>
                                        <p:animMotion origin="layout" path="M 0 0 L 0.019691 0.28144 E" pathEditMode="relative" ptsTypes="">
                                          <p:cBhvr>
                                            <p:cTn id="84" dur="218" fill="hold"/>
                                            <p:tgtEl>
                                              <p:spTgt spid="30"/>
                                            </p:tgtEl>
                                            <p:attrNameLst>
                                              <p:attrName>ppt_x</p:attrName>
                                              <p:attrName>ppt_y</p:attrName>
                                            </p:attrNameLst>
                                          </p:cBhvr>
                                        </p:animMotion>
                                      </p:childTnLst>
                                    </p:cTn>
                                  </p:par>
                                  <p:par>
                                    <p:cTn id="85" presetID="6" presetClass="emph" presetSubtype="0" decel="100000" fill="hold" grpId="3" nodeType="withEffect">
                                      <p:stCondLst>
                                        <p:cond delay="1522"/>
                                      </p:stCondLst>
                                      <p:childTnLst>
                                        <p:animScale>
                                          <p:cBhvr>
                                            <p:cTn id="86" dur="218" fill="hold"/>
                                            <p:tgtEl>
                                              <p:spTgt spid="30"/>
                                            </p:tgtEl>
                                          </p:cBhvr>
                                          <p:by x="150000" y="150000"/>
                                          <p:to x="132721" y="132721"/>
                                        </p:animScale>
                                      </p:childTnLst>
                                    </p:cTn>
                                  </p:par>
                                  <p:par>
                                    <p:cTn id="87" presetID="63" presetClass="path" presetSubtype="0" decel="100000" fill="hold" grpId="2" nodeType="withEffect">
                                      <p:stCondLst>
                                        <p:cond delay="1522"/>
                                      </p:stCondLst>
                                      <p:childTnLst>
                                        <p:animMotion origin="layout" path="M 0 0 L 0.063095 0 E" pathEditMode="relative" ptsTypes="">
                                          <p:cBhvr>
                                            <p:cTn id="88" dur="218" fill="hold"/>
                                            <p:tgtEl>
                                              <p:spTgt spid="27"/>
                                            </p:tgtEl>
                                            <p:attrNameLst>
                                              <p:attrName>ppt_x</p:attrName>
                                              <p:attrName>ppt_y</p:attrName>
                                            </p:attrNameLst>
                                          </p:cBhvr>
                                        </p:animMotion>
                                      </p:childTnLst>
                                    </p:cTn>
                                  </p:par>
                                  <p:par>
                                    <p:cTn id="89" presetID="63" presetClass="path" presetSubtype="0" decel="100000" fill="hold" grpId="2" nodeType="withEffect">
                                      <p:stCondLst>
                                        <p:cond delay="1522"/>
                                      </p:stCondLst>
                                      <p:childTnLst>
                                        <p:animMotion origin="layout" path="M 0 0 L 0.063095 0 E" pathEditMode="relative" ptsTypes="">
                                          <p:cBhvr>
                                            <p:cTn id="90" dur="218" fill="hold"/>
                                            <p:tgtEl>
                                              <p:spTgt spid="31"/>
                                            </p:tgtEl>
                                            <p:attrNameLst>
                                              <p:attrName>ppt_x</p:attrName>
                                              <p:attrName>ppt_y</p:attrName>
                                            </p:attrNameLst>
                                          </p:cBhvr>
                                        </p:animMotion>
                                      </p:childTnLst>
                                    </p:cTn>
                                  </p:par>
                                  <p:par>
                                    <p:cTn id="91" presetID="10" presetClass="entr" presetSubtype="0" fill="hold" grpId="0" nodeType="withEffect">
                                      <p:stCondLst>
                                        <p:cond delay="1667"/>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72"/>
                                            <p:tgtEl>
                                              <p:spTgt spid="23"/>
                                            </p:tgtEl>
                                          </p:cBhvr>
                                        </p:animEffect>
                                      </p:childTnLst>
                                    </p:cTn>
                                  </p:par>
                                  <p:par>
                                    <p:cTn id="94" presetID="64" presetClass="path" presetSubtype="0" fill="hold" grpId="1" nodeType="withEffect">
                                      <p:stCondLst>
                                        <p:cond delay="1667"/>
                                      </p:stCondLst>
                                      <p:childTnLst>
                                        <p:animMotion origin="layout" path="M 3.54167E-6 3.7037E-7 L 3.54167E-6 -0.14352 " pathEditMode="relative" rAng="0" ptsTypes="AA">
                                          <p:cBhvr>
                                            <p:cTn id="95" dur="362" spd="-100000" fill="hold"/>
                                            <p:tgtEl>
                                              <p:spTgt spid="23"/>
                                            </p:tgtEl>
                                            <p:attrNameLst>
                                              <p:attrName>ppt_x</p:attrName>
                                              <p:attrName>ppt_y</p:attrName>
                                            </p:attrNameLst>
                                          </p:cBhvr>
                                          <p:rCtr x="0" y="-7176"/>
                                        </p:animMotion>
                                      </p:childTnLst>
                                    </p:cTn>
                                  </p:par>
                                  <p:par>
                                    <p:cTn id="96" presetID="2" presetClass="exit" presetSubtype="8" accel="100000" fill="hold" grpId="3" nodeType="withEffect">
                                      <p:stCondLst>
                                        <p:cond delay="2130"/>
                                      </p:stCondLst>
                                      <p:childTnLst>
                                        <p:anim calcmode="lin" valueType="num">
                                          <p:cBhvr additive="base">
                                            <p:cTn id="97" dur="116"/>
                                            <p:tgtEl>
                                              <p:spTgt spid="24"/>
                                            </p:tgtEl>
                                            <p:attrNameLst>
                                              <p:attrName>ppt_x</p:attrName>
                                            </p:attrNameLst>
                                          </p:cBhvr>
                                          <p:tavLst>
                                            <p:tav tm="0">
                                              <p:val>
                                                <p:strVal val="ppt_x"/>
                                              </p:val>
                                            </p:tav>
                                            <p:tav tm="100000">
                                              <p:val>
                                                <p:strVal val="0-ppt_w/2"/>
                                              </p:val>
                                            </p:tav>
                                          </p:tavLst>
                                        </p:anim>
                                        <p:anim calcmode="lin" valueType="num">
                                          <p:cBhvr additive="base">
                                            <p:cTn id="98" dur="116"/>
                                            <p:tgtEl>
                                              <p:spTgt spid="24"/>
                                            </p:tgtEl>
                                            <p:attrNameLst>
                                              <p:attrName>ppt_y</p:attrName>
                                            </p:attrNameLst>
                                          </p:cBhvr>
                                          <p:tavLst>
                                            <p:tav tm="0">
                                              <p:val>
                                                <p:strVal val="ppt_y"/>
                                              </p:val>
                                            </p:tav>
                                            <p:tav tm="100000">
                                              <p:val>
                                                <p:strVal val="ppt_y"/>
                                              </p:val>
                                            </p:tav>
                                          </p:tavLst>
                                        </p:anim>
                                        <p:set>
                                          <p:cBhvr>
                                            <p:cTn id="99" dur="1" fill="hold">
                                              <p:stCondLst>
                                                <p:cond delay="115"/>
                                              </p:stCondLst>
                                            </p:cTn>
                                            <p:tgtEl>
                                              <p:spTgt spid="24"/>
                                            </p:tgtEl>
                                            <p:attrNameLst>
                                              <p:attrName>style.visibility</p:attrName>
                                            </p:attrNameLst>
                                          </p:cBhvr>
                                          <p:to>
                                            <p:strVal val="hidden"/>
                                          </p:to>
                                        </p:set>
                                      </p:childTnLst>
                                    </p:cTn>
                                  </p:par>
                                  <p:par>
                                    <p:cTn id="100" presetID="2" presetClass="exit" presetSubtype="8" accel="100000" fill="hold" grpId="3" nodeType="withEffect">
                                      <p:stCondLst>
                                        <p:cond delay="2130"/>
                                      </p:stCondLst>
                                      <p:childTnLst>
                                        <p:anim calcmode="lin" valueType="num">
                                          <p:cBhvr additive="base">
                                            <p:cTn id="101" dur="116"/>
                                            <p:tgtEl>
                                              <p:spTgt spid="28"/>
                                            </p:tgtEl>
                                            <p:attrNameLst>
                                              <p:attrName>ppt_x</p:attrName>
                                            </p:attrNameLst>
                                          </p:cBhvr>
                                          <p:tavLst>
                                            <p:tav tm="0">
                                              <p:val>
                                                <p:strVal val="ppt_x"/>
                                              </p:val>
                                            </p:tav>
                                            <p:tav tm="100000">
                                              <p:val>
                                                <p:strVal val="0-ppt_w/2"/>
                                              </p:val>
                                            </p:tav>
                                          </p:tavLst>
                                        </p:anim>
                                        <p:anim calcmode="lin" valueType="num">
                                          <p:cBhvr additive="base">
                                            <p:cTn id="102" dur="116"/>
                                            <p:tgtEl>
                                              <p:spTgt spid="28"/>
                                            </p:tgtEl>
                                            <p:attrNameLst>
                                              <p:attrName>ppt_y</p:attrName>
                                            </p:attrNameLst>
                                          </p:cBhvr>
                                          <p:tavLst>
                                            <p:tav tm="0">
                                              <p:val>
                                                <p:strVal val="ppt_y"/>
                                              </p:val>
                                            </p:tav>
                                            <p:tav tm="100000">
                                              <p:val>
                                                <p:strVal val="ppt_y"/>
                                              </p:val>
                                            </p:tav>
                                          </p:tavLst>
                                        </p:anim>
                                        <p:set>
                                          <p:cBhvr>
                                            <p:cTn id="103" dur="1" fill="hold">
                                              <p:stCondLst>
                                                <p:cond delay="115"/>
                                              </p:stCondLst>
                                            </p:cTn>
                                            <p:tgtEl>
                                              <p:spTgt spid="28"/>
                                            </p:tgtEl>
                                            <p:attrNameLst>
                                              <p:attrName>style.visibility</p:attrName>
                                            </p:attrNameLst>
                                          </p:cBhvr>
                                          <p:to>
                                            <p:strVal val="hidden"/>
                                          </p:to>
                                        </p:set>
                                      </p:childTnLst>
                                    </p:cTn>
                                  </p:par>
                                  <p:par>
                                    <p:cTn id="104" presetID="2" presetClass="exit" presetSubtype="8" accel="100000" fill="hold" grpId="3" nodeType="withEffect">
                                      <p:stCondLst>
                                        <p:cond delay="2139"/>
                                      </p:stCondLst>
                                      <p:childTnLst>
                                        <p:anim calcmode="lin" valueType="num">
                                          <p:cBhvr additive="base">
                                            <p:cTn id="105" dur="145"/>
                                            <p:tgtEl>
                                              <p:spTgt spid="25"/>
                                            </p:tgtEl>
                                            <p:attrNameLst>
                                              <p:attrName>ppt_x</p:attrName>
                                            </p:attrNameLst>
                                          </p:cBhvr>
                                          <p:tavLst>
                                            <p:tav tm="0">
                                              <p:val>
                                                <p:strVal val="ppt_x"/>
                                              </p:val>
                                            </p:tav>
                                            <p:tav tm="100000">
                                              <p:val>
                                                <p:strVal val="0-ppt_w/2"/>
                                              </p:val>
                                            </p:tav>
                                          </p:tavLst>
                                        </p:anim>
                                        <p:anim calcmode="lin" valueType="num">
                                          <p:cBhvr additive="base">
                                            <p:cTn id="106" dur="145"/>
                                            <p:tgtEl>
                                              <p:spTgt spid="25"/>
                                            </p:tgtEl>
                                            <p:attrNameLst>
                                              <p:attrName>ppt_y</p:attrName>
                                            </p:attrNameLst>
                                          </p:cBhvr>
                                          <p:tavLst>
                                            <p:tav tm="0">
                                              <p:val>
                                                <p:strVal val="ppt_y"/>
                                              </p:val>
                                            </p:tav>
                                            <p:tav tm="100000">
                                              <p:val>
                                                <p:strVal val="ppt_y"/>
                                              </p:val>
                                            </p:tav>
                                          </p:tavLst>
                                        </p:anim>
                                        <p:set>
                                          <p:cBhvr>
                                            <p:cTn id="107" dur="1" fill="hold">
                                              <p:stCondLst>
                                                <p:cond delay="144"/>
                                              </p:stCondLst>
                                            </p:cTn>
                                            <p:tgtEl>
                                              <p:spTgt spid="25"/>
                                            </p:tgtEl>
                                            <p:attrNameLst>
                                              <p:attrName>style.visibility</p:attrName>
                                            </p:attrNameLst>
                                          </p:cBhvr>
                                          <p:to>
                                            <p:strVal val="hidden"/>
                                          </p:to>
                                        </p:set>
                                      </p:childTnLst>
                                    </p:cTn>
                                  </p:par>
                                  <p:par>
                                    <p:cTn id="108" presetID="2" presetClass="exit" presetSubtype="8" accel="100000" fill="hold" grpId="2" nodeType="withEffect">
                                      <p:stCondLst>
                                        <p:cond delay="2145"/>
                                      </p:stCondLst>
                                      <p:childTnLst>
                                        <p:anim calcmode="lin" valueType="num">
                                          <p:cBhvr additive="base">
                                            <p:cTn id="109" dur="145"/>
                                            <p:tgtEl>
                                              <p:spTgt spid="23"/>
                                            </p:tgtEl>
                                            <p:attrNameLst>
                                              <p:attrName>ppt_x</p:attrName>
                                            </p:attrNameLst>
                                          </p:cBhvr>
                                          <p:tavLst>
                                            <p:tav tm="0">
                                              <p:val>
                                                <p:strVal val="ppt_x"/>
                                              </p:val>
                                            </p:tav>
                                            <p:tav tm="100000">
                                              <p:val>
                                                <p:strVal val="0-ppt_w/2"/>
                                              </p:val>
                                            </p:tav>
                                          </p:tavLst>
                                        </p:anim>
                                        <p:anim calcmode="lin" valueType="num">
                                          <p:cBhvr additive="base">
                                            <p:cTn id="110" dur="145"/>
                                            <p:tgtEl>
                                              <p:spTgt spid="23"/>
                                            </p:tgtEl>
                                            <p:attrNameLst>
                                              <p:attrName>ppt_y</p:attrName>
                                            </p:attrNameLst>
                                          </p:cBhvr>
                                          <p:tavLst>
                                            <p:tav tm="0">
                                              <p:val>
                                                <p:strVal val="ppt_y"/>
                                              </p:val>
                                            </p:tav>
                                            <p:tav tm="100000">
                                              <p:val>
                                                <p:strVal val="ppt_y"/>
                                              </p:val>
                                            </p:tav>
                                          </p:tavLst>
                                        </p:anim>
                                        <p:set>
                                          <p:cBhvr>
                                            <p:cTn id="111" dur="1" fill="hold">
                                              <p:stCondLst>
                                                <p:cond delay="144"/>
                                              </p:stCondLst>
                                            </p:cTn>
                                            <p:tgtEl>
                                              <p:spTgt spid="23"/>
                                            </p:tgtEl>
                                            <p:attrNameLst>
                                              <p:attrName>style.visibility</p:attrName>
                                            </p:attrNameLst>
                                          </p:cBhvr>
                                          <p:to>
                                            <p:strVal val="hidden"/>
                                          </p:to>
                                        </p:set>
                                      </p:childTnLst>
                                    </p:cTn>
                                  </p:par>
                                  <p:par>
                                    <p:cTn id="112" presetID="2" presetClass="exit" presetSubtype="8" accel="100000" fill="hold" grpId="4" nodeType="withEffect">
                                      <p:stCondLst>
                                        <p:cond delay="2153"/>
                                      </p:stCondLst>
                                      <p:childTnLst>
                                        <p:anim calcmode="lin" valueType="num">
                                          <p:cBhvr additive="base">
                                            <p:cTn id="113" dur="145"/>
                                            <p:tgtEl>
                                              <p:spTgt spid="29"/>
                                            </p:tgtEl>
                                            <p:attrNameLst>
                                              <p:attrName>ppt_x</p:attrName>
                                            </p:attrNameLst>
                                          </p:cBhvr>
                                          <p:tavLst>
                                            <p:tav tm="0">
                                              <p:val>
                                                <p:strVal val="ppt_x"/>
                                              </p:val>
                                            </p:tav>
                                            <p:tav tm="100000">
                                              <p:val>
                                                <p:strVal val="0-ppt_w/2"/>
                                              </p:val>
                                            </p:tav>
                                          </p:tavLst>
                                        </p:anim>
                                        <p:anim calcmode="lin" valueType="num">
                                          <p:cBhvr additive="base">
                                            <p:cTn id="114" dur="145"/>
                                            <p:tgtEl>
                                              <p:spTgt spid="29"/>
                                            </p:tgtEl>
                                            <p:attrNameLst>
                                              <p:attrName>ppt_y</p:attrName>
                                            </p:attrNameLst>
                                          </p:cBhvr>
                                          <p:tavLst>
                                            <p:tav tm="0">
                                              <p:val>
                                                <p:strVal val="ppt_y"/>
                                              </p:val>
                                            </p:tav>
                                            <p:tav tm="100000">
                                              <p:val>
                                                <p:strVal val="ppt_y"/>
                                              </p:val>
                                            </p:tav>
                                          </p:tavLst>
                                        </p:anim>
                                        <p:set>
                                          <p:cBhvr>
                                            <p:cTn id="115" dur="1" fill="hold">
                                              <p:stCondLst>
                                                <p:cond delay="144"/>
                                              </p:stCondLst>
                                            </p:cTn>
                                            <p:tgtEl>
                                              <p:spTgt spid="29"/>
                                            </p:tgtEl>
                                            <p:attrNameLst>
                                              <p:attrName>style.visibility</p:attrName>
                                            </p:attrNameLst>
                                          </p:cBhvr>
                                          <p:to>
                                            <p:strVal val="hidden"/>
                                          </p:to>
                                        </p:set>
                                      </p:childTnLst>
                                    </p:cTn>
                                  </p:par>
                                  <p:par>
                                    <p:cTn id="116" presetID="2" presetClass="exit" presetSubtype="8" accel="100000" fill="hold" grpId="4" nodeType="withEffect">
                                      <p:stCondLst>
                                        <p:cond delay="2159"/>
                                      </p:stCondLst>
                                      <p:childTnLst>
                                        <p:anim calcmode="lin" valueType="num">
                                          <p:cBhvr additive="base">
                                            <p:cTn id="117" dur="174"/>
                                            <p:tgtEl>
                                              <p:spTgt spid="26"/>
                                            </p:tgtEl>
                                            <p:attrNameLst>
                                              <p:attrName>ppt_x</p:attrName>
                                            </p:attrNameLst>
                                          </p:cBhvr>
                                          <p:tavLst>
                                            <p:tav tm="0">
                                              <p:val>
                                                <p:strVal val="ppt_x"/>
                                              </p:val>
                                            </p:tav>
                                            <p:tav tm="100000">
                                              <p:val>
                                                <p:strVal val="0-ppt_w/2"/>
                                              </p:val>
                                            </p:tav>
                                          </p:tavLst>
                                        </p:anim>
                                        <p:anim calcmode="lin" valueType="num">
                                          <p:cBhvr additive="base">
                                            <p:cTn id="118" dur="174"/>
                                            <p:tgtEl>
                                              <p:spTgt spid="26"/>
                                            </p:tgtEl>
                                            <p:attrNameLst>
                                              <p:attrName>ppt_y</p:attrName>
                                            </p:attrNameLst>
                                          </p:cBhvr>
                                          <p:tavLst>
                                            <p:tav tm="0">
                                              <p:val>
                                                <p:strVal val="ppt_y"/>
                                              </p:val>
                                            </p:tav>
                                            <p:tav tm="100000">
                                              <p:val>
                                                <p:strVal val="ppt_y"/>
                                              </p:val>
                                            </p:tav>
                                          </p:tavLst>
                                        </p:anim>
                                        <p:set>
                                          <p:cBhvr>
                                            <p:cTn id="119" dur="1" fill="hold">
                                              <p:stCondLst>
                                                <p:cond delay="173"/>
                                              </p:stCondLst>
                                            </p:cTn>
                                            <p:tgtEl>
                                              <p:spTgt spid="26"/>
                                            </p:tgtEl>
                                            <p:attrNameLst>
                                              <p:attrName>style.visibility</p:attrName>
                                            </p:attrNameLst>
                                          </p:cBhvr>
                                          <p:to>
                                            <p:strVal val="hidden"/>
                                          </p:to>
                                        </p:set>
                                      </p:childTnLst>
                                    </p:cTn>
                                  </p:par>
                                  <p:par>
                                    <p:cTn id="120" presetID="2" presetClass="exit" presetSubtype="8" accel="100000" fill="hold" grpId="4" nodeType="withEffect">
                                      <p:stCondLst>
                                        <p:cond delay="2168"/>
                                      </p:stCondLst>
                                      <p:childTnLst>
                                        <p:anim calcmode="lin" valueType="num">
                                          <p:cBhvr additive="base">
                                            <p:cTn id="121" dur="174"/>
                                            <p:tgtEl>
                                              <p:spTgt spid="30"/>
                                            </p:tgtEl>
                                            <p:attrNameLst>
                                              <p:attrName>ppt_x</p:attrName>
                                            </p:attrNameLst>
                                          </p:cBhvr>
                                          <p:tavLst>
                                            <p:tav tm="0">
                                              <p:val>
                                                <p:strVal val="ppt_x"/>
                                              </p:val>
                                            </p:tav>
                                            <p:tav tm="100000">
                                              <p:val>
                                                <p:strVal val="0-ppt_w/2"/>
                                              </p:val>
                                            </p:tav>
                                          </p:tavLst>
                                        </p:anim>
                                        <p:anim calcmode="lin" valueType="num">
                                          <p:cBhvr additive="base">
                                            <p:cTn id="122" dur="174"/>
                                            <p:tgtEl>
                                              <p:spTgt spid="30"/>
                                            </p:tgtEl>
                                            <p:attrNameLst>
                                              <p:attrName>ppt_y</p:attrName>
                                            </p:attrNameLst>
                                          </p:cBhvr>
                                          <p:tavLst>
                                            <p:tav tm="0">
                                              <p:val>
                                                <p:strVal val="ppt_y"/>
                                              </p:val>
                                            </p:tav>
                                            <p:tav tm="100000">
                                              <p:val>
                                                <p:strVal val="ppt_y"/>
                                              </p:val>
                                            </p:tav>
                                          </p:tavLst>
                                        </p:anim>
                                        <p:set>
                                          <p:cBhvr>
                                            <p:cTn id="123" dur="1" fill="hold">
                                              <p:stCondLst>
                                                <p:cond delay="173"/>
                                              </p:stCondLst>
                                            </p:cTn>
                                            <p:tgtEl>
                                              <p:spTgt spid="30"/>
                                            </p:tgtEl>
                                            <p:attrNameLst>
                                              <p:attrName>style.visibility</p:attrName>
                                            </p:attrNameLst>
                                          </p:cBhvr>
                                          <p:to>
                                            <p:strVal val="hidden"/>
                                          </p:to>
                                        </p:set>
                                      </p:childTnLst>
                                    </p:cTn>
                                  </p:par>
                                  <p:par>
                                    <p:cTn id="124" presetID="2" presetClass="exit" presetSubtype="8" accel="100000" fill="hold" grpId="3" nodeType="withEffect">
                                      <p:stCondLst>
                                        <p:cond delay="2173"/>
                                      </p:stCondLst>
                                      <p:childTnLst>
                                        <p:anim calcmode="lin" valueType="num">
                                          <p:cBhvr additive="base">
                                            <p:cTn id="125" dur="203"/>
                                            <p:tgtEl>
                                              <p:spTgt spid="27"/>
                                            </p:tgtEl>
                                            <p:attrNameLst>
                                              <p:attrName>ppt_x</p:attrName>
                                            </p:attrNameLst>
                                          </p:cBhvr>
                                          <p:tavLst>
                                            <p:tav tm="0">
                                              <p:val>
                                                <p:strVal val="ppt_x"/>
                                              </p:val>
                                            </p:tav>
                                            <p:tav tm="100000">
                                              <p:val>
                                                <p:strVal val="0-ppt_w/2"/>
                                              </p:val>
                                            </p:tav>
                                          </p:tavLst>
                                        </p:anim>
                                        <p:anim calcmode="lin" valueType="num">
                                          <p:cBhvr additive="base">
                                            <p:cTn id="126" dur="203"/>
                                            <p:tgtEl>
                                              <p:spTgt spid="27"/>
                                            </p:tgtEl>
                                            <p:attrNameLst>
                                              <p:attrName>ppt_y</p:attrName>
                                            </p:attrNameLst>
                                          </p:cBhvr>
                                          <p:tavLst>
                                            <p:tav tm="0">
                                              <p:val>
                                                <p:strVal val="ppt_y"/>
                                              </p:val>
                                            </p:tav>
                                            <p:tav tm="100000">
                                              <p:val>
                                                <p:strVal val="ppt_y"/>
                                              </p:val>
                                            </p:tav>
                                          </p:tavLst>
                                        </p:anim>
                                        <p:set>
                                          <p:cBhvr>
                                            <p:cTn id="127" dur="1" fill="hold">
                                              <p:stCondLst>
                                                <p:cond delay="202"/>
                                              </p:stCondLst>
                                            </p:cTn>
                                            <p:tgtEl>
                                              <p:spTgt spid="27"/>
                                            </p:tgtEl>
                                            <p:attrNameLst>
                                              <p:attrName>style.visibility</p:attrName>
                                            </p:attrNameLst>
                                          </p:cBhvr>
                                          <p:to>
                                            <p:strVal val="hidden"/>
                                          </p:to>
                                        </p:set>
                                      </p:childTnLst>
                                    </p:cTn>
                                  </p:par>
                                  <p:par>
                                    <p:cTn id="128" presetID="2" presetClass="exit" presetSubtype="8" accel="100000" fill="hold" grpId="3" nodeType="withEffect">
                                      <p:stCondLst>
                                        <p:cond delay="2182"/>
                                      </p:stCondLst>
                                      <p:childTnLst>
                                        <p:anim calcmode="lin" valueType="num">
                                          <p:cBhvr additive="base">
                                            <p:cTn id="129" dur="203"/>
                                            <p:tgtEl>
                                              <p:spTgt spid="31"/>
                                            </p:tgtEl>
                                            <p:attrNameLst>
                                              <p:attrName>ppt_x</p:attrName>
                                            </p:attrNameLst>
                                          </p:cBhvr>
                                          <p:tavLst>
                                            <p:tav tm="0">
                                              <p:val>
                                                <p:strVal val="ppt_x"/>
                                              </p:val>
                                            </p:tav>
                                            <p:tav tm="100000">
                                              <p:val>
                                                <p:strVal val="0-ppt_w/2"/>
                                              </p:val>
                                            </p:tav>
                                          </p:tavLst>
                                        </p:anim>
                                        <p:anim calcmode="lin" valueType="num">
                                          <p:cBhvr additive="base">
                                            <p:cTn id="130" dur="203"/>
                                            <p:tgtEl>
                                              <p:spTgt spid="31"/>
                                            </p:tgtEl>
                                            <p:attrNameLst>
                                              <p:attrName>ppt_y</p:attrName>
                                            </p:attrNameLst>
                                          </p:cBhvr>
                                          <p:tavLst>
                                            <p:tav tm="0">
                                              <p:val>
                                                <p:strVal val="ppt_y"/>
                                              </p:val>
                                            </p:tav>
                                            <p:tav tm="100000">
                                              <p:val>
                                                <p:strVal val="ppt_y"/>
                                              </p:val>
                                            </p:tav>
                                          </p:tavLst>
                                        </p:anim>
                                        <p:set>
                                          <p:cBhvr>
                                            <p:cTn id="131" dur="1" fill="hold">
                                              <p:stCondLst>
                                                <p:cond delay="202"/>
                                              </p:stCondLst>
                                            </p:cTn>
                                            <p:tgtEl>
                                              <p:spTgt spid="31"/>
                                            </p:tgtEl>
                                            <p:attrNameLst>
                                              <p:attrName>style.visibility</p:attrName>
                                            </p:attrNameLst>
                                          </p:cBhvr>
                                          <p:to>
                                            <p:strVal val="hidden"/>
                                          </p:to>
                                        </p:set>
                                      </p:childTnLst>
                                    </p:cTn>
                                  </p:par>
                                  <p:par>
                                    <p:cTn id="132" presetID="2" presetClass="exit" presetSubtype="8" accel="100000" fill="hold" grpId="0" nodeType="withEffect">
                                      <p:stCondLst>
                                        <p:cond delay="2240"/>
                                      </p:stCondLst>
                                      <p:childTnLst>
                                        <p:anim calcmode="lin" valueType="num">
                                          <p:cBhvr additive="base">
                                            <p:cTn id="133" dur="145"/>
                                            <p:tgtEl>
                                              <p:spTgt spid="34"/>
                                            </p:tgtEl>
                                            <p:attrNameLst>
                                              <p:attrName>ppt_x</p:attrName>
                                            </p:attrNameLst>
                                          </p:cBhvr>
                                          <p:tavLst>
                                            <p:tav tm="0">
                                              <p:val>
                                                <p:strVal val="ppt_x"/>
                                              </p:val>
                                            </p:tav>
                                            <p:tav tm="100000">
                                              <p:val>
                                                <p:strVal val="0-ppt_w/2"/>
                                              </p:val>
                                            </p:tav>
                                          </p:tavLst>
                                        </p:anim>
                                        <p:anim calcmode="lin" valueType="num">
                                          <p:cBhvr additive="base">
                                            <p:cTn id="134" dur="145"/>
                                            <p:tgtEl>
                                              <p:spTgt spid="34"/>
                                            </p:tgtEl>
                                            <p:attrNameLst>
                                              <p:attrName>ppt_y</p:attrName>
                                            </p:attrNameLst>
                                          </p:cBhvr>
                                          <p:tavLst>
                                            <p:tav tm="0">
                                              <p:val>
                                                <p:strVal val="ppt_y"/>
                                              </p:val>
                                            </p:tav>
                                            <p:tav tm="100000">
                                              <p:val>
                                                <p:strVal val="ppt_y"/>
                                              </p:val>
                                            </p:tav>
                                          </p:tavLst>
                                        </p:anim>
                                        <p:set>
                                          <p:cBhvr>
                                            <p:cTn id="135" dur="1" fill="hold">
                                              <p:stCondLst>
                                                <p:cond delay="144"/>
                                              </p:stCondLst>
                                            </p:cTn>
                                            <p:tgtEl>
                                              <p:spTgt spid="34"/>
                                            </p:tgtEl>
                                            <p:attrNameLst>
                                              <p:attrName>style.visibility</p:attrName>
                                            </p:attrNameLst>
                                          </p:cBhvr>
                                          <p:to>
                                            <p:strVal val="hidden"/>
                                          </p:to>
                                        </p:set>
                                      </p:childTnLst>
                                    </p:cTn>
                                  </p:par>
                                </p:childTnLst>
                              </p:cTn>
                            </p:par>
                            <p:par>
                              <p:cTn id="136" fill="hold">
                                <p:stCondLst>
                                  <p:cond delay="2385"/>
                                </p:stCondLst>
                                <p:childTnLst>
                                  <p:par>
                                    <p:cTn id="137" presetID="1" presetClass="entr" presetSubtype="0" fill="hold" grpId="0" nodeType="afterEffect">
                                      <p:stCondLst>
                                        <p:cond delay="0"/>
                                      </p:stCondLst>
                                      <p:childTnLst>
                                        <p:set>
                                          <p:cBhvr>
                                            <p:cTn id="1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1" grpId="0" animBg="1"/>
          <p:bldP spid="22" grpId="0" animBg="1"/>
          <p:bldP spid="23" grpId="0"/>
          <p:bldP spid="23" grpId="1"/>
          <p:bldP spid="23" grpId="2"/>
          <p:bldP spid="24" grpId="0" animBg="1"/>
          <p:bldP spid="24" grpId="1" animBg="1"/>
          <p:bldP spid="24" grpId="2" animBg="1"/>
          <p:bldP spid="24" grpId="3" animBg="1"/>
          <p:bldP spid="25" grpId="0" animBg="1"/>
          <p:bldP spid="25" grpId="1" animBg="1"/>
          <p:bldP spid="25" grpId="2" animBg="1"/>
          <p:bldP spid="25" grpId="3" animBg="1"/>
          <p:bldP spid="26" grpId="0" animBg="1"/>
          <p:bldP spid="26" grpId="1" animBg="1"/>
          <p:bldP spid="26" grpId="2" animBg="1"/>
          <p:bldP spid="26" grpId="3" animBg="1"/>
          <p:bldP spid="26" grpId="4" animBg="1"/>
          <p:bldP spid="27" grpId="0" animBg="1"/>
          <p:bldP spid="27" grpId="1" animBg="1"/>
          <p:bldP spid="27" grpId="2" animBg="1"/>
          <p:bldP spid="27" grpId="3" animBg="1"/>
          <p:bldP spid="28" grpId="0" animBg="1"/>
          <p:bldP spid="28" grpId="1" animBg="1"/>
          <p:bldP spid="28" grpId="2" animBg="1"/>
          <p:bldP spid="28" grpId="3" animBg="1"/>
          <p:bldP spid="29" grpId="0" animBg="1"/>
          <p:bldP spid="29" grpId="1" animBg="1"/>
          <p:bldP spid="29" grpId="2" animBg="1"/>
          <p:bldP spid="29" grpId="3" animBg="1"/>
          <p:bldP spid="29" grpId="4" animBg="1"/>
          <p:bldP spid="30" grpId="0" animBg="1"/>
          <p:bldP spid="30" grpId="1" animBg="1"/>
          <p:bldP spid="30" grpId="2" animBg="1"/>
          <p:bldP spid="30" grpId="3" animBg="1"/>
          <p:bldP spid="30" grpId="4" animBg="1"/>
          <p:bldP spid="31" grpId="0" animBg="1"/>
          <p:bldP spid="31" grpId="1" animBg="1"/>
          <p:bldP spid="31" grpId="2" animBg="1"/>
          <p:bldP spid="31" grpId="3" animBg="1"/>
          <p:bldP spid="32" grpId="0" animBg="1"/>
          <p:bldP spid="33" grpId="0" animBg="1"/>
          <p:bldP spid="34" grpId="0"/>
          <p:bldP spid="34" grpId="1"/>
          <p:bldP spid="20" grpId="0" animBg="1"/>
        </p:bldLst>
      </p:timing>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009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123.04+0.68=123.72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矩形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11516" y="3198168"/>
            <a:ext cx="369012" cy="461665"/>
          </a:xfrm>
          <a:prstGeom prst="rect">
            <a:avLst/>
          </a:prstGeom>
          <a:noFill/>
        </p:spPr>
        <p:txBody>
          <a:bodyPr wrap="none" rtlCol="0">
            <a:spAutoFit/>
          </a:bodyPr>
          <a:lstStyle/>
          <a:p>
            <a:pPr algn="ct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3</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1866316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strVal val="4*#ppt_w"/>
                                          </p:val>
                                        </p:tav>
                                        <p:tav tm="100000">
                                          <p:val>
                                            <p:strVal val="#ppt_w"/>
                                          </p:val>
                                        </p:tav>
                                      </p:tavLst>
                                    </p:anim>
                                    <p:anim calcmode="lin" valueType="num">
                                      <p:cBhvr>
                                        <p:cTn id="8" dur="200" fill="hold"/>
                                        <p:tgtEl>
                                          <p:spTgt spid="7"/>
                                        </p:tgtEl>
                                        <p:attrNameLst>
                                          <p:attrName>ppt_h</p:attrName>
                                        </p:attrNameLst>
                                      </p:cBhvr>
                                      <p:tavLst>
                                        <p:tav tm="0">
                                          <p:val>
                                            <p:strVal val="4*#ppt_h"/>
                                          </p:val>
                                        </p:tav>
                                        <p:tav tm="100000">
                                          <p:val>
                                            <p:strVal val="#ppt_h"/>
                                          </p:val>
                                        </p:tav>
                                      </p:tavLst>
                                    </p:anim>
                                  </p:childTnLst>
                                </p:cTn>
                              </p:par>
                              <p:par>
                                <p:cTn id="9" presetID="6" presetClass="emph" presetSubtype="0" accel="50000" fill="hold" grpId="1" nodeType="withEffect">
                                  <p:stCondLst>
                                    <p:cond delay="340"/>
                                  </p:stCondLst>
                                  <p:childTnLst>
                                    <p:animScale>
                                      <p:cBhvr>
                                        <p:cTn id="10" dur="240" fill="hold"/>
                                        <p:tgtEl>
                                          <p:spTgt spid="7"/>
                                        </p:tgtEl>
                                      </p:cBhvr>
                                      <p:by x="2000000" y="2000000"/>
                                    </p:animScale>
                                  </p:childTnLst>
                                </p:cTn>
                              </p:par>
                              <p:par>
                                <p:cTn id="11" presetID="35" presetClass="path" presetSubtype="0" accel="50000" fill="hold" grpId="2" nodeType="withEffect">
                                  <p:stCondLst>
                                    <p:cond delay="340"/>
                                  </p:stCondLst>
                                  <p:childTnLst>
                                    <p:animMotion origin="layout" path="M 0 -0.00046 L -0.00924 0.12454 " pathEditMode="relative" rAng="0" ptsTypes="AA">
                                      <p:cBhvr>
                                        <p:cTn id="12" dur="240" fill="hold"/>
                                        <p:tgtEl>
                                          <p:spTgt spid="7"/>
                                        </p:tgtEl>
                                        <p:attrNameLst>
                                          <p:attrName>ppt_x</p:attrName>
                                          <p:attrName>ppt_y</p:attrName>
                                        </p:attrNameLst>
                                      </p:cBhvr>
                                      <p:rCtr x="-469" y="6250"/>
                                    </p:animMotion>
                                  </p:childTnLst>
                                </p:cTn>
                              </p:par>
                              <p:par>
                                <p:cTn id="13" presetID="1" presetClass="entr" presetSubtype="0" fill="hold" grpId="0" nodeType="withEffect">
                                  <p:stCondLst>
                                    <p:cond delay="58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58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7" grpId="0"/>
      <p:bldP spid="7" grpId="1"/>
      <p:bldP spid="7" grpId="2"/>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4538663" cy="3150394"/>
          </a:xfrm>
          <a:prstGeom prst="rect">
            <a:avLst/>
          </a:prstGeom>
          <a:blipFill dpi="0" rotWithShape="1">
            <a:blip r:embed="rId2">
              <a:extLst>
                <a:ext uri="{28A0092B-C50C-407E-A947-70E740481C1C}">
                  <a14:useLocalDpi xmlns:a14="http://schemas.microsoft.com/office/drawing/2010/main" val="0"/>
                </a:ext>
              </a:extLst>
            </a:blip>
            <a:srcRect/>
            <a:tile tx="0" ty="0" sx="100000" sy="100000" flip="none" algn="r"/>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8658225" y="0"/>
            <a:ext cx="3533775" cy="3150394"/>
          </a:xfrm>
          <a:prstGeom prst="rect">
            <a:avLst/>
          </a:prstGeom>
          <a:blipFill dpi="0" rotWithShape="1">
            <a:blip r:embed="rId3">
              <a:extLst>
                <a:ext uri="{28A0092B-C50C-407E-A947-70E740481C1C}">
                  <a14:useLocalDpi xmlns:a14="http://schemas.microsoft.com/office/drawing/2010/main" val="0"/>
                </a:ext>
              </a:extLst>
            </a:blip>
            <a:srcRect/>
            <a:tile tx="0" ty="0" sx="100000" sy="100000" flip="none" algn="ctr"/>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66761" y="0"/>
            <a:ext cx="4055745" cy="3150394"/>
          </a:xfrm>
          <a:prstGeom prst="rect">
            <a:avLst/>
          </a:prstGeom>
          <a:blipFill dpi="0" rotWithShape="1">
            <a:blip r:embed="rId4">
              <a:extLst>
                <a:ext uri="{28A0092B-C50C-407E-A947-70E740481C1C}">
                  <a14:useLocalDpi xmlns:a14="http://schemas.microsoft.com/office/drawing/2010/main" val="0"/>
                </a:ext>
              </a:extLst>
            </a:blip>
            <a:srcRect/>
            <a:tile tx="0" ty="0" sx="100000" sy="100000" flip="none" algn="r"/>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66761" y="3190874"/>
            <a:ext cx="7625239" cy="3667125"/>
          </a:xfrm>
          <a:prstGeom prst="rect">
            <a:avLst/>
          </a:prstGeom>
          <a:blipFill dpi="0" rotWithShape="1">
            <a:blip r:embed="rId5">
              <a:extLst>
                <a:ext uri="{28A0092B-C50C-407E-A947-70E740481C1C}">
                  <a14:useLocalDpi xmlns:a14="http://schemas.microsoft.com/office/drawing/2010/main" val="0"/>
                </a:ext>
              </a:extLst>
            </a:blip>
            <a:srcRect/>
            <a:tile tx="0" ty="0" sx="100000" sy="100000" flip="none" algn="b"/>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3190875"/>
            <a:ext cx="2425700" cy="1581150"/>
          </a:xfrm>
          <a:prstGeom prst="rect">
            <a:avLst/>
          </a:prstGeom>
          <a:blipFill dpi="0" rotWithShape="1">
            <a:blip r:embed="rId6">
              <a:extLst>
                <a:ext uri="{28A0092B-C50C-407E-A947-70E740481C1C}">
                  <a14:useLocalDpi xmlns:a14="http://schemas.microsoft.com/office/drawing/2010/main" val="0"/>
                </a:ext>
              </a:extLst>
            </a:blip>
            <a:srcRect/>
            <a:tile tx="0" ty="0" sx="100000" sy="100000" flip="none" algn="b"/>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426494" y="3190874"/>
            <a:ext cx="2112168" cy="1583532"/>
          </a:xfrm>
          <a:prstGeom prst="rect">
            <a:avLst/>
          </a:prstGeom>
          <a:blipFill dpi="0" rotWithShape="1">
            <a:blip r:embed="rId7">
              <a:extLst>
                <a:ext uri="{28A0092B-C50C-407E-A947-70E740481C1C}">
                  <a14:useLocalDpi xmlns:a14="http://schemas.microsoft.com/office/drawing/2010/main" val="0"/>
                </a:ext>
              </a:extLst>
            </a:blip>
            <a:srcRect/>
            <a:tile tx="0" ty="0" sx="100000" sy="100000" flip="none" algn="b"/>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4772025"/>
            <a:ext cx="4538662" cy="2085976"/>
          </a:xfrm>
          <a:prstGeom prst="rect">
            <a:avLst/>
          </a:prstGeom>
          <a:blipFill dpi="0" rotWithShape="1">
            <a:blip r:embed="rId8">
              <a:extLst>
                <a:ext uri="{28A0092B-C50C-407E-A947-70E740481C1C}">
                  <a14:useLocalDpi xmlns:a14="http://schemas.microsoft.com/office/drawing/2010/main" val="0"/>
                </a:ext>
              </a:extLst>
            </a:blip>
            <a:srcRect/>
            <a:tile tx="0" ty="0" sx="100000" sy="100000" flip="none" algn="b"/>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title"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66761" y="2617668"/>
            <a:ext cx="7625239" cy="848863"/>
          </a:xfrm>
          <a:prstGeom prst="rect">
            <a:avLst/>
          </a:prstGeom>
          <a:solidFill>
            <a:schemeClr val="accent4"/>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prstClr val="white"/>
                </a:solidFill>
              </a:rPr>
              <a:t>Print Your Text Here</a:t>
            </a:r>
            <a:endParaRPr lang="zh-CN" altLang="en-US" sz="6000" dirty="0">
              <a:solidFill>
                <a:prstClr val="white"/>
              </a:solidFill>
            </a:endParaRPr>
          </a:p>
        </p:txBody>
      </p:sp>
      <p:sp>
        <p:nvSpPr>
          <p:cNvPr id="13" name="矩形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0090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123.72+0.84=124.56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矩形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 name="矩形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 name="矩形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03160"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30997888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 fill="hold"/>
                                            <p:tgtEl>
                                              <p:spTgt spid="3"/>
                                            </p:tgtEl>
                                            <p:attrNameLst>
                                              <p:attrName>ppt_w</p:attrName>
                                            </p:attrNameLst>
                                          </p:cBhvr>
                                          <p:tavLst>
                                            <p:tav tm="0">
                                              <p:val>
                                                <p:fltVal val="0"/>
                                              </p:val>
                                            </p:tav>
                                            <p:tav tm="100000">
                                              <p:val>
                                                <p:strVal val="#ppt_w"/>
                                              </p:val>
                                            </p:tav>
                                          </p:tavLst>
                                        </p:anim>
                                        <p:anim calcmode="lin" valueType="num">
                                          <p:cBhvr>
                                            <p:cTn id="8" dur="75" fill="hold"/>
                                            <p:tgtEl>
                                              <p:spTgt spid="3"/>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75"/>
                                      </p:stCondLst>
                                      <p:childTnLst>
                                        <p:animScale>
                                          <p:cBhvr>
                                            <p:cTn id="10" dur="30" fill="hold"/>
                                            <p:tgtEl>
                                              <p:spTgt spid="3"/>
                                            </p:tgtEl>
                                          </p:cBhvr>
                                          <p:by x="90000" y="90000"/>
                                        </p:animScale>
                                      </p:childTnLst>
                                    </p:cTn>
                                  </p:par>
                                  <p:par>
                                    <p:cTn id="11" presetID="6" presetClass="emph" presetSubtype="0" autoRev="1" fill="hold" grpId="2" nodeType="withEffect">
                                      <p:stCondLst>
                                        <p:cond delay="135"/>
                                      </p:stCondLst>
                                      <p:childTnLst>
                                        <p:animScale>
                                          <p:cBhvr>
                                            <p:cTn id="12" dur="30" fill="hold"/>
                                            <p:tgtEl>
                                              <p:spTgt spid="3"/>
                                            </p:tgtEl>
                                          </p:cBhvr>
                                          <p:by x="95000" y="95000"/>
                                        </p:animScale>
                                      </p:childTnLst>
                                    </p:cTn>
                                  </p:par>
                                  <p:par>
                                    <p:cTn id="13" presetID="6" presetClass="emph" presetSubtype="0" autoRev="1" fill="hold" grpId="3" nodeType="withEffect">
                                      <p:stCondLst>
                                        <p:cond delay="195"/>
                                      </p:stCondLst>
                                      <p:childTnLst>
                                        <p:animScale>
                                          <p:cBhvr>
                                            <p:cTn id="14" dur="30" fill="hold"/>
                                            <p:tgtEl>
                                              <p:spTgt spid="3"/>
                                            </p:tgtEl>
                                          </p:cBhvr>
                                          <p:by x="98000" y="98000"/>
                                        </p:animScale>
                                      </p:childTnLst>
                                    </p:cTn>
                                  </p:par>
                                  <p:par>
                                    <p:cTn id="15" presetID="6" presetClass="emph" presetSubtype="0" autoRev="1" fill="hold" grpId="4" nodeType="withEffect">
                                      <p:stCondLst>
                                        <p:cond delay="255"/>
                                      </p:stCondLst>
                                      <p:childTnLst>
                                        <p:animScale>
                                          <p:cBhvr>
                                            <p:cTn id="16" dur="30" fill="hold"/>
                                            <p:tgtEl>
                                              <p:spTgt spid="3"/>
                                            </p:tgtEl>
                                          </p:cBhvr>
                                          <p:by x="99000" y="99000"/>
                                        </p:animScale>
                                      </p:childTnLst>
                                    </p:cTn>
                                  </p:par>
                                  <p:par>
                                    <p:cTn id="17" presetID="23" presetClass="entr" presetSubtype="16" fill="hold" grpId="0" nodeType="withEffect">
                                      <p:stCondLst>
                                        <p:cond delay="9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 fill="hold"/>
                                            <p:tgtEl>
                                              <p:spTgt spid="8"/>
                                            </p:tgtEl>
                                            <p:attrNameLst>
                                              <p:attrName>ppt_w</p:attrName>
                                            </p:attrNameLst>
                                          </p:cBhvr>
                                          <p:tavLst>
                                            <p:tav tm="0">
                                              <p:val>
                                                <p:fltVal val="0"/>
                                              </p:val>
                                            </p:tav>
                                            <p:tav tm="100000">
                                              <p:val>
                                                <p:strVal val="#ppt_w"/>
                                              </p:val>
                                            </p:tav>
                                          </p:tavLst>
                                        </p:anim>
                                        <p:anim calcmode="lin" valueType="num">
                                          <p:cBhvr>
                                            <p:cTn id="20" dur="75" fill="hold"/>
                                            <p:tgtEl>
                                              <p:spTgt spid="8"/>
                                            </p:tgtEl>
                                            <p:attrNameLst>
                                              <p:attrName>ppt_h</p:attrName>
                                            </p:attrNameLst>
                                          </p:cBhvr>
                                          <p:tavLst>
                                            <p:tav tm="0">
                                              <p:val>
                                                <p:fltVal val="0"/>
                                              </p:val>
                                            </p:tav>
                                            <p:tav tm="100000">
                                              <p:val>
                                                <p:strVal val="#ppt_h"/>
                                              </p:val>
                                            </p:tav>
                                          </p:tavLst>
                                        </p:anim>
                                      </p:childTnLst>
                                    </p:cTn>
                                  </p:par>
                                  <p:par>
                                    <p:cTn id="21" presetID="6" presetClass="emph" presetSubtype="0" autoRev="1" fill="hold" grpId="1" nodeType="withEffect">
                                      <p:stCondLst>
                                        <p:cond delay="165"/>
                                      </p:stCondLst>
                                      <p:childTnLst>
                                        <p:animScale>
                                          <p:cBhvr>
                                            <p:cTn id="22" dur="30" fill="hold"/>
                                            <p:tgtEl>
                                              <p:spTgt spid="8"/>
                                            </p:tgtEl>
                                          </p:cBhvr>
                                          <p:by x="90000" y="90000"/>
                                        </p:animScale>
                                      </p:childTnLst>
                                    </p:cTn>
                                  </p:par>
                                  <p:par>
                                    <p:cTn id="23" presetID="6" presetClass="emph" presetSubtype="0" autoRev="1" fill="hold" grpId="2" nodeType="withEffect">
                                      <p:stCondLst>
                                        <p:cond delay="225"/>
                                      </p:stCondLst>
                                      <p:childTnLst>
                                        <p:animScale>
                                          <p:cBhvr>
                                            <p:cTn id="24" dur="30" fill="hold"/>
                                            <p:tgtEl>
                                              <p:spTgt spid="8"/>
                                            </p:tgtEl>
                                          </p:cBhvr>
                                          <p:by x="95000" y="95000"/>
                                        </p:animScale>
                                      </p:childTnLst>
                                    </p:cTn>
                                  </p:par>
                                  <p:par>
                                    <p:cTn id="25" presetID="6" presetClass="emph" presetSubtype="0" autoRev="1" fill="hold" grpId="3" nodeType="withEffect">
                                      <p:stCondLst>
                                        <p:cond delay="285"/>
                                      </p:stCondLst>
                                      <p:childTnLst>
                                        <p:animScale>
                                          <p:cBhvr>
                                            <p:cTn id="26" dur="30" fill="hold"/>
                                            <p:tgtEl>
                                              <p:spTgt spid="8"/>
                                            </p:tgtEl>
                                          </p:cBhvr>
                                          <p:by x="98000" y="98000"/>
                                        </p:animScale>
                                      </p:childTnLst>
                                    </p:cTn>
                                  </p:par>
                                  <p:par>
                                    <p:cTn id="27" presetID="6" presetClass="emph" presetSubtype="0" autoRev="1" fill="hold" grpId="4" nodeType="withEffect">
                                      <p:stCondLst>
                                        <p:cond delay="345"/>
                                      </p:stCondLst>
                                      <p:childTnLst>
                                        <p:animScale>
                                          <p:cBhvr>
                                            <p:cTn id="28" dur="30" fill="hold"/>
                                            <p:tgtEl>
                                              <p:spTgt spid="8"/>
                                            </p:tgtEl>
                                          </p:cBhvr>
                                          <p:by x="99000" y="99000"/>
                                        </p:animScale>
                                      </p:childTnLst>
                                    </p:cTn>
                                  </p:par>
                                  <p:par>
                                    <p:cTn id="29" presetID="23" presetClass="entr" presetSubtype="16" fill="hold" grpId="0" nodeType="withEffect">
                                      <p:stCondLst>
                                        <p:cond delay="150"/>
                                      </p:stCondLst>
                                      <p:childTnLst>
                                        <p:set>
                                          <p:cBhvr>
                                            <p:cTn id="30" dur="1" fill="hold">
                                              <p:stCondLst>
                                                <p:cond delay="0"/>
                                              </p:stCondLst>
                                            </p:cTn>
                                            <p:tgtEl>
                                              <p:spTgt spid="10"/>
                                            </p:tgtEl>
                                            <p:attrNameLst>
                                              <p:attrName>style.visibility</p:attrName>
                                            </p:attrNameLst>
                                          </p:cBhvr>
                                          <p:to>
                                            <p:strVal val="visible"/>
                                          </p:to>
                                        </p:set>
                                        <p:anim calcmode="lin" valueType="num">
                                          <p:cBhvr>
                                            <p:cTn id="31" dur="75" fill="hold"/>
                                            <p:tgtEl>
                                              <p:spTgt spid="10"/>
                                            </p:tgtEl>
                                            <p:attrNameLst>
                                              <p:attrName>ppt_w</p:attrName>
                                            </p:attrNameLst>
                                          </p:cBhvr>
                                          <p:tavLst>
                                            <p:tav tm="0">
                                              <p:val>
                                                <p:fltVal val="0"/>
                                              </p:val>
                                            </p:tav>
                                            <p:tav tm="100000">
                                              <p:val>
                                                <p:strVal val="#ppt_w"/>
                                              </p:val>
                                            </p:tav>
                                          </p:tavLst>
                                        </p:anim>
                                        <p:anim calcmode="lin" valueType="num">
                                          <p:cBhvr>
                                            <p:cTn id="32" dur="75" fill="hold"/>
                                            <p:tgtEl>
                                              <p:spTgt spid="10"/>
                                            </p:tgtEl>
                                            <p:attrNameLst>
                                              <p:attrName>ppt_h</p:attrName>
                                            </p:attrNameLst>
                                          </p:cBhvr>
                                          <p:tavLst>
                                            <p:tav tm="0">
                                              <p:val>
                                                <p:fltVal val="0"/>
                                              </p:val>
                                            </p:tav>
                                            <p:tav tm="100000">
                                              <p:val>
                                                <p:strVal val="#ppt_h"/>
                                              </p:val>
                                            </p:tav>
                                          </p:tavLst>
                                        </p:anim>
                                      </p:childTnLst>
                                    </p:cTn>
                                  </p:par>
                                  <p:par>
                                    <p:cTn id="33" presetID="6" presetClass="emph" presetSubtype="0" autoRev="1" fill="hold" grpId="1" nodeType="withEffect">
                                      <p:stCondLst>
                                        <p:cond delay="225"/>
                                      </p:stCondLst>
                                      <p:childTnLst>
                                        <p:animScale>
                                          <p:cBhvr>
                                            <p:cTn id="34" dur="30" fill="hold"/>
                                            <p:tgtEl>
                                              <p:spTgt spid="10"/>
                                            </p:tgtEl>
                                          </p:cBhvr>
                                          <p:by x="90000" y="90000"/>
                                        </p:animScale>
                                      </p:childTnLst>
                                    </p:cTn>
                                  </p:par>
                                  <p:par>
                                    <p:cTn id="35" presetID="6" presetClass="emph" presetSubtype="0" autoRev="1" fill="hold" grpId="2" nodeType="withEffect">
                                      <p:stCondLst>
                                        <p:cond delay="285"/>
                                      </p:stCondLst>
                                      <p:childTnLst>
                                        <p:animScale>
                                          <p:cBhvr>
                                            <p:cTn id="36" dur="30" fill="hold"/>
                                            <p:tgtEl>
                                              <p:spTgt spid="10"/>
                                            </p:tgtEl>
                                          </p:cBhvr>
                                          <p:by x="95000" y="95000"/>
                                        </p:animScale>
                                      </p:childTnLst>
                                    </p:cTn>
                                  </p:par>
                                  <p:par>
                                    <p:cTn id="37" presetID="6" presetClass="emph" presetSubtype="0" autoRev="1" fill="hold" grpId="3" nodeType="withEffect">
                                      <p:stCondLst>
                                        <p:cond delay="345"/>
                                      </p:stCondLst>
                                      <p:childTnLst>
                                        <p:animScale>
                                          <p:cBhvr>
                                            <p:cTn id="38" dur="30" fill="hold"/>
                                            <p:tgtEl>
                                              <p:spTgt spid="10"/>
                                            </p:tgtEl>
                                          </p:cBhvr>
                                          <p:by x="98000" y="98000"/>
                                        </p:animScale>
                                      </p:childTnLst>
                                    </p:cTn>
                                  </p:par>
                                  <p:par>
                                    <p:cTn id="39" presetID="6" presetClass="emph" presetSubtype="0" autoRev="1" fill="hold" grpId="4" nodeType="withEffect">
                                      <p:stCondLst>
                                        <p:cond delay="405"/>
                                      </p:stCondLst>
                                      <p:childTnLst>
                                        <p:animScale>
                                          <p:cBhvr>
                                            <p:cTn id="40" dur="30" fill="hold"/>
                                            <p:tgtEl>
                                              <p:spTgt spid="10"/>
                                            </p:tgtEl>
                                          </p:cBhvr>
                                          <p:by x="99000" y="99000"/>
                                        </p:animScale>
                                      </p:childTnLst>
                                    </p:cTn>
                                  </p:par>
                                  <p:par>
                                    <p:cTn id="41" presetID="23" presetClass="entr" presetSubtype="16" fill="hold" grpId="0" nodeType="withEffect">
                                      <p:stCondLst>
                                        <p:cond delay="225"/>
                                      </p:stCondLst>
                                      <p:childTnLst>
                                        <p:set>
                                          <p:cBhvr>
                                            <p:cTn id="42" dur="1" fill="hold">
                                              <p:stCondLst>
                                                <p:cond delay="0"/>
                                              </p:stCondLst>
                                            </p:cTn>
                                            <p:tgtEl>
                                              <p:spTgt spid="11"/>
                                            </p:tgtEl>
                                            <p:attrNameLst>
                                              <p:attrName>style.visibility</p:attrName>
                                            </p:attrNameLst>
                                          </p:cBhvr>
                                          <p:to>
                                            <p:strVal val="visible"/>
                                          </p:to>
                                        </p:set>
                                        <p:anim calcmode="lin" valueType="num">
                                          <p:cBhvr>
                                            <p:cTn id="43" dur="75" fill="hold"/>
                                            <p:tgtEl>
                                              <p:spTgt spid="11"/>
                                            </p:tgtEl>
                                            <p:attrNameLst>
                                              <p:attrName>ppt_w</p:attrName>
                                            </p:attrNameLst>
                                          </p:cBhvr>
                                          <p:tavLst>
                                            <p:tav tm="0">
                                              <p:val>
                                                <p:fltVal val="0"/>
                                              </p:val>
                                            </p:tav>
                                            <p:tav tm="100000">
                                              <p:val>
                                                <p:strVal val="#ppt_w"/>
                                              </p:val>
                                            </p:tav>
                                          </p:tavLst>
                                        </p:anim>
                                        <p:anim calcmode="lin" valueType="num">
                                          <p:cBhvr>
                                            <p:cTn id="44" dur="75" fill="hold"/>
                                            <p:tgtEl>
                                              <p:spTgt spid="11"/>
                                            </p:tgtEl>
                                            <p:attrNameLst>
                                              <p:attrName>ppt_h</p:attrName>
                                            </p:attrNameLst>
                                          </p:cBhvr>
                                          <p:tavLst>
                                            <p:tav tm="0">
                                              <p:val>
                                                <p:fltVal val="0"/>
                                              </p:val>
                                            </p:tav>
                                            <p:tav tm="100000">
                                              <p:val>
                                                <p:strVal val="#ppt_h"/>
                                              </p:val>
                                            </p:tav>
                                          </p:tavLst>
                                        </p:anim>
                                      </p:childTnLst>
                                    </p:cTn>
                                  </p:par>
                                  <p:par>
                                    <p:cTn id="45" presetID="6" presetClass="emph" presetSubtype="0" autoRev="1" fill="hold" grpId="1" nodeType="withEffect">
                                      <p:stCondLst>
                                        <p:cond delay="300"/>
                                      </p:stCondLst>
                                      <p:childTnLst>
                                        <p:animScale>
                                          <p:cBhvr>
                                            <p:cTn id="46" dur="30" fill="hold"/>
                                            <p:tgtEl>
                                              <p:spTgt spid="11"/>
                                            </p:tgtEl>
                                          </p:cBhvr>
                                          <p:by x="90000" y="90000"/>
                                        </p:animScale>
                                      </p:childTnLst>
                                    </p:cTn>
                                  </p:par>
                                  <p:par>
                                    <p:cTn id="47" presetID="6" presetClass="emph" presetSubtype="0" autoRev="1" fill="hold" grpId="2" nodeType="withEffect">
                                      <p:stCondLst>
                                        <p:cond delay="360"/>
                                      </p:stCondLst>
                                      <p:childTnLst>
                                        <p:animScale>
                                          <p:cBhvr>
                                            <p:cTn id="48" dur="30" fill="hold"/>
                                            <p:tgtEl>
                                              <p:spTgt spid="11"/>
                                            </p:tgtEl>
                                          </p:cBhvr>
                                          <p:by x="95000" y="95000"/>
                                        </p:animScale>
                                      </p:childTnLst>
                                    </p:cTn>
                                  </p:par>
                                  <p:par>
                                    <p:cTn id="49" presetID="6" presetClass="emph" presetSubtype="0" autoRev="1" fill="hold" grpId="3" nodeType="withEffect">
                                      <p:stCondLst>
                                        <p:cond delay="420"/>
                                      </p:stCondLst>
                                      <p:childTnLst>
                                        <p:animScale>
                                          <p:cBhvr>
                                            <p:cTn id="50" dur="30" fill="hold"/>
                                            <p:tgtEl>
                                              <p:spTgt spid="11"/>
                                            </p:tgtEl>
                                          </p:cBhvr>
                                          <p:by x="98000" y="98000"/>
                                        </p:animScale>
                                      </p:childTnLst>
                                    </p:cTn>
                                  </p:par>
                                  <p:par>
                                    <p:cTn id="51" presetID="6" presetClass="emph" presetSubtype="0" autoRev="1" fill="hold" grpId="4" nodeType="withEffect">
                                      <p:stCondLst>
                                        <p:cond delay="480"/>
                                      </p:stCondLst>
                                      <p:childTnLst>
                                        <p:animScale>
                                          <p:cBhvr>
                                            <p:cTn id="52" dur="30" fill="hold"/>
                                            <p:tgtEl>
                                              <p:spTgt spid="11"/>
                                            </p:tgtEl>
                                          </p:cBhvr>
                                          <p:by x="99000" y="99000"/>
                                        </p:animScale>
                                      </p:childTnLst>
                                    </p:cTn>
                                  </p:par>
                                  <p:par>
                                    <p:cTn id="53" presetID="23" presetClass="entr" presetSubtype="16" fill="hold" grpId="0" nodeType="withEffect">
                                      <p:stCondLst>
                                        <p:cond delay="300"/>
                                      </p:stCondLst>
                                      <p:childTnLst>
                                        <p:set>
                                          <p:cBhvr>
                                            <p:cTn id="54" dur="1" fill="hold">
                                              <p:stCondLst>
                                                <p:cond delay="0"/>
                                              </p:stCondLst>
                                            </p:cTn>
                                            <p:tgtEl>
                                              <p:spTgt spid="5"/>
                                            </p:tgtEl>
                                            <p:attrNameLst>
                                              <p:attrName>style.visibility</p:attrName>
                                            </p:attrNameLst>
                                          </p:cBhvr>
                                          <p:to>
                                            <p:strVal val="visible"/>
                                          </p:to>
                                        </p:set>
                                        <p:anim calcmode="lin" valueType="num">
                                          <p:cBhvr>
                                            <p:cTn id="55" dur="75" fill="hold"/>
                                            <p:tgtEl>
                                              <p:spTgt spid="5"/>
                                            </p:tgtEl>
                                            <p:attrNameLst>
                                              <p:attrName>ppt_w</p:attrName>
                                            </p:attrNameLst>
                                          </p:cBhvr>
                                          <p:tavLst>
                                            <p:tav tm="0">
                                              <p:val>
                                                <p:fltVal val="0"/>
                                              </p:val>
                                            </p:tav>
                                            <p:tav tm="100000">
                                              <p:val>
                                                <p:strVal val="#ppt_w"/>
                                              </p:val>
                                            </p:tav>
                                          </p:tavLst>
                                        </p:anim>
                                        <p:anim calcmode="lin" valueType="num">
                                          <p:cBhvr>
                                            <p:cTn id="56" dur="75" fill="hold"/>
                                            <p:tgtEl>
                                              <p:spTgt spid="5"/>
                                            </p:tgtEl>
                                            <p:attrNameLst>
                                              <p:attrName>ppt_h</p:attrName>
                                            </p:attrNameLst>
                                          </p:cBhvr>
                                          <p:tavLst>
                                            <p:tav tm="0">
                                              <p:val>
                                                <p:fltVal val="0"/>
                                              </p:val>
                                            </p:tav>
                                            <p:tav tm="100000">
                                              <p:val>
                                                <p:strVal val="#ppt_h"/>
                                              </p:val>
                                            </p:tav>
                                          </p:tavLst>
                                        </p:anim>
                                      </p:childTnLst>
                                    </p:cTn>
                                  </p:par>
                                  <p:par>
                                    <p:cTn id="57" presetID="6" presetClass="emph" presetSubtype="0" autoRev="1" fill="hold" grpId="1" nodeType="withEffect">
                                      <p:stCondLst>
                                        <p:cond delay="375"/>
                                      </p:stCondLst>
                                      <p:childTnLst>
                                        <p:animScale>
                                          <p:cBhvr>
                                            <p:cTn id="58" dur="30" fill="hold"/>
                                            <p:tgtEl>
                                              <p:spTgt spid="5"/>
                                            </p:tgtEl>
                                          </p:cBhvr>
                                          <p:by x="90000" y="90000"/>
                                        </p:animScale>
                                      </p:childTnLst>
                                    </p:cTn>
                                  </p:par>
                                  <p:par>
                                    <p:cTn id="59" presetID="6" presetClass="emph" presetSubtype="0" autoRev="1" fill="hold" grpId="2" nodeType="withEffect">
                                      <p:stCondLst>
                                        <p:cond delay="435"/>
                                      </p:stCondLst>
                                      <p:childTnLst>
                                        <p:animScale>
                                          <p:cBhvr>
                                            <p:cTn id="60" dur="30" fill="hold"/>
                                            <p:tgtEl>
                                              <p:spTgt spid="5"/>
                                            </p:tgtEl>
                                          </p:cBhvr>
                                          <p:by x="95000" y="95000"/>
                                        </p:animScale>
                                      </p:childTnLst>
                                    </p:cTn>
                                  </p:par>
                                  <p:par>
                                    <p:cTn id="61" presetID="6" presetClass="emph" presetSubtype="0" autoRev="1" fill="hold" grpId="3" nodeType="withEffect">
                                      <p:stCondLst>
                                        <p:cond delay="495"/>
                                      </p:stCondLst>
                                      <p:childTnLst>
                                        <p:animScale>
                                          <p:cBhvr>
                                            <p:cTn id="62" dur="30" fill="hold"/>
                                            <p:tgtEl>
                                              <p:spTgt spid="5"/>
                                            </p:tgtEl>
                                          </p:cBhvr>
                                          <p:by x="98000" y="98000"/>
                                        </p:animScale>
                                      </p:childTnLst>
                                    </p:cTn>
                                  </p:par>
                                  <p:par>
                                    <p:cTn id="63" presetID="6" presetClass="emph" presetSubtype="0" autoRev="1" fill="hold" grpId="4" nodeType="withEffect">
                                      <p:stCondLst>
                                        <p:cond delay="555"/>
                                      </p:stCondLst>
                                      <p:childTnLst>
                                        <p:animScale>
                                          <p:cBhvr>
                                            <p:cTn id="64" dur="30" fill="hold"/>
                                            <p:tgtEl>
                                              <p:spTgt spid="5"/>
                                            </p:tgtEl>
                                          </p:cBhvr>
                                          <p:by x="99000" y="99000"/>
                                        </p:animScale>
                                      </p:childTnLst>
                                    </p:cTn>
                                  </p:par>
                                  <p:par>
                                    <p:cTn id="65" presetID="23" presetClass="entr" presetSubtype="16" fill="hold" grpId="0" nodeType="withEffect">
                                      <p:stCondLst>
                                        <p:cond delay="360"/>
                                      </p:stCondLst>
                                      <p:childTnLst>
                                        <p:set>
                                          <p:cBhvr>
                                            <p:cTn id="66" dur="1" fill="hold">
                                              <p:stCondLst>
                                                <p:cond delay="0"/>
                                              </p:stCondLst>
                                            </p:cTn>
                                            <p:tgtEl>
                                              <p:spTgt spid="4"/>
                                            </p:tgtEl>
                                            <p:attrNameLst>
                                              <p:attrName>style.visibility</p:attrName>
                                            </p:attrNameLst>
                                          </p:cBhvr>
                                          <p:to>
                                            <p:strVal val="visible"/>
                                          </p:to>
                                        </p:set>
                                        <p:anim calcmode="lin" valueType="num">
                                          <p:cBhvr>
                                            <p:cTn id="67" dur="75" fill="hold"/>
                                            <p:tgtEl>
                                              <p:spTgt spid="4"/>
                                            </p:tgtEl>
                                            <p:attrNameLst>
                                              <p:attrName>ppt_w</p:attrName>
                                            </p:attrNameLst>
                                          </p:cBhvr>
                                          <p:tavLst>
                                            <p:tav tm="0">
                                              <p:val>
                                                <p:fltVal val="0"/>
                                              </p:val>
                                            </p:tav>
                                            <p:tav tm="100000">
                                              <p:val>
                                                <p:strVal val="#ppt_w"/>
                                              </p:val>
                                            </p:tav>
                                          </p:tavLst>
                                        </p:anim>
                                        <p:anim calcmode="lin" valueType="num">
                                          <p:cBhvr>
                                            <p:cTn id="68" dur="75" fill="hold"/>
                                            <p:tgtEl>
                                              <p:spTgt spid="4"/>
                                            </p:tgtEl>
                                            <p:attrNameLst>
                                              <p:attrName>ppt_h</p:attrName>
                                            </p:attrNameLst>
                                          </p:cBhvr>
                                          <p:tavLst>
                                            <p:tav tm="0">
                                              <p:val>
                                                <p:fltVal val="0"/>
                                              </p:val>
                                            </p:tav>
                                            <p:tav tm="100000">
                                              <p:val>
                                                <p:strVal val="#ppt_h"/>
                                              </p:val>
                                            </p:tav>
                                          </p:tavLst>
                                        </p:anim>
                                      </p:childTnLst>
                                    </p:cTn>
                                  </p:par>
                                  <p:par>
                                    <p:cTn id="69" presetID="6" presetClass="emph" presetSubtype="0" autoRev="1" fill="hold" grpId="1" nodeType="withEffect">
                                      <p:stCondLst>
                                        <p:cond delay="435"/>
                                      </p:stCondLst>
                                      <p:childTnLst>
                                        <p:animScale>
                                          <p:cBhvr>
                                            <p:cTn id="70" dur="30" fill="hold"/>
                                            <p:tgtEl>
                                              <p:spTgt spid="4"/>
                                            </p:tgtEl>
                                          </p:cBhvr>
                                          <p:by x="90000" y="90000"/>
                                        </p:animScale>
                                      </p:childTnLst>
                                    </p:cTn>
                                  </p:par>
                                  <p:par>
                                    <p:cTn id="71" presetID="6" presetClass="emph" presetSubtype="0" autoRev="1" fill="hold" grpId="2" nodeType="withEffect">
                                      <p:stCondLst>
                                        <p:cond delay="495"/>
                                      </p:stCondLst>
                                      <p:childTnLst>
                                        <p:animScale>
                                          <p:cBhvr>
                                            <p:cTn id="72" dur="30" fill="hold"/>
                                            <p:tgtEl>
                                              <p:spTgt spid="4"/>
                                            </p:tgtEl>
                                          </p:cBhvr>
                                          <p:by x="95000" y="95000"/>
                                        </p:animScale>
                                      </p:childTnLst>
                                    </p:cTn>
                                  </p:par>
                                  <p:par>
                                    <p:cTn id="73" presetID="6" presetClass="emph" presetSubtype="0" autoRev="1" fill="hold" grpId="3" nodeType="withEffect">
                                      <p:stCondLst>
                                        <p:cond delay="555"/>
                                      </p:stCondLst>
                                      <p:childTnLst>
                                        <p:animScale>
                                          <p:cBhvr>
                                            <p:cTn id="74" dur="30" fill="hold"/>
                                            <p:tgtEl>
                                              <p:spTgt spid="4"/>
                                            </p:tgtEl>
                                          </p:cBhvr>
                                          <p:by x="98000" y="98000"/>
                                        </p:animScale>
                                      </p:childTnLst>
                                    </p:cTn>
                                  </p:par>
                                  <p:par>
                                    <p:cTn id="75" presetID="6" presetClass="emph" presetSubtype="0" autoRev="1" fill="hold" grpId="4" nodeType="withEffect">
                                      <p:stCondLst>
                                        <p:cond delay="615"/>
                                      </p:stCondLst>
                                      <p:childTnLst>
                                        <p:animScale>
                                          <p:cBhvr>
                                            <p:cTn id="76" dur="30" fill="hold"/>
                                            <p:tgtEl>
                                              <p:spTgt spid="4"/>
                                            </p:tgtEl>
                                          </p:cBhvr>
                                          <p:by x="99000" y="99000"/>
                                        </p:animScale>
                                      </p:childTnLst>
                                    </p:cTn>
                                  </p:par>
                                  <p:par>
                                    <p:cTn id="77" presetID="23" presetClass="entr" presetSubtype="32" fill="hold" grpId="0" nodeType="withEffect">
                                      <p:stCondLst>
                                        <p:cond delay="405"/>
                                      </p:stCondLst>
                                      <p:childTnLst>
                                        <p:set>
                                          <p:cBhvr>
                                            <p:cTn id="78" dur="1" fill="hold">
                                              <p:stCondLst>
                                                <p:cond delay="0"/>
                                              </p:stCondLst>
                                            </p:cTn>
                                            <p:tgtEl>
                                              <p:spTgt spid="12"/>
                                            </p:tgtEl>
                                            <p:attrNameLst>
                                              <p:attrName>style.visibility</p:attrName>
                                            </p:attrNameLst>
                                          </p:cBhvr>
                                          <p:to>
                                            <p:strVal val="visible"/>
                                          </p:to>
                                        </p:set>
                                        <p:anim calcmode="lin" valueType="num">
                                          <p:cBhvr>
                                            <p:cTn id="79" dur="75" fill="hold"/>
                                            <p:tgtEl>
                                              <p:spTgt spid="12"/>
                                            </p:tgtEl>
                                            <p:attrNameLst>
                                              <p:attrName>ppt_w</p:attrName>
                                            </p:attrNameLst>
                                          </p:cBhvr>
                                          <p:tavLst>
                                            <p:tav tm="0">
                                              <p:val>
                                                <p:strVal val="4*#ppt_w"/>
                                              </p:val>
                                            </p:tav>
                                            <p:tav tm="100000">
                                              <p:val>
                                                <p:strVal val="#ppt_w"/>
                                              </p:val>
                                            </p:tav>
                                          </p:tavLst>
                                        </p:anim>
                                        <p:anim calcmode="lin" valueType="num">
                                          <p:cBhvr>
                                            <p:cTn id="80" dur="75" fill="hold"/>
                                            <p:tgtEl>
                                              <p:spTgt spid="12"/>
                                            </p:tgtEl>
                                            <p:attrNameLst>
                                              <p:attrName>ppt_h</p:attrName>
                                            </p:attrNameLst>
                                          </p:cBhvr>
                                          <p:tavLst>
                                            <p:tav tm="0">
                                              <p:val>
                                                <p:strVal val="4*#ppt_h"/>
                                              </p:val>
                                            </p:tav>
                                            <p:tav tm="100000">
                                              <p:val>
                                                <p:strVal val="#ppt_h"/>
                                              </p:val>
                                            </p:tav>
                                          </p:tavLst>
                                        </p:anim>
                                      </p:childTnLst>
                                    </p:cTn>
                                  </p:par>
                                  <p:par>
                                    <p:cTn id="81" presetID="6" presetClass="emph" presetSubtype="0" autoRev="1" fill="hold" grpId="1" nodeType="withEffect">
                                      <p:stCondLst>
                                        <p:cond delay="480"/>
                                      </p:stCondLst>
                                      <p:childTnLst>
                                        <p:animScale>
                                          <p:cBhvr>
                                            <p:cTn id="82" dur="30" fill="hold"/>
                                            <p:tgtEl>
                                              <p:spTgt spid="12"/>
                                            </p:tgtEl>
                                          </p:cBhvr>
                                          <p:by x="90000" y="90000"/>
                                        </p:animScale>
                                      </p:childTnLst>
                                    </p:cTn>
                                  </p:par>
                                  <p:par>
                                    <p:cTn id="83" presetID="6" presetClass="emph" presetSubtype="0" autoRev="1" fill="hold" grpId="2" nodeType="withEffect">
                                      <p:stCondLst>
                                        <p:cond delay="540"/>
                                      </p:stCondLst>
                                      <p:childTnLst>
                                        <p:animScale>
                                          <p:cBhvr>
                                            <p:cTn id="84" dur="30" fill="hold"/>
                                            <p:tgtEl>
                                              <p:spTgt spid="12"/>
                                            </p:tgtEl>
                                          </p:cBhvr>
                                          <p:by x="95000" y="95000"/>
                                        </p:animScale>
                                      </p:childTnLst>
                                    </p:cTn>
                                  </p:par>
                                  <p:par>
                                    <p:cTn id="85" presetID="6" presetClass="emph" presetSubtype="0" autoRev="1" fill="hold" grpId="3" nodeType="withEffect">
                                      <p:stCondLst>
                                        <p:cond delay="600"/>
                                      </p:stCondLst>
                                      <p:childTnLst>
                                        <p:animScale>
                                          <p:cBhvr>
                                            <p:cTn id="86" dur="30" fill="hold"/>
                                            <p:tgtEl>
                                              <p:spTgt spid="12"/>
                                            </p:tgtEl>
                                          </p:cBhvr>
                                          <p:by x="98000" y="98000"/>
                                        </p:animScale>
                                      </p:childTnLst>
                                    </p:cTn>
                                  </p:par>
                                  <p:par>
                                    <p:cTn id="87" presetID="6" presetClass="emph" presetSubtype="0" autoRev="1" fill="hold" grpId="4" nodeType="withEffect">
                                      <p:stCondLst>
                                        <p:cond delay="660"/>
                                      </p:stCondLst>
                                      <p:childTnLst>
                                        <p:animScale>
                                          <p:cBhvr>
                                            <p:cTn id="88" dur="30" fill="hold"/>
                                            <p:tgtEl>
                                              <p:spTgt spid="12"/>
                                            </p:tgtEl>
                                          </p:cBhvr>
                                          <p:by x="99000" y="99000"/>
                                        </p:animScale>
                                      </p:childTnLst>
                                    </p:cTn>
                                  </p:par>
                                  <p:par>
                                    <p:cTn id="89" presetID="23" presetClass="entr" presetSubtype="16" fill="hold" grpId="0" nodeType="withEffect">
                                      <p:stCondLst>
                                        <p:cond delay="450"/>
                                      </p:stCondLst>
                                      <p:childTnLst>
                                        <p:set>
                                          <p:cBhvr>
                                            <p:cTn id="90" dur="1" fill="hold">
                                              <p:stCondLst>
                                                <p:cond delay="0"/>
                                              </p:stCondLst>
                                            </p:cTn>
                                            <p:tgtEl>
                                              <p:spTgt spid="7"/>
                                            </p:tgtEl>
                                            <p:attrNameLst>
                                              <p:attrName>style.visibility</p:attrName>
                                            </p:attrNameLst>
                                          </p:cBhvr>
                                          <p:to>
                                            <p:strVal val="visible"/>
                                          </p:to>
                                        </p:set>
                                        <p:anim calcmode="lin" valueType="num">
                                          <p:cBhvr>
                                            <p:cTn id="91" dur="75" fill="hold"/>
                                            <p:tgtEl>
                                              <p:spTgt spid="7"/>
                                            </p:tgtEl>
                                            <p:attrNameLst>
                                              <p:attrName>ppt_w</p:attrName>
                                            </p:attrNameLst>
                                          </p:cBhvr>
                                          <p:tavLst>
                                            <p:tav tm="0">
                                              <p:val>
                                                <p:fltVal val="0"/>
                                              </p:val>
                                            </p:tav>
                                            <p:tav tm="100000">
                                              <p:val>
                                                <p:strVal val="#ppt_w"/>
                                              </p:val>
                                            </p:tav>
                                          </p:tavLst>
                                        </p:anim>
                                        <p:anim calcmode="lin" valueType="num">
                                          <p:cBhvr>
                                            <p:cTn id="92" dur="75" fill="hold"/>
                                            <p:tgtEl>
                                              <p:spTgt spid="7"/>
                                            </p:tgtEl>
                                            <p:attrNameLst>
                                              <p:attrName>ppt_h</p:attrName>
                                            </p:attrNameLst>
                                          </p:cBhvr>
                                          <p:tavLst>
                                            <p:tav tm="0">
                                              <p:val>
                                                <p:fltVal val="0"/>
                                              </p:val>
                                            </p:tav>
                                            <p:tav tm="100000">
                                              <p:val>
                                                <p:strVal val="#ppt_h"/>
                                              </p:val>
                                            </p:tav>
                                          </p:tavLst>
                                        </p:anim>
                                      </p:childTnLst>
                                    </p:cTn>
                                  </p:par>
                                  <p:par>
                                    <p:cTn id="93" presetID="8" presetClass="emph" presetSubtype="0" fill="hold" grpId="1" nodeType="withEffect" p14:presetBounceEnd="60000">
                                      <p:stCondLst>
                                        <p:cond delay="450"/>
                                      </p:stCondLst>
                                      <p:childTnLst>
                                        <p:animRot by="21600000" p14:bounceEnd="60000">
                                          <p:cBhvr>
                                            <p:cTn id="94" dur="375" fill="hold"/>
                                            <p:tgtEl>
                                              <p:spTgt spid="7"/>
                                            </p:tgtEl>
                                            <p:attrNameLst>
                                              <p:attrName>r</p:attrName>
                                            </p:attrNameLst>
                                          </p:cBhvr>
                                        </p:animRot>
                                      </p:childTnLst>
                                    </p:cTn>
                                  </p:par>
                                </p:childTnLst>
                              </p:cTn>
                            </p:par>
                            <p:par>
                              <p:cTn id="95" fill="hold">
                                <p:stCondLst>
                                  <p:cond delay="825"/>
                                </p:stCondLst>
                                <p:childTnLst>
                                  <p:par>
                                    <p:cTn id="96" presetID="1"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3" grpId="4" animBg="1"/>
          <p:bldP spid="4" grpId="0" animBg="1"/>
          <p:bldP spid="4" grpId="1" animBg="1"/>
          <p:bldP spid="4" grpId="2" animBg="1"/>
          <p:bldP spid="4" grpId="3" animBg="1"/>
          <p:bldP spid="4" grpId="4" animBg="1"/>
          <p:bldP spid="5" grpId="0" animBg="1"/>
          <p:bldP spid="5" grpId="1" animBg="1"/>
          <p:bldP spid="5" grpId="2" animBg="1"/>
          <p:bldP spid="5" grpId="3" animBg="1"/>
          <p:bldP spid="5" grpId="4" animBg="1"/>
          <p:bldP spid="7" grpId="0" animBg="1"/>
          <p:bldP spid="7" grpId="1" animBg="1"/>
          <p:bldP spid="8" grpId="0" animBg="1"/>
          <p:bldP spid="8" grpId="1" animBg="1"/>
          <p:bldP spid="8" grpId="2" animBg="1"/>
          <p:bldP spid="8" grpId="3" animBg="1"/>
          <p:bldP spid="8" grpId="4" animBg="1"/>
          <p:bldP spid="10" grpId="0" animBg="1"/>
          <p:bldP spid="10" grpId="1" animBg="1"/>
          <p:bldP spid="10" grpId="2" animBg="1"/>
          <p:bldP spid="10" grpId="3" animBg="1"/>
          <p:bldP spid="10" grpId="4" animBg="1"/>
          <p:bldP spid="11" grpId="0" animBg="1"/>
          <p:bldP spid="11" grpId="1" animBg="1"/>
          <p:bldP spid="11" grpId="2" animBg="1"/>
          <p:bldP spid="11" grpId="3" animBg="1"/>
          <p:bldP spid="11" grpId="4" animBg="1"/>
          <p:bldP spid="12" grpId="0" animBg="1"/>
          <p:bldP spid="12" grpId="1" animBg="1"/>
          <p:bldP spid="12" grpId="2" animBg="1"/>
          <p:bldP spid="12" grpId="3" animBg="1"/>
          <p:bldP spid="12" grpId="4"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 fill="hold"/>
                                            <p:tgtEl>
                                              <p:spTgt spid="3"/>
                                            </p:tgtEl>
                                            <p:attrNameLst>
                                              <p:attrName>ppt_w</p:attrName>
                                            </p:attrNameLst>
                                          </p:cBhvr>
                                          <p:tavLst>
                                            <p:tav tm="0">
                                              <p:val>
                                                <p:fltVal val="0"/>
                                              </p:val>
                                            </p:tav>
                                            <p:tav tm="100000">
                                              <p:val>
                                                <p:strVal val="#ppt_w"/>
                                              </p:val>
                                            </p:tav>
                                          </p:tavLst>
                                        </p:anim>
                                        <p:anim calcmode="lin" valueType="num">
                                          <p:cBhvr>
                                            <p:cTn id="8" dur="75" fill="hold"/>
                                            <p:tgtEl>
                                              <p:spTgt spid="3"/>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75"/>
                                      </p:stCondLst>
                                      <p:childTnLst>
                                        <p:animScale>
                                          <p:cBhvr>
                                            <p:cTn id="10" dur="30" fill="hold"/>
                                            <p:tgtEl>
                                              <p:spTgt spid="3"/>
                                            </p:tgtEl>
                                          </p:cBhvr>
                                          <p:by x="90000" y="90000"/>
                                        </p:animScale>
                                      </p:childTnLst>
                                    </p:cTn>
                                  </p:par>
                                  <p:par>
                                    <p:cTn id="11" presetID="6" presetClass="emph" presetSubtype="0" autoRev="1" fill="hold" grpId="2" nodeType="withEffect">
                                      <p:stCondLst>
                                        <p:cond delay="135"/>
                                      </p:stCondLst>
                                      <p:childTnLst>
                                        <p:animScale>
                                          <p:cBhvr>
                                            <p:cTn id="12" dur="30" fill="hold"/>
                                            <p:tgtEl>
                                              <p:spTgt spid="3"/>
                                            </p:tgtEl>
                                          </p:cBhvr>
                                          <p:by x="95000" y="95000"/>
                                        </p:animScale>
                                      </p:childTnLst>
                                    </p:cTn>
                                  </p:par>
                                  <p:par>
                                    <p:cTn id="13" presetID="6" presetClass="emph" presetSubtype="0" autoRev="1" fill="hold" grpId="3" nodeType="withEffect">
                                      <p:stCondLst>
                                        <p:cond delay="195"/>
                                      </p:stCondLst>
                                      <p:childTnLst>
                                        <p:animScale>
                                          <p:cBhvr>
                                            <p:cTn id="14" dur="30" fill="hold"/>
                                            <p:tgtEl>
                                              <p:spTgt spid="3"/>
                                            </p:tgtEl>
                                          </p:cBhvr>
                                          <p:by x="98000" y="98000"/>
                                        </p:animScale>
                                      </p:childTnLst>
                                    </p:cTn>
                                  </p:par>
                                  <p:par>
                                    <p:cTn id="15" presetID="6" presetClass="emph" presetSubtype="0" autoRev="1" fill="hold" grpId="4" nodeType="withEffect">
                                      <p:stCondLst>
                                        <p:cond delay="255"/>
                                      </p:stCondLst>
                                      <p:childTnLst>
                                        <p:animScale>
                                          <p:cBhvr>
                                            <p:cTn id="16" dur="30" fill="hold"/>
                                            <p:tgtEl>
                                              <p:spTgt spid="3"/>
                                            </p:tgtEl>
                                          </p:cBhvr>
                                          <p:by x="99000" y="99000"/>
                                        </p:animScale>
                                      </p:childTnLst>
                                    </p:cTn>
                                  </p:par>
                                  <p:par>
                                    <p:cTn id="17" presetID="23" presetClass="entr" presetSubtype="16" fill="hold" grpId="0" nodeType="withEffect">
                                      <p:stCondLst>
                                        <p:cond delay="9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 fill="hold"/>
                                            <p:tgtEl>
                                              <p:spTgt spid="8"/>
                                            </p:tgtEl>
                                            <p:attrNameLst>
                                              <p:attrName>ppt_w</p:attrName>
                                            </p:attrNameLst>
                                          </p:cBhvr>
                                          <p:tavLst>
                                            <p:tav tm="0">
                                              <p:val>
                                                <p:fltVal val="0"/>
                                              </p:val>
                                            </p:tav>
                                            <p:tav tm="100000">
                                              <p:val>
                                                <p:strVal val="#ppt_w"/>
                                              </p:val>
                                            </p:tav>
                                          </p:tavLst>
                                        </p:anim>
                                        <p:anim calcmode="lin" valueType="num">
                                          <p:cBhvr>
                                            <p:cTn id="20" dur="75" fill="hold"/>
                                            <p:tgtEl>
                                              <p:spTgt spid="8"/>
                                            </p:tgtEl>
                                            <p:attrNameLst>
                                              <p:attrName>ppt_h</p:attrName>
                                            </p:attrNameLst>
                                          </p:cBhvr>
                                          <p:tavLst>
                                            <p:tav tm="0">
                                              <p:val>
                                                <p:fltVal val="0"/>
                                              </p:val>
                                            </p:tav>
                                            <p:tav tm="100000">
                                              <p:val>
                                                <p:strVal val="#ppt_h"/>
                                              </p:val>
                                            </p:tav>
                                          </p:tavLst>
                                        </p:anim>
                                      </p:childTnLst>
                                    </p:cTn>
                                  </p:par>
                                  <p:par>
                                    <p:cTn id="21" presetID="6" presetClass="emph" presetSubtype="0" autoRev="1" fill="hold" grpId="1" nodeType="withEffect">
                                      <p:stCondLst>
                                        <p:cond delay="165"/>
                                      </p:stCondLst>
                                      <p:childTnLst>
                                        <p:animScale>
                                          <p:cBhvr>
                                            <p:cTn id="22" dur="30" fill="hold"/>
                                            <p:tgtEl>
                                              <p:spTgt spid="8"/>
                                            </p:tgtEl>
                                          </p:cBhvr>
                                          <p:by x="90000" y="90000"/>
                                        </p:animScale>
                                      </p:childTnLst>
                                    </p:cTn>
                                  </p:par>
                                  <p:par>
                                    <p:cTn id="23" presetID="6" presetClass="emph" presetSubtype="0" autoRev="1" fill="hold" grpId="2" nodeType="withEffect">
                                      <p:stCondLst>
                                        <p:cond delay="225"/>
                                      </p:stCondLst>
                                      <p:childTnLst>
                                        <p:animScale>
                                          <p:cBhvr>
                                            <p:cTn id="24" dur="30" fill="hold"/>
                                            <p:tgtEl>
                                              <p:spTgt spid="8"/>
                                            </p:tgtEl>
                                          </p:cBhvr>
                                          <p:by x="95000" y="95000"/>
                                        </p:animScale>
                                      </p:childTnLst>
                                    </p:cTn>
                                  </p:par>
                                  <p:par>
                                    <p:cTn id="25" presetID="6" presetClass="emph" presetSubtype="0" autoRev="1" fill="hold" grpId="3" nodeType="withEffect">
                                      <p:stCondLst>
                                        <p:cond delay="285"/>
                                      </p:stCondLst>
                                      <p:childTnLst>
                                        <p:animScale>
                                          <p:cBhvr>
                                            <p:cTn id="26" dur="30" fill="hold"/>
                                            <p:tgtEl>
                                              <p:spTgt spid="8"/>
                                            </p:tgtEl>
                                          </p:cBhvr>
                                          <p:by x="98000" y="98000"/>
                                        </p:animScale>
                                      </p:childTnLst>
                                    </p:cTn>
                                  </p:par>
                                  <p:par>
                                    <p:cTn id="27" presetID="6" presetClass="emph" presetSubtype="0" autoRev="1" fill="hold" grpId="4" nodeType="withEffect">
                                      <p:stCondLst>
                                        <p:cond delay="345"/>
                                      </p:stCondLst>
                                      <p:childTnLst>
                                        <p:animScale>
                                          <p:cBhvr>
                                            <p:cTn id="28" dur="30" fill="hold"/>
                                            <p:tgtEl>
                                              <p:spTgt spid="8"/>
                                            </p:tgtEl>
                                          </p:cBhvr>
                                          <p:by x="99000" y="99000"/>
                                        </p:animScale>
                                      </p:childTnLst>
                                    </p:cTn>
                                  </p:par>
                                  <p:par>
                                    <p:cTn id="29" presetID="23" presetClass="entr" presetSubtype="16" fill="hold" grpId="0" nodeType="withEffect">
                                      <p:stCondLst>
                                        <p:cond delay="150"/>
                                      </p:stCondLst>
                                      <p:childTnLst>
                                        <p:set>
                                          <p:cBhvr>
                                            <p:cTn id="30" dur="1" fill="hold">
                                              <p:stCondLst>
                                                <p:cond delay="0"/>
                                              </p:stCondLst>
                                            </p:cTn>
                                            <p:tgtEl>
                                              <p:spTgt spid="10"/>
                                            </p:tgtEl>
                                            <p:attrNameLst>
                                              <p:attrName>style.visibility</p:attrName>
                                            </p:attrNameLst>
                                          </p:cBhvr>
                                          <p:to>
                                            <p:strVal val="visible"/>
                                          </p:to>
                                        </p:set>
                                        <p:anim calcmode="lin" valueType="num">
                                          <p:cBhvr>
                                            <p:cTn id="31" dur="75" fill="hold"/>
                                            <p:tgtEl>
                                              <p:spTgt spid="10"/>
                                            </p:tgtEl>
                                            <p:attrNameLst>
                                              <p:attrName>ppt_w</p:attrName>
                                            </p:attrNameLst>
                                          </p:cBhvr>
                                          <p:tavLst>
                                            <p:tav tm="0">
                                              <p:val>
                                                <p:fltVal val="0"/>
                                              </p:val>
                                            </p:tav>
                                            <p:tav tm="100000">
                                              <p:val>
                                                <p:strVal val="#ppt_w"/>
                                              </p:val>
                                            </p:tav>
                                          </p:tavLst>
                                        </p:anim>
                                        <p:anim calcmode="lin" valueType="num">
                                          <p:cBhvr>
                                            <p:cTn id="32" dur="75" fill="hold"/>
                                            <p:tgtEl>
                                              <p:spTgt spid="10"/>
                                            </p:tgtEl>
                                            <p:attrNameLst>
                                              <p:attrName>ppt_h</p:attrName>
                                            </p:attrNameLst>
                                          </p:cBhvr>
                                          <p:tavLst>
                                            <p:tav tm="0">
                                              <p:val>
                                                <p:fltVal val="0"/>
                                              </p:val>
                                            </p:tav>
                                            <p:tav tm="100000">
                                              <p:val>
                                                <p:strVal val="#ppt_h"/>
                                              </p:val>
                                            </p:tav>
                                          </p:tavLst>
                                        </p:anim>
                                      </p:childTnLst>
                                    </p:cTn>
                                  </p:par>
                                  <p:par>
                                    <p:cTn id="33" presetID="6" presetClass="emph" presetSubtype="0" autoRev="1" fill="hold" grpId="1" nodeType="withEffect">
                                      <p:stCondLst>
                                        <p:cond delay="225"/>
                                      </p:stCondLst>
                                      <p:childTnLst>
                                        <p:animScale>
                                          <p:cBhvr>
                                            <p:cTn id="34" dur="30" fill="hold"/>
                                            <p:tgtEl>
                                              <p:spTgt spid="10"/>
                                            </p:tgtEl>
                                          </p:cBhvr>
                                          <p:by x="90000" y="90000"/>
                                        </p:animScale>
                                      </p:childTnLst>
                                    </p:cTn>
                                  </p:par>
                                  <p:par>
                                    <p:cTn id="35" presetID="6" presetClass="emph" presetSubtype="0" autoRev="1" fill="hold" grpId="2" nodeType="withEffect">
                                      <p:stCondLst>
                                        <p:cond delay="285"/>
                                      </p:stCondLst>
                                      <p:childTnLst>
                                        <p:animScale>
                                          <p:cBhvr>
                                            <p:cTn id="36" dur="30" fill="hold"/>
                                            <p:tgtEl>
                                              <p:spTgt spid="10"/>
                                            </p:tgtEl>
                                          </p:cBhvr>
                                          <p:by x="95000" y="95000"/>
                                        </p:animScale>
                                      </p:childTnLst>
                                    </p:cTn>
                                  </p:par>
                                  <p:par>
                                    <p:cTn id="37" presetID="6" presetClass="emph" presetSubtype="0" autoRev="1" fill="hold" grpId="3" nodeType="withEffect">
                                      <p:stCondLst>
                                        <p:cond delay="345"/>
                                      </p:stCondLst>
                                      <p:childTnLst>
                                        <p:animScale>
                                          <p:cBhvr>
                                            <p:cTn id="38" dur="30" fill="hold"/>
                                            <p:tgtEl>
                                              <p:spTgt spid="10"/>
                                            </p:tgtEl>
                                          </p:cBhvr>
                                          <p:by x="98000" y="98000"/>
                                        </p:animScale>
                                      </p:childTnLst>
                                    </p:cTn>
                                  </p:par>
                                  <p:par>
                                    <p:cTn id="39" presetID="6" presetClass="emph" presetSubtype="0" autoRev="1" fill="hold" grpId="4" nodeType="withEffect">
                                      <p:stCondLst>
                                        <p:cond delay="405"/>
                                      </p:stCondLst>
                                      <p:childTnLst>
                                        <p:animScale>
                                          <p:cBhvr>
                                            <p:cTn id="40" dur="30" fill="hold"/>
                                            <p:tgtEl>
                                              <p:spTgt spid="10"/>
                                            </p:tgtEl>
                                          </p:cBhvr>
                                          <p:by x="99000" y="99000"/>
                                        </p:animScale>
                                      </p:childTnLst>
                                    </p:cTn>
                                  </p:par>
                                  <p:par>
                                    <p:cTn id="41" presetID="23" presetClass="entr" presetSubtype="16" fill="hold" grpId="0" nodeType="withEffect">
                                      <p:stCondLst>
                                        <p:cond delay="225"/>
                                      </p:stCondLst>
                                      <p:childTnLst>
                                        <p:set>
                                          <p:cBhvr>
                                            <p:cTn id="42" dur="1" fill="hold">
                                              <p:stCondLst>
                                                <p:cond delay="0"/>
                                              </p:stCondLst>
                                            </p:cTn>
                                            <p:tgtEl>
                                              <p:spTgt spid="11"/>
                                            </p:tgtEl>
                                            <p:attrNameLst>
                                              <p:attrName>style.visibility</p:attrName>
                                            </p:attrNameLst>
                                          </p:cBhvr>
                                          <p:to>
                                            <p:strVal val="visible"/>
                                          </p:to>
                                        </p:set>
                                        <p:anim calcmode="lin" valueType="num">
                                          <p:cBhvr>
                                            <p:cTn id="43" dur="75" fill="hold"/>
                                            <p:tgtEl>
                                              <p:spTgt spid="11"/>
                                            </p:tgtEl>
                                            <p:attrNameLst>
                                              <p:attrName>ppt_w</p:attrName>
                                            </p:attrNameLst>
                                          </p:cBhvr>
                                          <p:tavLst>
                                            <p:tav tm="0">
                                              <p:val>
                                                <p:fltVal val="0"/>
                                              </p:val>
                                            </p:tav>
                                            <p:tav tm="100000">
                                              <p:val>
                                                <p:strVal val="#ppt_w"/>
                                              </p:val>
                                            </p:tav>
                                          </p:tavLst>
                                        </p:anim>
                                        <p:anim calcmode="lin" valueType="num">
                                          <p:cBhvr>
                                            <p:cTn id="44" dur="75" fill="hold"/>
                                            <p:tgtEl>
                                              <p:spTgt spid="11"/>
                                            </p:tgtEl>
                                            <p:attrNameLst>
                                              <p:attrName>ppt_h</p:attrName>
                                            </p:attrNameLst>
                                          </p:cBhvr>
                                          <p:tavLst>
                                            <p:tav tm="0">
                                              <p:val>
                                                <p:fltVal val="0"/>
                                              </p:val>
                                            </p:tav>
                                            <p:tav tm="100000">
                                              <p:val>
                                                <p:strVal val="#ppt_h"/>
                                              </p:val>
                                            </p:tav>
                                          </p:tavLst>
                                        </p:anim>
                                      </p:childTnLst>
                                    </p:cTn>
                                  </p:par>
                                  <p:par>
                                    <p:cTn id="45" presetID="6" presetClass="emph" presetSubtype="0" autoRev="1" fill="hold" grpId="1" nodeType="withEffect">
                                      <p:stCondLst>
                                        <p:cond delay="300"/>
                                      </p:stCondLst>
                                      <p:childTnLst>
                                        <p:animScale>
                                          <p:cBhvr>
                                            <p:cTn id="46" dur="30" fill="hold"/>
                                            <p:tgtEl>
                                              <p:spTgt spid="11"/>
                                            </p:tgtEl>
                                          </p:cBhvr>
                                          <p:by x="90000" y="90000"/>
                                        </p:animScale>
                                      </p:childTnLst>
                                    </p:cTn>
                                  </p:par>
                                  <p:par>
                                    <p:cTn id="47" presetID="6" presetClass="emph" presetSubtype="0" autoRev="1" fill="hold" grpId="2" nodeType="withEffect">
                                      <p:stCondLst>
                                        <p:cond delay="360"/>
                                      </p:stCondLst>
                                      <p:childTnLst>
                                        <p:animScale>
                                          <p:cBhvr>
                                            <p:cTn id="48" dur="30" fill="hold"/>
                                            <p:tgtEl>
                                              <p:spTgt spid="11"/>
                                            </p:tgtEl>
                                          </p:cBhvr>
                                          <p:by x="95000" y="95000"/>
                                        </p:animScale>
                                      </p:childTnLst>
                                    </p:cTn>
                                  </p:par>
                                  <p:par>
                                    <p:cTn id="49" presetID="6" presetClass="emph" presetSubtype="0" autoRev="1" fill="hold" grpId="3" nodeType="withEffect">
                                      <p:stCondLst>
                                        <p:cond delay="420"/>
                                      </p:stCondLst>
                                      <p:childTnLst>
                                        <p:animScale>
                                          <p:cBhvr>
                                            <p:cTn id="50" dur="30" fill="hold"/>
                                            <p:tgtEl>
                                              <p:spTgt spid="11"/>
                                            </p:tgtEl>
                                          </p:cBhvr>
                                          <p:by x="98000" y="98000"/>
                                        </p:animScale>
                                      </p:childTnLst>
                                    </p:cTn>
                                  </p:par>
                                  <p:par>
                                    <p:cTn id="51" presetID="6" presetClass="emph" presetSubtype="0" autoRev="1" fill="hold" grpId="4" nodeType="withEffect">
                                      <p:stCondLst>
                                        <p:cond delay="480"/>
                                      </p:stCondLst>
                                      <p:childTnLst>
                                        <p:animScale>
                                          <p:cBhvr>
                                            <p:cTn id="52" dur="30" fill="hold"/>
                                            <p:tgtEl>
                                              <p:spTgt spid="11"/>
                                            </p:tgtEl>
                                          </p:cBhvr>
                                          <p:by x="99000" y="99000"/>
                                        </p:animScale>
                                      </p:childTnLst>
                                    </p:cTn>
                                  </p:par>
                                  <p:par>
                                    <p:cTn id="53" presetID="23" presetClass="entr" presetSubtype="16" fill="hold" grpId="0" nodeType="withEffect">
                                      <p:stCondLst>
                                        <p:cond delay="300"/>
                                      </p:stCondLst>
                                      <p:childTnLst>
                                        <p:set>
                                          <p:cBhvr>
                                            <p:cTn id="54" dur="1" fill="hold">
                                              <p:stCondLst>
                                                <p:cond delay="0"/>
                                              </p:stCondLst>
                                            </p:cTn>
                                            <p:tgtEl>
                                              <p:spTgt spid="5"/>
                                            </p:tgtEl>
                                            <p:attrNameLst>
                                              <p:attrName>style.visibility</p:attrName>
                                            </p:attrNameLst>
                                          </p:cBhvr>
                                          <p:to>
                                            <p:strVal val="visible"/>
                                          </p:to>
                                        </p:set>
                                        <p:anim calcmode="lin" valueType="num">
                                          <p:cBhvr>
                                            <p:cTn id="55" dur="75" fill="hold"/>
                                            <p:tgtEl>
                                              <p:spTgt spid="5"/>
                                            </p:tgtEl>
                                            <p:attrNameLst>
                                              <p:attrName>ppt_w</p:attrName>
                                            </p:attrNameLst>
                                          </p:cBhvr>
                                          <p:tavLst>
                                            <p:tav tm="0">
                                              <p:val>
                                                <p:fltVal val="0"/>
                                              </p:val>
                                            </p:tav>
                                            <p:tav tm="100000">
                                              <p:val>
                                                <p:strVal val="#ppt_w"/>
                                              </p:val>
                                            </p:tav>
                                          </p:tavLst>
                                        </p:anim>
                                        <p:anim calcmode="lin" valueType="num">
                                          <p:cBhvr>
                                            <p:cTn id="56" dur="75" fill="hold"/>
                                            <p:tgtEl>
                                              <p:spTgt spid="5"/>
                                            </p:tgtEl>
                                            <p:attrNameLst>
                                              <p:attrName>ppt_h</p:attrName>
                                            </p:attrNameLst>
                                          </p:cBhvr>
                                          <p:tavLst>
                                            <p:tav tm="0">
                                              <p:val>
                                                <p:fltVal val="0"/>
                                              </p:val>
                                            </p:tav>
                                            <p:tav tm="100000">
                                              <p:val>
                                                <p:strVal val="#ppt_h"/>
                                              </p:val>
                                            </p:tav>
                                          </p:tavLst>
                                        </p:anim>
                                      </p:childTnLst>
                                    </p:cTn>
                                  </p:par>
                                  <p:par>
                                    <p:cTn id="57" presetID="6" presetClass="emph" presetSubtype="0" autoRev="1" fill="hold" grpId="1" nodeType="withEffect">
                                      <p:stCondLst>
                                        <p:cond delay="375"/>
                                      </p:stCondLst>
                                      <p:childTnLst>
                                        <p:animScale>
                                          <p:cBhvr>
                                            <p:cTn id="58" dur="30" fill="hold"/>
                                            <p:tgtEl>
                                              <p:spTgt spid="5"/>
                                            </p:tgtEl>
                                          </p:cBhvr>
                                          <p:by x="90000" y="90000"/>
                                        </p:animScale>
                                      </p:childTnLst>
                                    </p:cTn>
                                  </p:par>
                                  <p:par>
                                    <p:cTn id="59" presetID="6" presetClass="emph" presetSubtype="0" autoRev="1" fill="hold" grpId="2" nodeType="withEffect">
                                      <p:stCondLst>
                                        <p:cond delay="435"/>
                                      </p:stCondLst>
                                      <p:childTnLst>
                                        <p:animScale>
                                          <p:cBhvr>
                                            <p:cTn id="60" dur="30" fill="hold"/>
                                            <p:tgtEl>
                                              <p:spTgt spid="5"/>
                                            </p:tgtEl>
                                          </p:cBhvr>
                                          <p:by x="95000" y="95000"/>
                                        </p:animScale>
                                      </p:childTnLst>
                                    </p:cTn>
                                  </p:par>
                                  <p:par>
                                    <p:cTn id="61" presetID="6" presetClass="emph" presetSubtype="0" autoRev="1" fill="hold" grpId="3" nodeType="withEffect">
                                      <p:stCondLst>
                                        <p:cond delay="495"/>
                                      </p:stCondLst>
                                      <p:childTnLst>
                                        <p:animScale>
                                          <p:cBhvr>
                                            <p:cTn id="62" dur="30" fill="hold"/>
                                            <p:tgtEl>
                                              <p:spTgt spid="5"/>
                                            </p:tgtEl>
                                          </p:cBhvr>
                                          <p:by x="98000" y="98000"/>
                                        </p:animScale>
                                      </p:childTnLst>
                                    </p:cTn>
                                  </p:par>
                                  <p:par>
                                    <p:cTn id="63" presetID="6" presetClass="emph" presetSubtype="0" autoRev="1" fill="hold" grpId="4" nodeType="withEffect">
                                      <p:stCondLst>
                                        <p:cond delay="555"/>
                                      </p:stCondLst>
                                      <p:childTnLst>
                                        <p:animScale>
                                          <p:cBhvr>
                                            <p:cTn id="64" dur="30" fill="hold"/>
                                            <p:tgtEl>
                                              <p:spTgt spid="5"/>
                                            </p:tgtEl>
                                          </p:cBhvr>
                                          <p:by x="99000" y="99000"/>
                                        </p:animScale>
                                      </p:childTnLst>
                                    </p:cTn>
                                  </p:par>
                                  <p:par>
                                    <p:cTn id="65" presetID="23" presetClass="entr" presetSubtype="16" fill="hold" grpId="0" nodeType="withEffect">
                                      <p:stCondLst>
                                        <p:cond delay="360"/>
                                      </p:stCondLst>
                                      <p:childTnLst>
                                        <p:set>
                                          <p:cBhvr>
                                            <p:cTn id="66" dur="1" fill="hold">
                                              <p:stCondLst>
                                                <p:cond delay="0"/>
                                              </p:stCondLst>
                                            </p:cTn>
                                            <p:tgtEl>
                                              <p:spTgt spid="4"/>
                                            </p:tgtEl>
                                            <p:attrNameLst>
                                              <p:attrName>style.visibility</p:attrName>
                                            </p:attrNameLst>
                                          </p:cBhvr>
                                          <p:to>
                                            <p:strVal val="visible"/>
                                          </p:to>
                                        </p:set>
                                        <p:anim calcmode="lin" valueType="num">
                                          <p:cBhvr>
                                            <p:cTn id="67" dur="75" fill="hold"/>
                                            <p:tgtEl>
                                              <p:spTgt spid="4"/>
                                            </p:tgtEl>
                                            <p:attrNameLst>
                                              <p:attrName>ppt_w</p:attrName>
                                            </p:attrNameLst>
                                          </p:cBhvr>
                                          <p:tavLst>
                                            <p:tav tm="0">
                                              <p:val>
                                                <p:fltVal val="0"/>
                                              </p:val>
                                            </p:tav>
                                            <p:tav tm="100000">
                                              <p:val>
                                                <p:strVal val="#ppt_w"/>
                                              </p:val>
                                            </p:tav>
                                          </p:tavLst>
                                        </p:anim>
                                        <p:anim calcmode="lin" valueType="num">
                                          <p:cBhvr>
                                            <p:cTn id="68" dur="75" fill="hold"/>
                                            <p:tgtEl>
                                              <p:spTgt spid="4"/>
                                            </p:tgtEl>
                                            <p:attrNameLst>
                                              <p:attrName>ppt_h</p:attrName>
                                            </p:attrNameLst>
                                          </p:cBhvr>
                                          <p:tavLst>
                                            <p:tav tm="0">
                                              <p:val>
                                                <p:fltVal val="0"/>
                                              </p:val>
                                            </p:tav>
                                            <p:tav tm="100000">
                                              <p:val>
                                                <p:strVal val="#ppt_h"/>
                                              </p:val>
                                            </p:tav>
                                          </p:tavLst>
                                        </p:anim>
                                      </p:childTnLst>
                                    </p:cTn>
                                  </p:par>
                                  <p:par>
                                    <p:cTn id="69" presetID="6" presetClass="emph" presetSubtype="0" autoRev="1" fill="hold" grpId="1" nodeType="withEffect">
                                      <p:stCondLst>
                                        <p:cond delay="435"/>
                                      </p:stCondLst>
                                      <p:childTnLst>
                                        <p:animScale>
                                          <p:cBhvr>
                                            <p:cTn id="70" dur="30" fill="hold"/>
                                            <p:tgtEl>
                                              <p:spTgt spid="4"/>
                                            </p:tgtEl>
                                          </p:cBhvr>
                                          <p:by x="90000" y="90000"/>
                                        </p:animScale>
                                      </p:childTnLst>
                                    </p:cTn>
                                  </p:par>
                                  <p:par>
                                    <p:cTn id="71" presetID="6" presetClass="emph" presetSubtype="0" autoRev="1" fill="hold" grpId="2" nodeType="withEffect">
                                      <p:stCondLst>
                                        <p:cond delay="495"/>
                                      </p:stCondLst>
                                      <p:childTnLst>
                                        <p:animScale>
                                          <p:cBhvr>
                                            <p:cTn id="72" dur="30" fill="hold"/>
                                            <p:tgtEl>
                                              <p:spTgt spid="4"/>
                                            </p:tgtEl>
                                          </p:cBhvr>
                                          <p:by x="95000" y="95000"/>
                                        </p:animScale>
                                      </p:childTnLst>
                                    </p:cTn>
                                  </p:par>
                                  <p:par>
                                    <p:cTn id="73" presetID="6" presetClass="emph" presetSubtype="0" autoRev="1" fill="hold" grpId="3" nodeType="withEffect">
                                      <p:stCondLst>
                                        <p:cond delay="555"/>
                                      </p:stCondLst>
                                      <p:childTnLst>
                                        <p:animScale>
                                          <p:cBhvr>
                                            <p:cTn id="74" dur="30" fill="hold"/>
                                            <p:tgtEl>
                                              <p:spTgt spid="4"/>
                                            </p:tgtEl>
                                          </p:cBhvr>
                                          <p:by x="98000" y="98000"/>
                                        </p:animScale>
                                      </p:childTnLst>
                                    </p:cTn>
                                  </p:par>
                                  <p:par>
                                    <p:cTn id="75" presetID="6" presetClass="emph" presetSubtype="0" autoRev="1" fill="hold" grpId="4" nodeType="withEffect">
                                      <p:stCondLst>
                                        <p:cond delay="615"/>
                                      </p:stCondLst>
                                      <p:childTnLst>
                                        <p:animScale>
                                          <p:cBhvr>
                                            <p:cTn id="76" dur="30" fill="hold"/>
                                            <p:tgtEl>
                                              <p:spTgt spid="4"/>
                                            </p:tgtEl>
                                          </p:cBhvr>
                                          <p:by x="99000" y="99000"/>
                                        </p:animScale>
                                      </p:childTnLst>
                                    </p:cTn>
                                  </p:par>
                                  <p:par>
                                    <p:cTn id="77" presetID="23" presetClass="entr" presetSubtype="32" fill="hold" grpId="0" nodeType="withEffect">
                                      <p:stCondLst>
                                        <p:cond delay="405"/>
                                      </p:stCondLst>
                                      <p:childTnLst>
                                        <p:set>
                                          <p:cBhvr>
                                            <p:cTn id="78" dur="1" fill="hold">
                                              <p:stCondLst>
                                                <p:cond delay="0"/>
                                              </p:stCondLst>
                                            </p:cTn>
                                            <p:tgtEl>
                                              <p:spTgt spid="12"/>
                                            </p:tgtEl>
                                            <p:attrNameLst>
                                              <p:attrName>style.visibility</p:attrName>
                                            </p:attrNameLst>
                                          </p:cBhvr>
                                          <p:to>
                                            <p:strVal val="visible"/>
                                          </p:to>
                                        </p:set>
                                        <p:anim calcmode="lin" valueType="num">
                                          <p:cBhvr>
                                            <p:cTn id="79" dur="75" fill="hold"/>
                                            <p:tgtEl>
                                              <p:spTgt spid="12"/>
                                            </p:tgtEl>
                                            <p:attrNameLst>
                                              <p:attrName>ppt_w</p:attrName>
                                            </p:attrNameLst>
                                          </p:cBhvr>
                                          <p:tavLst>
                                            <p:tav tm="0">
                                              <p:val>
                                                <p:strVal val="4*#ppt_w"/>
                                              </p:val>
                                            </p:tav>
                                            <p:tav tm="100000">
                                              <p:val>
                                                <p:strVal val="#ppt_w"/>
                                              </p:val>
                                            </p:tav>
                                          </p:tavLst>
                                        </p:anim>
                                        <p:anim calcmode="lin" valueType="num">
                                          <p:cBhvr>
                                            <p:cTn id="80" dur="75" fill="hold"/>
                                            <p:tgtEl>
                                              <p:spTgt spid="12"/>
                                            </p:tgtEl>
                                            <p:attrNameLst>
                                              <p:attrName>ppt_h</p:attrName>
                                            </p:attrNameLst>
                                          </p:cBhvr>
                                          <p:tavLst>
                                            <p:tav tm="0">
                                              <p:val>
                                                <p:strVal val="4*#ppt_h"/>
                                              </p:val>
                                            </p:tav>
                                            <p:tav tm="100000">
                                              <p:val>
                                                <p:strVal val="#ppt_h"/>
                                              </p:val>
                                            </p:tav>
                                          </p:tavLst>
                                        </p:anim>
                                      </p:childTnLst>
                                    </p:cTn>
                                  </p:par>
                                  <p:par>
                                    <p:cTn id="81" presetID="6" presetClass="emph" presetSubtype="0" autoRev="1" fill="hold" grpId="1" nodeType="withEffect">
                                      <p:stCondLst>
                                        <p:cond delay="480"/>
                                      </p:stCondLst>
                                      <p:childTnLst>
                                        <p:animScale>
                                          <p:cBhvr>
                                            <p:cTn id="82" dur="30" fill="hold"/>
                                            <p:tgtEl>
                                              <p:spTgt spid="12"/>
                                            </p:tgtEl>
                                          </p:cBhvr>
                                          <p:by x="90000" y="90000"/>
                                        </p:animScale>
                                      </p:childTnLst>
                                    </p:cTn>
                                  </p:par>
                                  <p:par>
                                    <p:cTn id="83" presetID="6" presetClass="emph" presetSubtype="0" autoRev="1" fill="hold" grpId="2" nodeType="withEffect">
                                      <p:stCondLst>
                                        <p:cond delay="540"/>
                                      </p:stCondLst>
                                      <p:childTnLst>
                                        <p:animScale>
                                          <p:cBhvr>
                                            <p:cTn id="84" dur="30" fill="hold"/>
                                            <p:tgtEl>
                                              <p:spTgt spid="12"/>
                                            </p:tgtEl>
                                          </p:cBhvr>
                                          <p:by x="95000" y="95000"/>
                                        </p:animScale>
                                      </p:childTnLst>
                                    </p:cTn>
                                  </p:par>
                                  <p:par>
                                    <p:cTn id="85" presetID="6" presetClass="emph" presetSubtype="0" autoRev="1" fill="hold" grpId="3" nodeType="withEffect">
                                      <p:stCondLst>
                                        <p:cond delay="600"/>
                                      </p:stCondLst>
                                      <p:childTnLst>
                                        <p:animScale>
                                          <p:cBhvr>
                                            <p:cTn id="86" dur="30" fill="hold"/>
                                            <p:tgtEl>
                                              <p:spTgt spid="12"/>
                                            </p:tgtEl>
                                          </p:cBhvr>
                                          <p:by x="98000" y="98000"/>
                                        </p:animScale>
                                      </p:childTnLst>
                                    </p:cTn>
                                  </p:par>
                                  <p:par>
                                    <p:cTn id="87" presetID="6" presetClass="emph" presetSubtype="0" autoRev="1" fill="hold" grpId="4" nodeType="withEffect">
                                      <p:stCondLst>
                                        <p:cond delay="660"/>
                                      </p:stCondLst>
                                      <p:childTnLst>
                                        <p:animScale>
                                          <p:cBhvr>
                                            <p:cTn id="88" dur="30" fill="hold"/>
                                            <p:tgtEl>
                                              <p:spTgt spid="12"/>
                                            </p:tgtEl>
                                          </p:cBhvr>
                                          <p:by x="99000" y="99000"/>
                                        </p:animScale>
                                      </p:childTnLst>
                                    </p:cTn>
                                  </p:par>
                                  <p:par>
                                    <p:cTn id="89" presetID="23" presetClass="entr" presetSubtype="16" fill="hold" grpId="0" nodeType="withEffect">
                                      <p:stCondLst>
                                        <p:cond delay="450"/>
                                      </p:stCondLst>
                                      <p:childTnLst>
                                        <p:set>
                                          <p:cBhvr>
                                            <p:cTn id="90" dur="1" fill="hold">
                                              <p:stCondLst>
                                                <p:cond delay="0"/>
                                              </p:stCondLst>
                                            </p:cTn>
                                            <p:tgtEl>
                                              <p:spTgt spid="7"/>
                                            </p:tgtEl>
                                            <p:attrNameLst>
                                              <p:attrName>style.visibility</p:attrName>
                                            </p:attrNameLst>
                                          </p:cBhvr>
                                          <p:to>
                                            <p:strVal val="visible"/>
                                          </p:to>
                                        </p:set>
                                        <p:anim calcmode="lin" valueType="num">
                                          <p:cBhvr>
                                            <p:cTn id="91" dur="75" fill="hold"/>
                                            <p:tgtEl>
                                              <p:spTgt spid="7"/>
                                            </p:tgtEl>
                                            <p:attrNameLst>
                                              <p:attrName>ppt_w</p:attrName>
                                            </p:attrNameLst>
                                          </p:cBhvr>
                                          <p:tavLst>
                                            <p:tav tm="0">
                                              <p:val>
                                                <p:fltVal val="0"/>
                                              </p:val>
                                            </p:tav>
                                            <p:tav tm="100000">
                                              <p:val>
                                                <p:strVal val="#ppt_w"/>
                                              </p:val>
                                            </p:tav>
                                          </p:tavLst>
                                        </p:anim>
                                        <p:anim calcmode="lin" valueType="num">
                                          <p:cBhvr>
                                            <p:cTn id="92" dur="75" fill="hold"/>
                                            <p:tgtEl>
                                              <p:spTgt spid="7"/>
                                            </p:tgtEl>
                                            <p:attrNameLst>
                                              <p:attrName>ppt_h</p:attrName>
                                            </p:attrNameLst>
                                          </p:cBhvr>
                                          <p:tavLst>
                                            <p:tav tm="0">
                                              <p:val>
                                                <p:fltVal val="0"/>
                                              </p:val>
                                            </p:tav>
                                            <p:tav tm="100000">
                                              <p:val>
                                                <p:strVal val="#ppt_h"/>
                                              </p:val>
                                            </p:tav>
                                          </p:tavLst>
                                        </p:anim>
                                      </p:childTnLst>
                                    </p:cTn>
                                  </p:par>
                                  <p:par>
                                    <p:cTn id="93" presetID="8" presetClass="emph" presetSubtype="0" fill="hold" grpId="1" nodeType="withEffect">
                                      <p:stCondLst>
                                        <p:cond delay="450"/>
                                      </p:stCondLst>
                                      <p:childTnLst>
                                        <p:animRot by="21600000">
                                          <p:cBhvr>
                                            <p:cTn id="94" dur="375" fill="hold"/>
                                            <p:tgtEl>
                                              <p:spTgt spid="7"/>
                                            </p:tgtEl>
                                            <p:attrNameLst>
                                              <p:attrName>r</p:attrName>
                                            </p:attrNameLst>
                                          </p:cBhvr>
                                        </p:animRot>
                                      </p:childTnLst>
                                    </p:cTn>
                                  </p:par>
                                </p:childTnLst>
                              </p:cTn>
                            </p:par>
                            <p:par>
                              <p:cTn id="95" fill="hold">
                                <p:stCondLst>
                                  <p:cond delay="825"/>
                                </p:stCondLst>
                                <p:childTnLst>
                                  <p:par>
                                    <p:cTn id="96" presetID="1"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3" grpId="4" animBg="1"/>
          <p:bldP spid="4" grpId="0" animBg="1"/>
          <p:bldP spid="4" grpId="1" animBg="1"/>
          <p:bldP spid="4" grpId="2" animBg="1"/>
          <p:bldP spid="4" grpId="3" animBg="1"/>
          <p:bldP spid="4" grpId="4" animBg="1"/>
          <p:bldP spid="5" grpId="0" animBg="1"/>
          <p:bldP spid="5" grpId="1" animBg="1"/>
          <p:bldP spid="5" grpId="2" animBg="1"/>
          <p:bldP spid="5" grpId="3" animBg="1"/>
          <p:bldP spid="5" grpId="4" animBg="1"/>
          <p:bldP spid="7" grpId="0" animBg="1"/>
          <p:bldP spid="7" grpId="1" animBg="1"/>
          <p:bldP spid="8" grpId="0" animBg="1"/>
          <p:bldP spid="8" grpId="1" animBg="1"/>
          <p:bldP spid="8" grpId="2" animBg="1"/>
          <p:bldP spid="8" grpId="3" animBg="1"/>
          <p:bldP spid="8" grpId="4" animBg="1"/>
          <p:bldP spid="10" grpId="0" animBg="1"/>
          <p:bldP spid="10" grpId="1" animBg="1"/>
          <p:bldP spid="10" grpId="2" animBg="1"/>
          <p:bldP spid="10" grpId="3" animBg="1"/>
          <p:bldP spid="10" grpId="4" animBg="1"/>
          <p:bldP spid="11" grpId="0" animBg="1"/>
          <p:bldP spid="11" grpId="1" animBg="1"/>
          <p:bldP spid="11" grpId="2" animBg="1"/>
          <p:bldP spid="11" grpId="3" animBg="1"/>
          <p:bldP spid="11" grpId="4" animBg="1"/>
          <p:bldP spid="12" grpId="0" animBg="1"/>
          <p:bldP spid="12" grpId="1" animBg="1"/>
          <p:bldP spid="12" grpId="2" animBg="1"/>
          <p:bldP spid="12" grpId="3" animBg="1"/>
          <p:bldP spid="12" grpId="4" animBg="1"/>
          <p:bldP spid="14" grpId="0" animBg="1"/>
        </p:bldLst>
      </p:timing>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152409"/>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124.56+2=126.56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28289" y="3198168"/>
            <a:ext cx="1107996" cy="461665"/>
          </a:xfrm>
          <a:prstGeom prst="rect">
            <a:avLst/>
          </a:prstGeom>
          <a:noFill/>
        </p:spPr>
        <p:txBody>
          <a:bodyPr wrap="none" rtlCol="0">
            <a:spAutoFit/>
          </a:bodyPr>
          <a:lstStyle/>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还没完</a:t>
            </a: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814388"/>
            <a:ext cx="12192001" cy="5229224"/>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文本框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782178" y="3198168"/>
            <a:ext cx="80021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更有</a:t>
            </a:r>
          </a:p>
        </p:txBody>
      </p:sp>
      <p:sp>
        <p:nvSpPr>
          <p:cNvPr id="10" name="文本框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542002" y="3198168"/>
            <a:ext cx="1107996"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大神级</a:t>
            </a:r>
          </a:p>
        </p:txBody>
      </p:sp>
      <p:sp>
        <p:nvSpPr>
          <p:cNvPr id="11" name="文本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34226" y="3198168"/>
            <a:ext cx="1723549"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大神级教程</a:t>
            </a:r>
          </a:p>
        </p:txBody>
      </p:sp>
      <p:sp>
        <p:nvSpPr>
          <p:cNvPr id="12" name="文本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542002" y="3198168"/>
            <a:ext cx="1107996"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带你飞</a:t>
            </a:r>
          </a:p>
        </p:txBody>
      </p:sp>
      <p:sp>
        <p:nvSpPr>
          <p:cNvPr id="5"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54102728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
                                  </p:stCondLst>
                                  <p:childTnLst>
                                    <p:set>
                                      <p:cBhvr>
                                        <p:cTn id="6" dur="1" fill="hold">
                                          <p:stCondLst>
                                            <p:cond delay="0"/>
                                          </p:stCondLst>
                                        </p:cTn>
                                        <p:tgtEl>
                                          <p:spTgt spid="7"/>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10" fill="hold"/>
                                        <p:tgtEl>
                                          <p:spTgt spid="7"/>
                                        </p:tgtEl>
                                      </p:cBhvr>
                                      <p:by x="50000" y="50000"/>
                                    </p:animScale>
                                  </p:childTnLst>
                                </p:cTn>
                              </p:par>
                              <p:par>
                                <p:cTn id="9" presetID="6" presetClass="emph" presetSubtype="0" accel="50000" fill="hold" grpId="2" nodeType="withEffect">
                                  <p:stCondLst>
                                    <p:cond delay="0"/>
                                  </p:stCondLst>
                                  <p:childTnLst>
                                    <p:animScale>
                                      <p:cBhvr>
                                        <p:cTn id="10" dur="160" fill="hold"/>
                                        <p:tgtEl>
                                          <p:spTgt spid="7"/>
                                        </p:tgtEl>
                                      </p:cBhvr>
                                      <p:by x="200000" y="200000"/>
                                    </p:animScale>
                                  </p:childTnLst>
                                </p:cTn>
                              </p:par>
                              <p:par>
                                <p:cTn id="11" presetID="35" presetClass="path" presetSubtype="0" accel="50000" decel="50000" fill="hold" grpId="3" nodeType="withEffect">
                                  <p:stCondLst>
                                    <p:cond delay="320"/>
                                  </p:stCondLst>
                                  <p:childTnLst>
                                    <p:animMotion origin="layout" path="M -1.25E-6 0 L -0.01614 0 " pathEditMode="relative" rAng="0" ptsTypes="AA">
                                      <p:cBhvr>
                                        <p:cTn id="12" dur="240" fill="hold"/>
                                        <p:tgtEl>
                                          <p:spTgt spid="7"/>
                                        </p:tgtEl>
                                        <p:attrNameLst>
                                          <p:attrName>ppt_x</p:attrName>
                                          <p:attrName>ppt_y</p:attrName>
                                        </p:attrNameLst>
                                      </p:cBhvr>
                                      <p:rCtr x="-807" y="0"/>
                                    </p:animMotion>
                                  </p:childTnLst>
                                </p:cTn>
                              </p:par>
                              <p:par>
                                <p:cTn id="13" presetID="1" presetClass="entr" presetSubtype="0" fill="hold" grpId="0" nodeType="withEffect">
                                  <p:stCondLst>
                                    <p:cond delay="48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xit" presetSubtype="0" fill="hold" grpId="4" nodeType="withEffect">
                                  <p:stCondLst>
                                    <p:cond delay="480"/>
                                  </p:stCondLst>
                                  <p:childTnLst>
                                    <p:set>
                                      <p:cBhvr>
                                        <p:cTn id="16" dur="1" fill="hold">
                                          <p:stCondLst>
                                            <p:cond delay="0"/>
                                          </p:stCondLst>
                                        </p:cTn>
                                        <p:tgtEl>
                                          <p:spTgt spid="7"/>
                                        </p:tgtEl>
                                        <p:attrNameLst>
                                          <p:attrName>style.visibility</p:attrName>
                                        </p:attrNameLst>
                                      </p:cBhvr>
                                      <p:to>
                                        <p:strVal val="hidden"/>
                                      </p:to>
                                    </p:set>
                                  </p:childTnLst>
                                </p:cTn>
                              </p:par>
                              <p:par>
                                <p:cTn id="17" presetID="35" presetClass="path" presetSubtype="0" accel="50000" decel="50000" fill="hold" grpId="3" nodeType="withEffect">
                                  <p:stCondLst>
                                    <p:cond delay="320"/>
                                  </p:stCondLst>
                                  <p:childTnLst>
                                    <p:animMotion origin="layout" path="M -1.25E-6 0 L -0.01614 0 " pathEditMode="relative" rAng="0" ptsTypes="AA">
                                      <p:cBhvr>
                                        <p:cTn id="18" dur="240" fill="hold"/>
                                        <p:tgtEl>
                                          <p:spTgt spid="8"/>
                                        </p:tgtEl>
                                        <p:attrNameLst>
                                          <p:attrName>ppt_x</p:attrName>
                                          <p:attrName>ppt_y</p:attrName>
                                        </p:attrNameLst>
                                      </p:cBhvr>
                                      <p:rCtr x="-807" y="0"/>
                                    </p:animMotion>
                                  </p:childTnLst>
                                </p:cTn>
                              </p:par>
                              <p:par>
                                <p:cTn id="19" presetID="1" presetClass="entr" presetSubtype="0" fill="hold" grpId="0" nodeType="withEffect">
                                  <p:stCondLst>
                                    <p:cond delay="48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xit" presetSubtype="0" fill="hold" grpId="4" nodeType="withEffect">
                                  <p:stCondLst>
                                    <p:cond delay="72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ntr" presetSubtype="0" fill="hold" grpId="0" nodeType="withEffect">
                                  <p:stCondLst>
                                    <p:cond delay="72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xit" presetSubtype="0" fill="hold" grpId="2" nodeType="withEffect">
                                  <p:stCondLst>
                                    <p:cond delay="100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ntr" presetSubtype="0"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xit" presetSubtype="0" fill="hold" grpId="1" nodeType="withEffect">
                                  <p:stCondLst>
                                    <p:cond delay="1520"/>
                                  </p:stCondLst>
                                  <p:childTnLst>
                                    <p:set>
                                      <p:cBhvr>
                                        <p:cTn id="30" dur="1" fill="hold">
                                          <p:stCondLst>
                                            <p:cond delay="0"/>
                                          </p:stCondLst>
                                        </p:cTn>
                                        <p:tgtEl>
                                          <p:spTgt spid="11"/>
                                        </p:tgtEl>
                                        <p:attrNameLst>
                                          <p:attrName>style.visibility</p:attrName>
                                        </p:attrNameLst>
                                      </p:cBhvr>
                                      <p:to>
                                        <p:strVal val="hidden"/>
                                      </p:to>
                                    </p:set>
                                  </p:childTnLst>
                                </p:cTn>
                              </p:par>
                              <p:par>
                                <p:cTn id="31" presetID="1" presetClass="entr" presetSubtype="0" fill="hold" grpId="0" nodeType="withEffect">
                                  <p:stCondLst>
                                    <p:cond delay="152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200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7" grpId="2"/>
      <p:bldP spid="7" grpId="3"/>
      <p:bldP spid="7" grpId="4"/>
      <p:bldP spid="2" grpId="0" animBg="1"/>
      <p:bldP spid="8" grpId="0"/>
      <p:bldP spid="8" grpId="3"/>
      <p:bldP spid="8" grpId="4"/>
      <p:bldP spid="10" grpId="0"/>
      <p:bldP spid="10" grpId="2"/>
      <p:bldP spid="11" grpId="0"/>
      <p:bldP spid="11" grpId="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grpSp>
        <p:nvGrpSpPr>
          <p:cNvPr id="44" name="组合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131603" y="1474476"/>
            <a:ext cx="3945505" cy="3923490"/>
            <a:chOff x="1850199" y="1524886"/>
            <a:chExt cx="3945505" cy="3923490"/>
          </a:xfrm>
          <a:solidFill>
            <a:srgbClr val="009B2E">
              <a:alpha val="95000"/>
            </a:srgbClr>
          </a:solidFill>
        </p:grpSpPr>
        <p:grpSp>
          <p:nvGrpSpPr>
            <p:cNvPr id="49" name="组合 48"/>
            <p:cNvGrpSpPr/>
            <p:nvPr/>
          </p:nvGrpSpPr>
          <p:grpSpPr>
            <a:xfrm>
              <a:off x="1904624" y="3158227"/>
              <a:ext cx="3882793" cy="651648"/>
              <a:chOff x="1904624" y="3158227"/>
              <a:chExt cx="3882793" cy="651648"/>
            </a:xfrm>
            <a:grpFill/>
          </p:grpSpPr>
          <p:sp>
            <p:nvSpPr>
              <p:cNvPr id="95" name="等腰三角形 94"/>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7" name="等腰三角形 96"/>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0" name="组合 49"/>
            <p:cNvGrpSpPr/>
            <p:nvPr/>
          </p:nvGrpSpPr>
          <p:grpSpPr>
            <a:xfrm rot="903797">
              <a:off x="1899963" y="3168278"/>
              <a:ext cx="3882793" cy="651648"/>
              <a:chOff x="1904624" y="3158227"/>
              <a:chExt cx="3882793" cy="651648"/>
            </a:xfrm>
            <a:grpFill/>
          </p:grpSpPr>
          <p:sp>
            <p:nvSpPr>
              <p:cNvPr id="93" name="等腰三角形 92"/>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4" name="等腰三角形 93"/>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1" name="组合 50"/>
            <p:cNvGrpSpPr/>
            <p:nvPr/>
          </p:nvGrpSpPr>
          <p:grpSpPr>
            <a:xfrm rot="1815663">
              <a:off x="1906703" y="3168278"/>
              <a:ext cx="3882793" cy="651648"/>
              <a:chOff x="1904624" y="3158227"/>
              <a:chExt cx="3882793" cy="651648"/>
            </a:xfrm>
            <a:grpFill/>
          </p:grpSpPr>
          <p:sp>
            <p:nvSpPr>
              <p:cNvPr id="91" name="等腰三角形 90"/>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2" name="等腰三角形 91"/>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6" name="组合 55"/>
            <p:cNvGrpSpPr/>
            <p:nvPr/>
          </p:nvGrpSpPr>
          <p:grpSpPr>
            <a:xfrm rot="2719311">
              <a:off x="1906703" y="3168277"/>
              <a:ext cx="3882793" cy="651648"/>
              <a:chOff x="1904624" y="3158227"/>
              <a:chExt cx="3882793" cy="651648"/>
            </a:xfrm>
            <a:grpFill/>
          </p:grpSpPr>
          <p:sp>
            <p:nvSpPr>
              <p:cNvPr id="89" name="等腰三角形 88"/>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0" name="等腰三角形 89"/>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7" name="组合 56"/>
            <p:cNvGrpSpPr/>
            <p:nvPr/>
          </p:nvGrpSpPr>
          <p:grpSpPr>
            <a:xfrm rot="3614938">
              <a:off x="1906703" y="3168276"/>
              <a:ext cx="3882793" cy="651648"/>
              <a:chOff x="1904624" y="3158227"/>
              <a:chExt cx="3882793" cy="651648"/>
            </a:xfrm>
            <a:grpFill/>
          </p:grpSpPr>
          <p:sp>
            <p:nvSpPr>
              <p:cNvPr id="87" name="等腰三角形 86"/>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8" name="等腰三角形 87"/>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8" name="组合 57"/>
            <p:cNvGrpSpPr/>
            <p:nvPr/>
          </p:nvGrpSpPr>
          <p:grpSpPr>
            <a:xfrm rot="4542134">
              <a:off x="1903250" y="3146862"/>
              <a:ext cx="3876886" cy="682309"/>
              <a:chOff x="1898443" y="3154100"/>
              <a:chExt cx="3876886" cy="682309"/>
            </a:xfrm>
            <a:grpFill/>
          </p:grpSpPr>
          <p:sp>
            <p:nvSpPr>
              <p:cNvPr id="83" name="等腰三角形 82"/>
              <p:cNvSpPr/>
              <p:nvPr/>
            </p:nvSpPr>
            <p:spPr>
              <a:xfrm rot="15741813">
                <a:off x="5127470" y="2775078"/>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6" name="等腰三角形 85"/>
              <p:cNvSpPr/>
              <p:nvPr/>
            </p:nvSpPr>
            <p:spPr>
              <a:xfrm rot="4944754">
                <a:off x="2277465" y="3188550"/>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59" name="组合 58"/>
            <p:cNvGrpSpPr/>
            <p:nvPr/>
          </p:nvGrpSpPr>
          <p:grpSpPr>
            <a:xfrm rot="5400000">
              <a:off x="1885443" y="3157481"/>
              <a:ext cx="3904668" cy="661663"/>
              <a:chOff x="1898443" y="3174746"/>
              <a:chExt cx="3904668" cy="661663"/>
            </a:xfrm>
            <a:grpFill/>
          </p:grpSpPr>
          <p:sp>
            <p:nvSpPr>
              <p:cNvPr id="81" name="等腰三角形 80"/>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 name="等腰三角形 81"/>
              <p:cNvSpPr/>
              <p:nvPr/>
            </p:nvSpPr>
            <p:spPr>
              <a:xfrm rot="4944754">
                <a:off x="2277465" y="3188550"/>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2" name="组合 61"/>
            <p:cNvGrpSpPr/>
            <p:nvPr/>
          </p:nvGrpSpPr>
          <p:grpSpPr>
            <a:xfrm rot="6382202">
              <a:off x="1900597" y="3127690"/>
              <a:ext cx="3895470" cy="724060"/>
              <a:chOff x="1907641" y="3174746"/>
              <a:chExt cx="3895470" cy="724060"/>
            </a:xfrm>
            <a:grpFill/>
          </p:grpSpPr>
          <p:sp>
            <p:nvSpPr>
              <p:cNvPr id="79" name="等腰三角形 78"/>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0" name="等腰三角形 79"/>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3" name="组合 62"/>
            <p:cNvGrpSpPr/>
            <p:nvPr/>
          </p:nvGrpSpPr>
          <p:grpSpPr>
            <a:xfrm rot="7315342">
              <a:off x="1880499" y="3110591"/>
              <a:ext cx="3895470" cy="724060"/>
              <a:chOff x="1907641" y="3174746"/>
              <a:chExt cx="3895470" cy="724060"/>
            </a:xfrm>
            <a:grpFill/>
          </p:grpSpPr>
          <p:sp>
            <p:nvSpPr>
              <p:cNvPr id="75" name="等腰三角形 74"/>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 name="等腰三角形 77"/>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4" name="组合 63"/>
            <p:cNvGrpSpPr/>
            <p:nvPr/>
          </p:nvGrpSpPr>
          <p:grpSpPr>
            <a:xfrm rot="8096347">
              <a:off x="1890260" y="3166621"/>
              <a:ext cx="3920477" cy="643033"/>
              <a:chOff x="1907641" y="3255773"/>
              <a:chExt cx="3920477" cy="643033"/>
            </a:xfrm>
            <a:grpFill/>
          </p:grpSpPr>
          <p:sp>
            <p:nvSpPr>
              <p:cNvPr id="73" name="等腰三角形 72"/>
              <p:cNvSpPr/>
              <p:nvPr/>
            </p:nvSpPr>
            <p:spPr>
              <a:xfrm rot="15741813">
                <a:off x="5180259" y="2876751"/>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4" name="等腰三角形 73"/>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5" name="组合 64"/>
            <p:cNvGrpSpPr/>
            <p:nvPr/>
          </p:nvGrpSpPr>
          <p:grpSpPr>
            <a:xfrm rot="9066138">
              <a:off x="1898258" y="3132072"/>
              <a:ext cx="3895470" cy="724060"/>
              <a:chOff x="1907641" y="3174746"/>
              <a:chExt cx="3895470" cy="724060"/>
            </a:xfrm>
            <a:grpFill/>
          </p:grpSpPr>
          <p:sp>
            <p:nvSpPr>
              <p:cNvPr id="71" name="等腰三角形 70"/>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2" name="等腰三角形 71"/>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6" name="组合 65"/>
            <p:cNvGrpSpPr/>
            <p:nvPr/>
          </p:nvGrpSpPr>
          <p:grpSpPr>
            <a:xfrm rot="9987567">
              <a:off x="1850199" y="3129699"/>
              <a:ext cx="3945505" cy="728860"/>
              <a:chOff x="1907641" y="3169946"/>
              <a:chExt cx="3945505" cy="728860"/>
            </a:xfrm>
            <a:grpFill/>
          </p:grpSpPr>
          <p:sp>
            <p:nvSpPr>
              <p:cNvPr id="69" name="等腰三角形 68"/>
              <p:cNvSpPr/>
              <p:nvPr/>
            </p:nvSpPr>
            <p:spPr>
              <a:xfrm rot="15741813">
                <a:off x="5205287" y="27909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0" name="等腰三角形 69"/>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grpSp>
        <p:nvGrpSpPr>
          <p:cNvPr id="98" name="组合 9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rot="440787">
            <a:off x="4567905" y="1908344"/>
            <a:ext cx="3072900" cy="3055754"/>
            <a:chOff x="1850199" y="1524886"/>
            <a:chExt cx="3945505" cy="3923490"/>
          </a:xfrm>
          <a:solidFill>
            <a:srgbClr val="009B2E">
              <a:alpha val="65000"/>
            </a:srgbClr>
          </a:solidFill>
        </p:grpSpPr>
        <p:grpSp>
          <p:nvGrpSpPr>
            <p:cNvPr id="99" name="组合 98"/>
            <p:cNvGrpSpPr/>
            <p:nvPr/>
          </p:nvGrpSpPr>
          <p:grpSpPr>
            <a:xfrm>
              <a:off x="1904624" y="3158227"/>
              <a:ext cx="3882793" cy="651648"/>
              <a:chOff x="1904624" y="3158227"/>
              <a:chExt cx="3882793" cy="651648"/>
            </a:xfrm>
            <a:grpFill/>
          </p:grpSpPr>
          <p:sp>
            <p:nvSpPr>
              <p:cNvPr id="146" name="等腰三角形 145"/>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7" name="等腰三角形 146"/>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0" name="组合 99"/>
            <p:cNvGrpSpPr/>
            <p:nvPr/>
          </p:nvGrpSpPr>
          <p:grpSpPr>
            <a:xfrm rot="903797">
              <a:off x="1899963" y="3168278"/>
              <a:ext cx="3882793" cy="651648"/>
              <a:chOff x="1904624" y="3158227"/>
              <a:chExt cx="3882793" cy="651648"/>
            </a:xfrm>
            <a:grpFill/>
          </p:grpSpPr>
          <p:sp>
            <p:nvSpPr>
              <p:cNvPr id="143" name="等腰三角形 142"/>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4" name="等腰三角形 143"/>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1" name="组合 100"/>
            <p:cNvGrpSpPr/>
            <p:nvPr/>
          </p:nvGrpSpPr>
          <p:grpSpPr>
            <a:xfrm rot="1815663">
              <a:off x="1906703" y="3168278"/>
              <a:ext cx="3882793" cy="651648"/>
              <a:chOff x="1904624" y="3158227"/>
              <a:chExt cx="3882793" cy="651648"/>
            </a:xfrm>
            <a:grpFill/>
          </p:grpSpPr>
          <p:sp>
            <p:nvSpPr>
              <p:cNvPr id="141" name="等腰三角形 140"/>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2" name="等腰三角形 141"/>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2" name="组合 101"/>
            <p:cNvGrpSpPr/>
            <p:nvPr/>
          </p:nvGrpSpPr>
          <p:grpSpPr>
            <a:xfrm rot="2719311">
              <a:off x="1906703" y="3168277"/>
              <a:ext cx="3882793" cy="651648"/>
              <a:chOff x="1904624" y="3158227"/>
              <a:chExt cx="3882793" cy="651648"/>
            </a:xfrm>
            <a:grpFill/>
          </p:grpSpPr>
          <p:sp>
            <p:nvSpPr>
              <p:cNvPr id="139" name="等腰三角形 138"/>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0" name="等腰三角形 139"/>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4" name="组合 103"/>
            <p:cNvGrpSpPr/>
            <p:nvPr/>
          </p:nvGrpSpPr>
          <p:grpSpPr>
            <a:xfrm rot="3614938">
              <a:off x="1906703" y="3168276"/>
              <a:ext cx="3882793" cy="651648"/>
              <a:chOff x="1904624" y="3158227"/>
              <a:chExt cx="3882793" cy="651648"/>
            </a:xfrm>
            <a:grpFill/>
          </p:grpSpPr>
          <p:sp>
            <p:nvSpPr>
              <p:cNvPr id="136" name="等腰三角形 135"/>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7" name="等腰三角形 136"/>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5" name="组合 104"/>
            <p:cNvGrpSpPr/>
            <p:nvPr/>
          </p:nvGrpSpPr>
          <p:grpSpPr>
            <a:xfrm rot="4542134">
              <a:off x="1903250" y="3146862"/>
              <a:ext cx="3876886" cy="682309"/>
              <a:chOff x="1898443" y="3154100"/>
              <a:chExt cx="3876886" cy="682309"/>
            </a:xfrm>
            <a:grpFill/>
          </p:grpSpPr>
          <p:sp>
            <p:nvSpPr>
              <p:cNvPr id="134" name="等腰三角形 133"/>
              <p:cNvSpPr/>
              <p:nvPr/>
            </p:nvSpPr>
            <p:spPr>
              <a:xfrm rot="15741813">
                <a:off x="5127470" y="2775078"/>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5" name="等腰三角形 134"/>
              <p:cNvSpPr/>
              <p:nvPr/>
            </p:nvSpPr>
            <p:spPr>
              <a:xfrm rot="4944754">
                <a:off x="2277465" y="3188550"/>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6" name="组合 105"/>
            <p:cNvGrpSpPr/>
            <p:nvPr/>
          </p:nvGrpSpPr>
          <p:grpSpPr>
            <a:xfrm rot="5400000">
              <a:off x="1885443" y="3157481"/>
              <a:ext cx="3904668" cy="661663"/>
              <a:chOff x="1898443" y="3174746"/>
              <a:chExt cx="3904668" cy="661663"/>
            </a:xfrm>
            <a:grpFill/>
          </p:grpSpPr>
          <p:sp>
            <p:nvSpPr>
              <p:cNvPr id="132" name="等腰三角形 131"/>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3" name="等腰三角形 132"/>
              <p:cNvSpPr/>
              <p:nvPr/>
            </p:nvSpPr>
            <p:spPr>
              <a:xfrm rot="4944754">
                <a:off x="2277465" y="3188550"/>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7" name="组合 106"/>
            <p:cNvGrpSpPr/>
            <p:nvPr/>
          </p:nvGrpSpPr>
          <p:grpSpPr>
            <a:xfrm rot="6382202">
              <a:off x="1900597" y="3127690"/>
              <a:ext cx="3895470" cy="724060"/>
              <a:chOff x="1907641" y="3174746"/>
              <a:chExt cx="3895470" cy="724060"/>
            </a:xfrm>
            <a:grpFill/>
          </p:grpSpPr>
          <p:sp>
            <p:nvSpPr>
              <p:cNvPr id="126" name="等腰三角形 125"/>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7" name="等腰三角形 126"/>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8" name="组合 107"/>
            <p:cNvGrpSpPr/>
            <p:nvPr/>
          </p:nvGrpSpPr>
          <p:grpSpPr>
            <a:xfrm rot="7315342">
              <a:off x="1880499" y="3110591"/>
              <a:ext cx="3895470" cy="724060"/>
              <a:chOff x="1907641" y="3174746"/>
              <a:chExt cx="3895470" cy="724060"/>
            </a:xfrm>
            <a:grpFill/>
          </p:grpSpPr>
          <p:sp>
            <p:nvSpPr>
              <p:cNvPr id="120" name="等腰三角形 119"/>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5" name="等腰三角形 124"/>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09" name="组合 108"/>
            <p:cNvGrpSpPr/>
            <p:nvPr/>
          </p:nvGrpSpPr>
          <p:grpSpPr>
            <a:xfrm rot="8096347">
              <a:off x="1890260" y="3166621"/>
              <a:ext cx="3920477" cy="643033"/>
              <a:chOff x="1907641" y="3255773"/>
              <a:chExt cx="3920477" cy="643033"/>
            </a:xfrm>
            <a:grpFill/>
          </p:grpSpPr>
          <p:sp>
            <p:nvSpPr>
              <p:cNvPr id="118" name="等腰三角形 117"/>
              <p:cNvSpPr/>
              <p:nvPr/>
            </p:nvSpPr>
            <p:spPr>
              <a:xfrm rot="15741813">
                <a:off x="5180259" y="2876751"/>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9" name="等腰三角形 118"/>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11" name="组合 110"/>
            <p:cNvGrpSpPr/>
            <p:nvPr/>
          </p:nvGrpSpPr>
          <p:grpSpPr>
            <a:xfrm rot="9066138">
              <a:off x="1898258" y="3132072"/>
              <a:ext cx="3895470" cy="724060"/>
              <a:chOff x="1907641" y="3174746"/>
              <a:chExt cx="3895470" cy="724060"/>
            </a:xfrm>
            <a:grpFill/>
          </p:grpSpPr>
          <p:sp>
            <p:nvSpPr>
              <p:cNvPr id="115" name="等腰三角形 114"/>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6" name="等腰三角形 115"/>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12" name="组合 111"/>
            <p:cNvGrpSpPr/>
            <p:nvPr/>
          </p:nvGrpSpPr>
          <p:grpSpPr>
            <a:xfrm rot="9987567">
              <a:off x="1850199" y="3129699"/>
              <a:ext cx="3945505" cy="728860"/>
              <a:chOff x="1907641" y="3169946"/>
              <a:chExt cx="3945505" cy="728860"/>
            </a:xfrm>
            <a:grpFill/>
          </p:grpSpPr>
          <p:sp>
            <p:nvSpPr>
              <p:cNvPr id="113" name="等腰三角形 112"/>
              <p:cNvSpPr/>
              <p:nvPr/>
            </p:nvSpPr>
            <p:spPr>
              <a:xfrm rot="15741813">
                <a:off x="5205287" y="27909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4" name="等腰三角形 113"/>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sp>
        <p:nvSpPr>
          <p:cNvPr id="148" name="椭圆 1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955389" y="1287255"/>
            <a:ext cx="4297932" cy="4297932"/>
          </a:xfrm>
          <a:prstGeom prst="ellipse">
            <a:avLst/>
          </a:prstGeom>
          <a:noFill/>
          <a:ln w="53975">
            <a:solidFill>
              <a:srgbClr val="66C31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9" name="椭圆 1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532606" y="-1135528"/>
            <a:ext cx="9143498" cy="9143498"/>
          </a:xfrm>
          <a:prstGeom prst="ellipse">
            <a:avLst/>
          </a:prstGeom>
          <a:noFill/>
          <a:ln w="53975">
            <a:solidFill>
              <a:srgbClr val="66C31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0" name="椭圆 1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135340" y="-532794"/>
            <a:ext cx="7938030" cy="7938030"/>
          </a:xfrm>
          <a:prstGeom prst="ellipse">
            <a:avLst/>
          </a:prstGeom>
          <a:noFill/>
          <a:ln w="19050">
            <a:solidFill>
              <a:srgbClr val="66C31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1" name="文本框 1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464981" y="668123"/>
            <a:ext cx="4790238" cy="5386090"/>
          </a:xfrm>
          <a:prstGeom prst="rect">
            <a:avLst/>
          </a:prstGeom>
          <a:noFill/>
        </p:spPr>
        <p:txBody>
          <a:bodyPr wrap="square" rtlCol="0">
            <a:spAutoFit/>
          </a:bodyPr>
          <a:lstStyle/>
          <a:p>
            <a:pPr algn="ctr"/>
            <a:r>
              <a:rPr lang="en-US" altLang="zh-CN" sz="34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4</a:t>
            </a:r>
            <a:endParaRPr lang="zh-CN" altLang="en-US" sz="34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3" name="矩形 1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4" name="矩形 1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7754" y="7069556"/>
            <a:ext cx="1010653" cy="7218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1s</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5" name="矩形 15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6" name="矩形 1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81506175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p:cTn id="7" dur="250" fill="hold"/>
                                        <p:tgtEl>
                                          <p:spTgt spid="150"/>
                                        </p:tgtEl>
                                        <p:attrNameLst>
                                          <p:attrName>ppt_w</p:attrName>
                                        </p:attrNameLst>
                                      </p:cBhvr>
                                      <p:tavLst>
                                        <p:tav tm="0">
                                          <p:val>
                                            <p:fltVal val="0"/>
                                          </p:val>
                                        </p:tav>
                                        <p:tav tm="100000">
                                          <p:val>
                                            <p:strVal val="#ppt_w"/>
                                          </p:val>
                                        </p:tav>
                                      </p:tavLst>
                                    </p:anim>
                                    <p:anim calcmode="lin" valueType="num">
                                      <p:cBhvr>
                                        <p:cTn id="8" dur="250" fill="hold"/>
                                        <p:tgtEl>
                                          <p:spTgt spid="150"/>
                                        </p:tgtEl>
                                        <p:attrNameLst>
                                          <p:attrName>ppt_h</p:attrName>
                                        </p:attrNameLst>
                                      </p:cBhvr>
                                      <p:tavLst>
                                        <p:tav tm="0">
                                          <p:val>
                                            <p:fltVal val="0"/>
                                          </p:val>
                                        </p:tav>
                                        <p:tav tm="100000">
                                          <p:val>
                                            <p:strVal val="#ppt_h"/>
                                          </p:val>
                                        </p:tav>
                                      </p:tavLst>
                                    </p:anim>
                                    <p:animEffect transition="in" filter="fade">
                                      <p:cBhvr>
                                        <p:cTn id="9" dur="250"/>
                                        <p:tgtEl>
                                          <p:spTgt spid="150"/>
                                        </p:tgtEl>
                                      </p:cBhvr>
                                    </p:animEffect>
                                    <p:anim calcmode="lin" valueType="num">
                                      <p:cBhvr>
                                        <p:cTn id="10" dur="250" fill="hold"/>
                                        <p:tgtEl>
                                          <p:spTgt spid="150"/>
                                        </p:tgtEl>
                                        <p:attrNameLst>
                                          <p:attrName>ppt_x</p:attrName>
                                        </p:attrNameLst>
                                      </p:cBhvr>
                                      <p:tavLst>
                                        <p:tav tm="0">
                                          <p:val>
                                            <p:fltVal val="0.5"/>
                                          </p:val>
                                        </p:tav>
                                        <p:tav tm="100000">
                                          <p:val>
                                            <p:strVal val="#ppt_x"/>
                                          </p:val>
                                        </p:tav>
                                      </p:tavLst>
                                    </p:anim>
                                    <p:anim calcmode="lin" valueType="num">
                                      <p:cBhvr>
                                        <p:cTn id="11" dur="250" fill="hold"/>
                                        <p:tgtEl>
                                          <p:spTgt spid="15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49"/>
                                        </p:tgtEl>
                                        <p:attrNameLst>
                                          <p:attrName>style.visibility</p:attrName>
                                        </p:attrNameLst>
                                      </p:cBhvr>
                                      <p:to>
                                        <p:strVal val="visible"/>
                                      </p:to>
                                    </p:set>
                                    <p:anim calcmode="lin" valueType="num">
                                      <p:cBhvr>
                                        <p:cTn id="14" dur="250" fill="hold"/>
                                        <p:tgtEl>
                                          <p:spTgt spid="149"/>
                                        </p:tgtEl>
                                        <p:attrNameLst>
                                          <p:attrName>ppt_w</p:attrName>
                                        </p:attrNameLst>
                                      </p:cBhvr>
                                      <p:tavLst>
                                        <p:tav tm="0">
                                          <p:val>
                                            <p:fltVal val="0"/>
                                          </p:val>
                                        </p:tav>
                                        <p:tav tm="100000">
                                          <p:val>
                                            <p:strVal val="#ppt_w"/>
                                          </p:val>
                                        </p:tav>
                                      </p:tavLst>
                                    </p:anim>
                                    <p:anim calcmode="lin" valueType="num">
                                      <p:cBhvr>
                                        <p:cTn id="15" dur="250" fill="hold"/>
                                        <p:tgtEl>
                                          <p:spTgt spid="149"/>
                                        </p:tgtEl>
                                        <p:attrNameLst>
                                          <p:attrName>ppt_h</p:attrName>
                                        </p:attrNameLst>
                                      </p:cBhvr>
                                      <p:tavLst>
                                        <p:tav tm="0">
                                          <p:val>
                                            <p:fltVal val="0"/>
                                          </p:val>
                                        </p:tav>
                                        <p:tav tm="100000">
                                          <p:val>
                                            <p:strVal val="#ppt_h"/>
                                          </p:val>
                                        </p:tav>
                                      </p:tavLst>
                                    </p:anim>
                                    <p:animEffect transition="in" filter="fade">
                                      <p:cBhvr>
                                        <p:cTn id="16" dur="250"/>
                                        <p:tgtEl>
                                          <p:spTgt spid="149"/>
                                        </p:tgtEl>
                                      </p:cBhvr>
                                    </p:animEffect>
                                    <p:anim calcmode="lin" valueType="num">
                                      <p:cBhvr>
                                        <p:cTn id="17" dur="250" fill="hold"/>
                                        <p:tgtEl>
                                          <p:spTgt spid="149"/>
                                        </p:tgtEl>
                                        <p:attrNameLst>
                                          <p:attrName>ppt_x</p:attrName>
                                        </p:attrNameLst>
                                      </p:cBhvr>
                                      <p:tavLst>
                                        <p:tav tm="0">
                                          <p:val>
                                            <p:fltVal val="0.5"/>
                                          </p:val>
                                        </p:tav>
                                        <p:tav tm="100000">
                                          <p:val>
                                            <p:strVal val="#ppt_x"/>
                                          </p:val>
                                        </p:tav>
                                      </p:tavLst>
                                    </p:anim>
                                    <p:anim calcmode="lin" valueType="num">
                                      <p:cBhvr>
                                        <p:cTn id="18" dur="250" fill="hold"/>
                                        <p:tgtEl>
                                          <p:spTgt spid="149"/>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151"/>
                                        </p:tgtEl>
                                        <p:attrNameLst>
                                          <p:attrName>style.visibility</p:attrName>
                                        </p:attrNameLst>
                                      </p:cBhvr>
                                      <p:to>
                                        <p:strVal val="visible"/>
                                      </p:to>
                                    </p:set>
                                    <p:anim calcmode="lin" valueType="num">
                                      <p:cBhvr>
                                        <p:cTn id="21" dur="250" fill="hold"/>
                                        <p:tgtEl>
                                          <p:spTgt spid="151"/>
                                        </p:tgtEl>
                                        <p:attrNameLst>
                                          <p:attrName>ppt_w</p:attrName>
                                        </p:attrNameLst>
                                      </p:cBhvr>
                                      <p:tavLst>
                                        <p:tav tm="0">
                                          <p:val>
                                            <p:fltVal val="0"/>
                                          </p:val>
                                        </p:tav>
                                        <p:tav tm="100000">
                                          <p:val>
                                            <p:strVal val="#ppt_w"/>
                                          </p:val>
                                        </p:tav>
                                      </p:tavLst>
                                    </p:anim>
                                    <p:anim calcmode="lin" valueType="num">
                                      <p:cBhvr>
                                        <p:cTn id="22" dur="250" fill="hold"/>
                                        <p:tgtEl>
                                          <p:spTgt spid="151"/>
                                        </p:tgtEl>
                                        <p:attrNameLst>
                                          <p:attrName>ppt_h</p:attrName>
                                        </p:attrNameLst>
                                      </p:cBhvr>
                                      <p:tavLst>
                                        <p:tav tm="0">
                                          <p:val>
                                            <p:fltVal val="0"/>
                                          </p:val>
                                        </p:tav>
                                        <p:tav tm="100000">
                                          <p:val>
                                            <p:strVal val="#ppt_h"/>
                                          </p:val>
                                        </p:tav>
                                      </p:tavLst>
                                    </p:anim>
                                    <p:anim calcmode="lin" valueType="num">
                                      <p:cBhvr>
                                        <p:cTn id="23" dur="250" fill="hold"/>
                                        <p:tgtEl>
                                          <p:spTgt spid="151"/>
                                        </p:tgtEl>
                                        <p:attrNameLst>
                                          <p:attrName>ppt_x</p:attrName>
                                        </p:attrNameLst>
                                      </p:cBhvr>
                                      <p:tavLst>
                                        <p:tav tm="0">
                                          <p:val>
                                            <p:fltVal val="0.5"/>
                                          </p:val>
                                        </p:tav>
                                        <p:tav tm="100000">
                                          <p:val>
                                            <p:strVal val="#ppt_x"/>
                                          </p:val>
                                        </p:tav>
                                      </p:tavLst>
                                    </p:anim>
                                    <p:anim calcmode="lin" valueType="num">
                                      <p:cBhvr>
                                        <p:cTn id="24" dur="250" fill="hold"/>
                                        <p:tgtEl>
                                          <p:spTgt spid="151"/>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98"/>
                                        </p:tgtEl>
                                        <p:attrNameLst>
                                          <p:attrName>style.visibility</p:attrName>
                                        </p:attrNameLst>
                                      </p:cBhvr>
                                      <p:to>
                                        <p:strVal val="visible"/>
                                      </p:to>
                                    </p:set>
                                    <p:anim calcmode="lin" valueType="num">
                                      <p:cBhvr>
                                        <p:cTn id="27" dur="250" fill="hold"/>
                                        <p:tgtEl>
                                          <p:spTgt spid="98"/>
                                        </p:tgtEl>
                                        <p:attrNameLst>
                                          <p:attrName>ppt_w</p:attrName>
                                        </p:attrNameLst>
                                      </p:cBhvr>
                                      <p:tavLst>
                                        <p:tav tm="0">
                                          <p:val>
                                            <p:fltVal val="0"/>
                                          </p:val>
                                        </p:tav>
                                        <p:tav tm="100000">
                                          <p:val>
                                            <p:strVal val="#ppt_w"/>
                                          </p:val>
                                        </p:tav>
                                      </p:tavLst>
                                    </p:anim>
                                    <p:anim calcmode="lin" valueType="num">
                                      <p:cBhvr>
                                        <p:cTn id="28" dur="250" fill="hold"/>
                                        <p:tgtEl>
                                          <p:spTgt spid="98"/>
                                        </p:tgtEl>
                                        <p:attrNameLst>
                                          <p:attrName>ppt_h</p:attrName>
                                        </p:attrNameLst>
                                      </p:cBhvr>
                                      <p:tavLst>
                                        <p:tav tm="0">
                                          <p:val>
                                            <p:fltVal val="0"/>
                                          </p:val>
                                        </p:tav>
                                        <p:tav tm="100000">
                                          <p:val>
                                            <p:strVal val="#ppt_h"/>
                                          </p:val>
                                        </p:tav>
                                      </p:tavLst>
                                    </p:anim>
                                    <p:anim calcmode="lin" valueType="num">
                                      <p:cBhvr>
                                        <p:cTn id="29" dur="250" fill="hold"/>
                                        <p:tgtEl>
                                          <p:spTgt spid="98"/>
                                        </p:tgtEl>
                                        <p:attrNameLst>
                                          <p:attrName>ppt_x</p:attrName>
                                        </p:attrNameLst>
                                      </p:cBhvr>
                                      <p:tavLst>
                                        <p:tav tm="0">
                                          <p:val>
                                            <p:fltVal val="0.5"/>
                                          </p:val>
                                        </p:tav>
                                        <p:tav tm="100000">
                                          <p:val>
                                            <p:strVal val="#ppt_x"/>
                                          </p:val>
                                        </p:tav>
                                      </p:tavLst>
                                    </p:anim>
                                    <p:anim calcmode="lin" valueType="num">
                                      <p:cBhvr>
                                        <p:cTn id="30" dur="250" fill="hold"/>
                                        <p:tgtEl>
                                          <p:spTgt spid="98"/>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148"/>
                                        </p:tgtEl>
                                        <p:attrNameLst>
                                          <p:attrName>style.visibility</p:attrName>
                                        </p:attrNameLst>
                                      </p:cBhvr>
                                      <p:to>
                                        <p:strVal val="visible"/>
                                      </p:to>
                                    </p:set>
                                    <p:anim calcmode="lin" valueType="num">
                                      <p:cBhvr>
                                        <p:cTn id="33" dur="250" fill="hold"/>
                                        <p:tgtEl>
                                          <p:spTgt spid="148"/>
                                        </p:tgtEl>
                                        <p:attrNameLst>
                                          <p:attrName>ppt_w</p:attrName>
                                        </p:attrNameLst>
                                      </p:cBhvr>
                                      <p:tavLst>
                                        <p:tav tm="0">
                                          <p:val>
                                            <p:fltVal val="0"/>
                                          </p:val>
                                        </p:tav>
                                        <p:tav tm="100000">
                                          <p:val>
                                            <p:strVal val="#ppt_w"/>
                                          </p:val>
                                        </p:tav>
                                      </p:tavLst>
                                    </p:anim>
                                    <p:anim calcmode="lin" valueType="num">
                                      <p:cBhvr>
                                        <p:cTn id="34" dur="250" fill="hold"/>
                                        <p:tgtEl>
                                          <p:spTgt spid="148"/>
                                        </p:tgtEl>
                                        <p:attrNameLst>
                                          <p:attrName>ppt_h</p:attrName>
                                        </p:attrNameLst>
                                      </p:cBhvr>
                                      <p:tavLst>
                                        <p:tav tm="0">
                                          <p:val>
                                            <p:fltVal val="0"/>
                                          </p:val>
                                        </p:tav>
                                        <p:tav tm="100000">
                                          <p:val>
                                            <p:strVal val="#ppt_h"/>
                                          </p:val>
                                        </p:tav>
                                      </p:tavLst>
                                    </p:anim>
                                    <p:anim calcmode="lin" valueType="num">
                                      <p:cBhvr>
                                        <p:cTn id="35" dur="250" fill="hold"/>
                                        <p:tgtEl>
                                          <p:spTgt spid="148"/>
                                        </p:tgtEl>
                                        <p:attrNameLst>
                                          <p:attrName>ppt_x</p:attrName>
                                        </p:attrNameLst>
                                      </p:cBhvr>
                                      <p:tavLst>
                                        <p:tav tm="0">
                                          <p:val>
                                            <p:fltVal val="0.5"/>
                                          </p:val>
                                        </p:tav>
                                        <p:tav tm="100000">
                                          <p:val>
                                            <p:strVal val="#ppt_x"/>
                                          </p:val>
                                        </p:tav>
                                      </p:tavLst>
                                    </p:anim>
                                    <p:anim calcmode="lin" valueType="num">
                                      <p:cBhvr>
                                        <p:cTn id="36" dur="250" fill="hold"/>
                                        <p:tgtEl>
                                          <p:spTgt spid="148"/>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250" fill="hold"/>
                                        <p:tgtEl>
                                          <p:spTgt spid="44"/>
                                        </p:tgtEl>
                                        <p:attrNameLst>
                                          <p:attrName>ppt_w</p:attrName>
                                        </p:attrNameLst>
                                      </p:cBhvr>
                                      <p:tavLst>
                                        <p:tav tm="0">
                                          <p:val>
                                            <p:fltVal val="0"/>
                                          </p:val>
                                        </p:tav>
                                        <p:tav tm="100000">
                                          <p:val>
                                            <p:strVal val="#ppt_w"/>
                                          </p:val>
                                        </p:tav>
                                      </p:tavLst>
                                    </p:anim>
                                    <p:anim calcmode="lin" valueType="num">
                                      <p:cBhvr>
                                        <p:cTn id="40" dur="250" fill="hold"/>
                                        <p:tgtEl>
                                          <p:spTgt spid="44"/>
                                        </p:tgtEl>
                                        <p:attrNameLst>
                                          <p:attrName>ppt_h</p:attrName>
                                        </p:attrNameLst>
                                      </p:cBhvr>
                                      <p:tavLst>
                                        <p:tav tm="0">
                                          <p:val>
                                            <p:fltVal val="0"/>
                                          </p:val>
                                        </p:tav>
                                        <p:tav tm="100000">
                                          <p:val>
                                            <p:strVal val="#ppt_h"/>
                                          </p:val>
                                        </p:tav>
                                      </p:tavLst>
                                    </p:anim>
                                    <p:anim calcmode="lin" valueType="num">
                                      <p:cBhvr>
                                        <p:cTn id="41" dur="250" fill="hold"/>
                                        <p:tgtEl>
                                          <p:spTgt spid="44"/>
                                        </p:tgtEl>
                                        <p:attrNameLst>
                                          <p:attrName>ppt_x</p:attrName>
                                        </p:attrNameLst>
                                      </p:cBhvr>
                                      <p:tavLst>
                                        <p:tav tm="0">
                                          <p:val>
                                            <p:fltVal val="0.5"/>
                                          </p:val>
                                        </p:tav>
                                        <p:tav tm="100000">
                                          <p:val>
                                            <p:strVal val="#ppt_x"/>
                                          </p:val>
                                        </p:tav>
                                      </p:tavLst>
                                    </p:anim>
                                    <p:anim calcmode="lin" valueType="num">
                                      <p:cBhvr>
                                        <p:cTn id="42" dur="250" fill="hold"/>
                                        <p:tgtEl>
                                          <p:spTgt spid="44"/>
                                        </p:tgtEl>
                                        <p:attrNameLst>
                                          <p:attrName>ppt_y</p:attrName>
                                        </p:attrNameLst>
                                      </p:cBhvr>
                                      <p:tavLst>
                                        <p:tav tm="0">
                                          <p:val>
                                            <p:fltVal val="0.5"/>
                                          </p:val>
                                        </p:tav>
                                        <p:tav tm="100000">
                                          <p:val>
                                            <p:strVal val="#ppt_y"/>
                                          </p:val>
                                        </p:tav>
                                      </p:tavLst>
                                    </p:anim>
                                  </p:childTnLst>
                                </p:cTn>
                              </p:par>
                              <p:par>
                                <p:cTn id="43" presetID="6" presetClass="emph" presetSubtype="0" fill="hold" grpId="2" nodeType="withEffect">
                                  <p:stCondLst>
                                    <p:cond delay="250"/>
                                  </p:stCondLst>
                                  <p:childTnLst>
                                    <p:animScale>
                                      <p:cBhvr>
                                        <p:cTn id="44" dur="450" fill="hold"/>
                                        <p:tgtEl>
                                          <p:spTgt spid="150"/>
                                        </p:tgtEl>
                                      </p:cBhvr>
                                      <p:by x="115000" y="115000"/>
                                    </p:animScale>
                                  </p:childTnLst>
                                </p:cTn>
                              </p:par>
                              <p:par>
                                <p:cTn id="45" presetID="6" presetClass="emph" presetSubtype="0" fill="hold" grpId="2" nodeType="withEffect">
                                  <p:stCondLst>
                                    <p:cond delay="250"/>
                                  </p:stCondLst>
                                  <p:childTnLst>
                                    <p:animScale>
                                      <p:cBhvr>
                                        <p:cTn id="46" dur="450" fill="hold"/>
                                        <p:tgtEl>
                                          <p:spTgt spid="149"/>
                                        </p:tgtEl>
                                      </p:cBhvr>
                                      <p:by x="118000" y="118000"/>
                                    </p:animScale>
                                  </p:childTnLst>
                                </p:cTn>
                              </p:par>
                              <p:par>
                                <p:cTn id="47" presetID="6" presetClass="emph" presetSubtype="0" fill="hold" grpId="1" nodeType="withEffect">
                                  <p:stCondLst>
                                    <p:cond delay="250"/>
                                  </p:stCondLst>
                                  <p:childTnLst>
                                    <p:animScale>
                                      <p:cBhvr>
                                        <p:cTn id="48" dur="450" fill="hold"/>
                                        <p:tgtEl>
                                          <p:spTgt spid="151"/>
                                        </p:tgtEl>
                                      </p:cBhvr>
                                      <p:by x="110000" y="110000"/>
                                    </p:animScale>
                                  </p:childTnLst>
                                </p:cTn>
                              </p:par>
                              <p:par>
                                <p:cTn id="49" presetID="6" presetClass="emph" presetSubtype="0" fill="hold" nodeType="withEffect">
                                  <p:stCondLst>
                                    <p:cond delay="250"/>
                                  </p:stCondLst>
                                  <p:childTnLst>
                                    <p:animScale>
                                      <p:cBhvr>
                                        <p:cTn id="50" dur="450" fill="hold"/>
                                        <p:tgtEl>
                                          <p:spTgt spid="98"/>
                                        </p:tgtEl>
                                      </p:cBhvr>
                                      <p:by x="110000" y="110000"/>
                                    </p:animScale>
                                  </p:childTnLst>
                                </p:cTn>
                              </p:par>
                              <p:par>
                                <p:cTn id="51" presetID="6" presetClass="emph" presetSubtype="0" fill="hold" grpId="2" nodeType="withEffect">
                                  <p:stCondLst>
                                    <p:cond delay="250"/>
                                  </p:stCondLst>
                                  <p:childTnLst>
                                    <p:animScale>
                                      <p:cBhvr>
                                        <p:cTn id="52" dur="450" fill="hold"/>
                                        <p:tgtEl>
                                          <p:spTgt spid="148"/>
                                        </p:tgtEl>
                                      </p:cBhvr>
                                      <p:by x="115000" y="115000"/>
                                    </p:animScale>
                                  </p:childTnLst>
                                </p:cTn>
                              </p:par>
                              <p:par>
                                <p:cTn id="53" presetID="6" presetClass="emph" presetSubtype="0" fill="hold" nodeType="withEffect">
                                  <p:stCondLst>
                                    <p:cond delay="250"/>
                                  </p:stCondLst>
                                  <p:childTnLst>
                                    <p:animScale>
                                      <p:cBhvr>
                                        <p:cTn id="54" dur="450" fill="hold"/>
                                        <p:tgtEl>
                                          <p:spTgt spid="44"/>
                                        </p:tgtEl>
                                      </p:cBhvr>
                                      <p:by x="110000" y="110000"/>
                                    </p:animScale>
                                  </p:childTnLst>
                                </p:cTn>
                              </p:par>
                              <p:par>
                                <p:cTn id="55" presetID="23" presetClass="exit" presetSubtype="16" fill="hold" grpId="1" nodeType="withEffect">
                                  <p:stCondLst>
                                    <p:cond delay="750"/>
                                  </p:stCondLst>
                                  <p:childTnLst>
                                    <p:anim calcmode="lin" valueType="num">
                                      <p:cBhvr>
                                        <p:cTn id="56" dur="180"/>
                                        <p:tgtEl>
                                          <p:spTgt spid="150"/>
                                        </p:tgtEl>
                                        <p:attrNameLst>
                                          <p:attrName>ppt_w</p:attrName>
                                        </p:attrNameLst>
                                      </p:cBhvr>
                                      <p:tavLst>
                                        <p:tav tm="0">
                                          <p:val>
                                            <p:strVal val="ppt_w"/>
                                          </p:val>
                                        </p:tav>
                                        <p:tav tm="100000">
                                          <p:val>
                                            <p:strVal val="4*ppt_w"/>
                                          </p:val>
                                        </p:tav>
                                      </p:tavLst>
                                    </p:anim>
                                    <p:anim calcmode="lin" valueType="num">
                                      <p:cBhvr>
                                        <p:cTn id="57" dur="180"/>
                                        <p:tgtEl>
                                          <p:spTgt spid="150"/>
                                        </p:tgtEl>
                                        <p:attrNameLst>
                                          <p:attrName>ppt_h</p:attrName>
                                        </p:attrNameLst>
                                      </p:cBhvr>
                                      <p:tavLst>
                                        <p:tav tm="0">
                                          <p:val>
                                            <p:strVal val="ppt_h"/>
                                          </p:val>
                                        </p:tav>
                                        <p:tav tm="100000">
                                          <p:val>
                                            <p:strVal val="4*ppt_h"/>
                                          </p:val>
                                        </p:tav>
                                      </p:tavLst>
                                    </p:anim>
                                    <p:set>
                                      <p:cBhvr>
                                        <p:cTn id="58" dur="1" fill="hold">
                                          <p:stCondLst>
                                            <p:cond delay="179"/>
                                          </p:stCondLst>
                                        </p:cTn>
                                        <p:tgtEl>
                                          <p:spTgt spid="150"/>
                                        </p:tgtEl>
                                        <p:attrNameLst>
                                          <p:attrName>style.visibility</p:attrName>
                                        </p:attrNameLst>
                                      </p:cBhvr>
                                      <p:to>
                                        <p:strVal val="hidden"/>
                                      </p:to>
                                    </p:set>
                                  </p:childTnLst>
                                </p:cTn>
                              </p:par>
                              <p:par>
                                <p:cTn id="59" presetID="23" presetClass="exit" presetSubtype="16" fill="hold" grpId="1" nodeType="withEffect">
                                  <p:stCondLst>
                                    <p:cond delay="750"/>
                                  </p:stCondLst>
                                  <p:childTnLst>
                                    <p:anim calcmode="lin" valueType="num">
                                      <p:cBhvr>
                                        <p:cTn id="60" dur="180"/>
                                        <p:tgtEl>
                                          <p:spTgt spid="149"/>
                                        </p:tgtEl>
                                        <p:attrNameLst>
                                          <p:attrName>ppt_w</p:attrName>
                                        </p:attrNameLst>
                                      </p:cBhvr>
                                      <p:tavLst>
                                        <p:tav tm="0">
                                          <p:val>
                                            <p:strVal val="ppt_w"/>
                                          </p:val>
                                        </p:tav>
                                        <p:tav tm="100000">
                                          <p:val>
                                            <p:strVal val="4*ppt_w"/>
                                          </p:val>
                                        </p:tav>
                                      </p:tavLst>
                                    </p:anim>
                                    <p:anim calcmode="lin" valueType="num">
                                      <p:cBhvr>
                                        <p:cTn id="61" dur="180"/>
                                        <p:tgtEl>
                                          <p:spTgt spid="149"/>
                                        </p:tgtEl>
                                        <p:attrNameLst>
                                          <p:attrName>ppt_h</p:attrName>
                                        </p:attrNameLst>
                                      </p:cBhvr>
                                      <p:tavLst>
                                        <p:tav tm="0">
                                          <p:val>
                                            <p:strVal val="ppt_h"/>
                                          </p:val>
                                        </p:tav>
                                        <p:tav tm="100000">
                                          <p:val>
                                            <p:strVal val="4*ppt_h"/>
                                          </p:val>
                                        </p:tav>
                                      </p:tavLst>
                                    </p:anim>
                                    <p:set>
                                      <p:cBhvr>
                                        <p:cTn id="62" dur="1" fill="hold">
                                          <p:stCondLst>
                                            <p:cond delay="179"/>
                                          </p:stCondLst>
                                        </p:cTn>
                                        <p:tgtEl>
                                          <p:spTgt spid="149"/>
                                        </p:tgtEl>
                                        <p:attrNameLst>
                                          <p:attrName>style.visibility</p:attrName>
                                        </p:attrNameLst>
                                      </p:cBhvr>
                                      <p:to>
                                        <p:strVal val="hidden"/>
                                      </p:to>
                                    </p:set>
                                  </p:childTnLst>
                                </p:cTn>
                              </p:par>
                              <p:par>
                                <p:cTn id="63" presetID="23" presetClass="exit" presetSubtype="16" fill="hold" nodeType="withEffect">
                                  <p:stCondLst>
                                    <p:cond delay="750"/>
                                  </p:stCondLst>
                                  <p:childTnLst>
                                    <p:anim calcmode="lin" valueType="num">
                                      <p:cBhvr>
                                        <p:cTn id="64" dur="180"/>
                                        <p:tgtEl>
                                          <p:spTgt spid="98"/>
                                        </p:tgtEl>
                                        <p:attrNameLst>
                                          <p:attrName>ppt_w</p:attrName>
                                        </p:attrNameLst>
                                      </p:cBhvr>
                                      <p:tavLst>
                                        <p:tav tm="0">
                                          <p:val>
                                            <p:strVal val="ppt_w"/>
                                          </p:val>
                                        </p:tav>
                                        <p:tav tm="100000">
                                          <p:val>
                                            <p:strVal val="4*ppt_w"/>
                                          </p:val>
                                        </p:tav>
                                      </p:tavLst>
                                    </p:anim>
                                    <p:anim calcmode="lin" valueType="num">
                                      <p:cBhvr>
                                        <p:cTn id="65" dur="180"/>
                                        <p:tgtEl>
                                          <p:spTgt spid="98"/>
                                        </p:tgtEl>
                                        <p:attrNameLst>
                                          <p:attrName>ppt_h</p:attrName>
                                        </p:attrNameLst>
                                      </p:cBhvr>
                                      <p:tavLst>
                                        <p:tav tm="0">
                                          <p:val>
                                            <p:strVal val="ppt_h"/>
                                          </p:val>
                                        </p:tav>
                                        <p:tav tm="100000">
                                          <p:val>
                                            <p:strVal val="4*ppt_h"/>
                                          </p:val>
                                        </p:tav>
                                      </p:tavLst>
                                    </p:anim>
                                    <p:set>
                                      <p:cBhvr>
                                        <p:cTn id="66" dur="1" fill="hold">
                                          <p:stCondLst>
                                            <p:cond delay="179"/>
                                          </p:stCondLst>
                                        </p:cTn>
                                        <p:tgtEl>
                                          <p:spTgt spid="98"/>
                                        </p:tgtEl>
                                        <p:attrNameLst>
                                          <p:attrName>style.visibility</p:attrName>
                                        </p:attrNameLst>
                                      </p:cBhvr>
                                      <p:to>
                                        <p:strVal val="hidden"/>
                                      </p:to>
                                    </p:set>
                                  </p:childTnLst>
                                </p:cTn>
                              </p:par>
                              <p:par>
                                <p:cTn id="67" presetID="23" presetClass="exit" presetSubtype="16" fill="hold" grpId="1" nodeType="withEffect">
                                  <p:stCondLst>
                                    <p:cond delay="750"/>
                                  </p:stCondLst>
                                  <p:childTnLst>
                                    <p:anim calcmode="lin" valueType="num">
                                      <p:cBhvr>
                                        <p:cTn id="68" dur="180"/>
                                        <p:tgtEl>
                                          <p:spTgt spid="148"/>
                                        </p:tgtEl>
                                        <p:attrNameLst>
                                          <p:attrName>ppt_w</p:attrName>
                                        </p:attrNameLst>
                                      </p:cBhvr>
                                      <p:tavLst>
                                        <p:tav tm="0">
                                          <p:val>
                                            <p:strVal val="ppt_w"/>
                                          </p:val>
                                        </p:tav>
                                        <p:tav tm="100000">
                                          <p:val>
                                            <p:strVal val="4*ppt_w"/>
                                          </p:val>
                                        </p:tav>
                                      </p:tavLst>
                                    </p:anim>
                                    <p:anim calcmode="lin" valueType="num">
                                      <p:cBhvr>
                                        <p:cTn id="69" dur="180"/>
                                        <p:tgtEl>
                                          <p:spTgt spid="148"/>
                                        </p:tgtEl>
                                        <p:attrNameLst>
                                          <p:attrName>ppt_h</p:attrName>
                                        </p:attrNameLst>
                                      </p:cBhvr>
                                      <p:tavLst>
                                        <p:tav tm="0">
                                          <p:val>
                                            <p:strVal val="ppt_h"/>
                                          </p:val>
                                        </p:tav>
                                        <p:tav tm="100000">
                                          <p:val>
                                            <p:strVal val="4*ppt_h"/>
                                          </p:val>
                                        </p:tav>
                                      </p:tavLst>
                                    </p:anim>
                                    <p:set>
                                      <p:cBhvr>
                                        <p:cTn id="70" dur="1" fill="hold">
                                          <p:stCondLst>
                                            <p:cond delay="179"/>
                                          </p:stCondLst>
                                        </p:cTn>
                                        <p:tgtEl>
                                          <p:spTgt spid="148"/>
                                        </p:tgtEl>
                                        <p:attrNameLst>
                                          <p:attrName>style.visibility</p:attrName>
                                        </p:attrNameLst>
                                      </p:cBhvr>
                                      <p:to>
                                        <p:strVal val="hidden"/>
                                      </p:to>
                                    </p:set>
                                  </p:childTnLst>
                                </p:cTn>
                              </p:par>
                              <p:par>
                                <p:cTn id="71" presetID="23" presetClass="exit" presetSubtype="16" fill="hold" nodeType="withEffect">
                                  <p:stCondLst>
                                    <p:cond delay="750"/>
                                  </p:stCondLst>
                                  <p:childTnLst>
                                    <p:anim calcmode="lin" valueType="num">
                                      <p:cBhvr>
                                        <p:cTn id="72" dur="180"/>
                                        <p:tgtEl>
                                          <p:spTgt spid="44"/>
                                        </p:tgtEl>
                                        <p:attrNameLst>
                                          <p:attrName>ppt_w</p:attrName>
                                        </p:attrNameLst>
                                      </p:cBhvr>
                                      <p:tavLst>
                                        <p:tav tm="0">
                                          <p:val>
                                            <p:strVal val="ppt_w"/>
                                          </p:val>
                                        </p:tav>
                                        <p:tav tm="100000">
                                          <p:val>
                                            <p:strVal val="4*ppt_w"/>
                                          </p:val>
                                        </p:tav>
                                      </p:tavLst>
                                    </p:anim>
                                    <p:anim calcmode="lin" valueType="num">
                                      <p:cBhvr>
                                        <p:cTn id="73" dur="180"/>
                                        <p:tgtEl>
                                          <p:spTgt spid="44"/>
                                        </p:tgtEl>
                                        <p:attrNameLst>
                                          <p:attrName>ppt_h</p:attrName>
                                        </p:attrNameLst>
                                      </p:cBhvr>
                                      <p:tavLst>
                                        <p:tav tm="0">
                                          <p:val>
                                            <p:strVal val="ppt_h"/>
                                          </p:val>
                                        </p:tav>
                                        <p:tav tm="100000">
                                          <p:val>
                                            <p:strVal val="4*ppt_h"/>
                                          </p:val>
                                        </p:tav>
                                      </p:tavLst>
                                    </p:anim>
                                    <p:set>
                                      <p:cBhvr>
                                        <p:cTn id="74" dur="1" fill="hold">
                                          <p:stCondLst>
                                            <p:cond delay="179"/>
                                          </p:stCondLst>
                                        </p:cTn>
                                        <p:tgtEl>
                                          <p:spTgt spid="44"/>
                                        </p:tgtEl>
                                        <p:attrNameLst>
                                          <p:attrName>style.visibility</p:attrName>
                                        </p:attrNameLst>
                                      </p:cBhvr>
                                      <p:to>
                                        <p:strVal val="hidden"/>
                                      </p:to>
                                    </p:set>
                                  </p:childTnLst>
                                </p:cTn>
                              </p:par>
                              <p:par>
                                <p:cTn id="75" presetID="6" presetClass="emph" presetSubtype="0" fill="hold" grpId="2" nodeType="withEffect">
                                  <p:stCondLst>
                                    <p:cond delay="750"/>
                                  </p:stCondLst>
                                  <p:childTnLst>
                                    <p:animScale>
                                      <p:cBhvr>
                                        <p:cTn id="76" dur="180" fill="hold"/>
                                        <p:tgtEl>
                                          <p:spTgt spid="151"/>
                                        </p:tgtEl>
                                      </p:cBhvr>
                                      <p:by x="500000" y="500000"/>
                                    </p:animScale>
                                  </p:childTnLst>
                                </p:cTn>
                              </p:par>
                              <p:par>
                                <p:cTn id="77" presetID="10" presetClass="exit" presetSubtype="0" fill="hold" grpId="3" nodeType="withEffect">
                                  <p:stCondLst>
                                    <p:cond delay="750"/>
                                  </p:stCondLst>
                                  <p:childTnLst>
                                    <p:animEffect transition="out" filter="fade">
                                      <p:cBhvr>
                                        <p:cTn id="78" dur="180"/>
                                        <p:tgtEl>
                                          <p:spTgt spid="151"/>
                                        </p:tgtEl>
                                      </p:cBhvr>
                                    </p:animEffect>
                                    <p:set>
                                      <p:cBhvr>
                                        <p:cTn id="79" dur="1" fill="hold">
                                          <p:stCondLst>
                                            <p:cond delay="179"/>
                                          </p:stCondLst>
                                        </p:cTn>
                                        <p:tgtEl>
                                          <p:spTgt spid="151"/>
                                        </p:tgtEl>
                                        <p:attrNameLst>
                                          <p:attrName>style.visibility</p:attrName>
                                        </p:attrNameLst>
                                      </p:cBhvr>
                                      <p:to>
                                        <p:strVal val="hidden"/>
                                      </p:to>
                                    </p:set>
                                  </p:childTnLst>
                                </p:cTn>
                              </p:par>
                              <p:par>
                                <p:cTn id="80" presetID="1" presetClass="entr" presetSubtype="0" fill="hold" grpId="0" nodeType="withEffect">
                                  <p:stCondLst>
                                    <p:cond delay="1000"/>
                                  </p:stCondLst>
                                  <p:childTnLst>
                                    <p:set>
                                      <p:cBhvr>
                                        <p:cTn id="81" dur="1" fill="hold">
                                          <p:stCondLst>
                                            <p:cond delay="0"/>
                                          </p:stCondLst>
                                        </p:cTn>
                                        <p:tgtEl>
                                          <p:spTgt spid="1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P spid="148" grpId="1" animBg="1"/>
      <p:bldP spid="148" grpId="2" animBg="1"/>
      <p:bldP spid="149" grpId="0" animBg="1"/>
      <p:bldP spid="149" grpId="1" animBg="1"/>
      <p:bldP spid="149" grpId="2" animBg="1"/>
      <p:bldP spid="150" grpId="0" animBg="1"/>
      <p:bldP spid="150" grpId="1" animBg="1"/>
      <p:bldP spid="150" grpId="2" animBg="1"/>
      <p:bldP spid="151" grpId="0"/>
      <p:bldP spid="151" grpId="1"/>
      <p:bldP spid="151" grpId="2"/>
      <p:bldP spid="151" grpId="3"/>
      <p:bldP spid="15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DDDDDD"/>
        </a:solidFill>
        <a:effectLst/>
      </p:bgPr>
    </p:bg>
    <p:spTree>
      <p:nvGrpSpPr>
        <p:cNvPr id="1" name=""/>
        <p:cNvGrpSpPr/>
        <p:nvPr/>
      </p:nvGrpSpPr>
      <p:grpSpPr>
        <a:xfrm>
          <a:off x="0" y="0"/>
          <a:ext cx="0" cy="0"/>
          <a:chOff x="0" y="0"/>
          <a:chExt cx="0" cy="0"/>
        </a:xfrm>
      </p:grpSpPr>
      <p:cxnSp>
        <p:nvCxnSpPr>
          <p:cNvPr id="7" name="直接连接符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5400000">
            <a:off x="2309594" y="3427904"/>
            <a:ext cx="3787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0800000">
            <a:off x="4202400" y="1535099"/>
            <a:ext cx="3787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0800000">
            <a:off x="4202400" y="5321313"/>
            <a:ext cx="3787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5400000">
            <a:off x="6095205" y="3428508"/>
            <a:ext cx="3787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椭圆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67984" y="5286879"/>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952015" y="5286879"/>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952015" y="1499400"/>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67984" y="1504165"/>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207896" y="1533525"/>
            <a:ext cx="3781425" cy="3790950"/>
          </a:xfrm>
          <a:prstGeom prst="rec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17" name="直接连接符 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3123143" y="2202181"/>
            <a:ext cx="0" cy="2453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2700000">
            <a:off x="4001687" y="107867"/>
            <a:ext cx="0" cy="2453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5400000">
            <a:off x="6096000" y="-759626"/>
            <a:ext cx="0" cy="2453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8900000" flipV="1">
            <a:off x="3990635" y="4296493"/>
            <a:ext cx="0" cy="2453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5400000">
            <a:off x="6089650" y="5163986"/>
            <a:ext cx="0" cy="2453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2700000">
            <a:off x="8190313" y="4296493"/>
            <a:ext cx="0" cy="2453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9057806" y="2202181"/>
            <a:ext cx="0" cy="2453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18900000" flipV="1">
            <a:off x="8190313" y="107867"/>
            <a:ext cx="0" cy="24536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椭圆 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32732" y="6357981"/>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32732" y="6357981"/>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089655" y="4617286"/>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284627" y="427874"/>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八边形 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134194" y="467194"/>
            <a:ext cx="5923612" cy="5923612"/>
          </a:xfrm>
          <a:prstGeom prst="octagon">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31" name="直接连接符 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2700000">
            <a:off x="5485459" y="1956147"/>
            <a:ext cx="4165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8100000">
            <a:off x="2541341" y="1956147"/>
            <a:ext cx="4165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2700000">
            <a:off x="2541341" y="4900265"/>
            <a:ext cx="41652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椭圆 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700000">
            <a:off x="6061458" y="445338"/>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700000">
            <a:off x="6061458" y="445338"/>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椭圆 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700000">
            <a:off x="6058282" y="6334960"/>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700000">
            <a:off x="6058282" y="6334960"/>
            <a:ext cx="72000" cy="72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矩形 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700000">
            <a:off x="4013200" y="1346200"/>
            <a:ext cx="4165600" cy="4165600"/>
          </a:xfrm>
          <a:prstGeom prst="rec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07194"/>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126.56+0.92=127.48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12192001" cy="685800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05228" y="7013575"/>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127.48+0.92=128.4</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1" name="矩形 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2" name="椭圆 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4995864" y="3721895"/>
            <a:ext cx="90486" cy="904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418808" y="1070042"/>
            <a:ext cx="428018" cy="4280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椭圆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305472" y="2821021"/>
            <a:ext cx="447474" cy="44747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椭圆 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14025" y="2169268"/>
            <a:ext cx="311286" cy="3112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5074596" y="1455908"/>
            <a:ext cx="220492" cy="2204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4525144" y="2460936"/>
            <a:ext cx="115436" cy="11543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5731962" y="4246398"/>
            <a:ext cx="116388" cy="1163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041383" y="3689520"/>
            <a:ext cx="220492" cy="2204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TextBox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477914" y="3198168"/>
            <a:ext cx="1181669" cy="461665"/>
          </a:xfrm>
          <a:prstGeom prst="rect">
            <a:avLst/>
          </a:prstGeom>
          <a:noFill/>
        </p:spPr>
        <p:txBody>
          <a:bodyPr wrap="none" rtlCol="0">
            <a:spAutoFit/>
          </a:bodyPr>
          <a:lstStyle/>
          <a:p>
            <a:pPr algn="ctr"/>
            <a:r>
              <a:rPr lang="en-US" altLang="zh-CN" sz="2400" dirty="0">
                <a:solidFill>
                  <a:prstClr val="black"/>
                </a:solidFill>
                <a:cs typeface="Arial" pitchFamily="34" charset="0"/>
              </a:rPr>
              <a:t>with joy</a:t>
            </a:r>
            <a:endParaRPr lang="zh-CN" altLang="en-US" sz="2400" dirty="0">
              <a:solidFill>
                <a:prstClr val="black"/>
              </a:solidFill>
              <a:cs typeface="Arial" pitchFamily="34" charset="0"/>
            </a:endParaRPr>
          </a:p>
        </p:txBody>
      </p:sp>
      <p:sp>
        <p:nvSpPr>
          <p:cNvPr id="51" name="椭圆 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24663" y="2490788"/>
            <a:ext cx="66202" cy="6620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707983" y="3479006"/>
            <a:ext cx="66202" cy="6620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12271" y="3704941"/>
            <a:ext cx="217284" cy="21728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椭圆 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43500" y="2444956"/>
            <a:ext cx="666750" cy="66675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椭圆 5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24534" y="2740224"/>
            <a:ext cx="371482" cy="37148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椭圆 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210421" y="2816424"/>
            <a:ext cx="295282" cy="29528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椭圆 5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45827" y="3006924"/>
            <a:ext cx="104782" cy="10478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椭圆 5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36327" y="3054550"/>
            <a:ext cx="57156" cy="57156"/>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29201" y="2945022"/>
            <a:ext cx="166684" cy="16668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椭圆 5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731667" y="3035504"/>
            <a:ext cx="76202" cy="7620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椭圆 6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224591" y="2925976"/>
            <a:ext cx="185730" cy="18573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椭圆 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53237" y="2987880"/>
            <a:ext cx="123826" cy="123826"/>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椭圆 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534271" y="3002160"/>
            <a:ext cx="109546" cy="109546"/>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椭圆 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105651" y="3025982"/>
            <a:ext cx="85724" cy="8572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椭圆 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008024" y="3049802"/>
            <a:ext cx="61904" cy="6190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文本框 6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12325" y="3182112"/>
            <a:ext cx="1688284"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a:solidFill>
                  <a:prstClr val="black"/>
                </a:solidFill>
              </a:rPr>
              <a:t>abundance</a:t>
            </a:r>
            <a:endParaRPr lang="zh-CN" altLang="en-US" dirty="0">
              <a:solidFill>
                <a:prstClr val="black"/>
              </a:solidFill>
            </a:endParaRPr>
          </a:p>
        </p:txBody>
      </p:sp>
      <p:sp>
        <p:nvSpPr>
          <p:cNvPr id="67" name="椭圆 6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418808" y="2675241"/>
            <a:ext cx="428018" cy="4280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椭圆 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512271" y="2889250"/>
            <a:ext cx="217284" cy="21728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椭圆 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78375" y="2749550"/>
            <a:ext cx="254000" cy="2540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椭圆 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46650" y="2593975"/>
            <a:ext cx="152400" cy="1524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椭圆 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88162" y="2684462"/>
            <a:ext cx="307976" cy="307976"/>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7045326" y="2613025"/>
            <a:ext cx="60324" cy="6032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26251" y="2722562"/>
            <a:ext cx="60324" cy="6032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椭圆 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863560" y="2557463"/>
            <a:ext cx="128582" cy="12858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692902" y="2517774"/>
            <a:ext cx="165098" cy="165098"/>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椭圆 7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180932" y="2728913"/>
            <a:ext cx="165100" cy="1651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椭圆 7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285708" y="2588420"/>
            <a:ext cx="165100" cy="165100"/>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102354" y="2671766"/>
            <a:ext cx="103184" cy="10318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椭圆 7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33271" y="2497934"/>
            <a:ext cx="222248" cy="222248"/>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椭圆 7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428584" y="2407447"/>
            <a:ext cx="260348" cy="260348"/>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42822" y="2297910"/>
            <a:ext cx="327022" cy="32702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椭圆 8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335718" y="2188372"/>
            <a:ext cx="227008" cy="227008"/>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椭圆 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742786" y="2464596"/>
            <a:ext cx="103184" cy="10318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38051" y="2416973"/>
            <a:ext cx="74606" cy="74606"/>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椭圆 8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83242" y="2386014"/>
            <a:ext cx="74606" cy="74606"/>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椭圆 8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783269" y="2338392"/>
            <a:ext cx="126994" cy="126994"/>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76099" y="2231236"/>
            <a:ext cx="198432" cy="19843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椭圆 8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226182" y="2188373"/>
            <a:ext cx="93656" cy="93656"/>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椭圆 8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85663" y="2188374"/>
            <a:ext cx="198432" cy="198432"/>
          </a:xfrm>
          <a:prstGeom prst="ellipse">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文本框 8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954221" y="3182112"/>
            <a:ext cx="790601"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a:solidFill>
                  <a:prstClr val="black"/>
                </a:solidFill>
              </a:rPr>
              <a:t>with</a:t>
            </a:r>
            <a:endParaRPr lang="zh-CN" altLang="en-US" dirty="0">
              <a:solidFill>
                <a:prstClr val="black"/>
              </a:solidFill>
            </a:endParaRPr>
          </a:p>
        </p:txBody>
      </p:sp>
      <p:sp>
        <p:nvSpPr>
          <p:cNvPr id="91" name="文本框 9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6625751" y="3182112"/>
            <a:ext cx="1159293"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a:solidFill>
                  <a:prstClr val="black"/>
                </a:solidFill>
              </a:rPr>
              <a:t>choice.</a:t>
            </a:r>
            <a:endParaRPr lang="zh-CN" altLang="en-US" dirty="0">
              <a:solidFill>
                <a:prstClr val="black"/>
              </a:solidFill>
            </a:endParaRPr>
          </a:p>
        </p:txBody>
      </p:sp>
      <p:grpSp>
        <p:nvGrpSpPr>
          <p:cNvPr id="92" name="组合 9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248150" y="1568450"/>
            <a:ext cx="3619500" cy="3619500"/>
            <a:chOff x="4248150" y="1962150"/>
            <a:chExt cx="3619500" cy="3619500"/>
          </a:xfrm>
        </p:grpSpPr>
        <p:grpSp>
          <p:nvGrpSpPr>
            <p:cNvPr id="93" name="组合 92"/>
            <p:cNvGrpSpPr/>
            <p:nvPr/>
          </p:nvGrpSpPr>
          <p:grpSpPr>
            <a:xfrm>
              <a:off x="5954221" y="3578987"/>
              <a:ext cx="1830823" cy="461665"/>
              <a:chOff x="5954221" y="3578987"/>
              <a:chExt cx="1830823" cy="461665"/>
            </a:xfrm>
          </p:grpSpPr>
          <p:sp>
            <p:nvSpPr>
              <p:cNvPr id="95" name="文本框 94"/>
              <p:cNvSpPr txBox="1"/>
              <p:nvPr/>
            </p:nvSpPr>
            <p:spPr>
              <a:xfrm>
                <a:off x="5954221" y="3578987"/>
                <a:ext cx="790601"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a:solidFill>
                      <a:prstClr val="black"/>
                    </a:solidFill>
                  </a:rPr>
                  <a:t>with</a:t>
                </a:r>
                <a:endParaRPr lang="zh-CN" altLang="en-US" dirty="0">
                  <a:solidFill>
                    <a:prstClr val="black"/>
                  </a:solidFill>
                </a:endParaRPr>
              </a:p>
            </p:txBody>
          </p:sp>
          <p:sp>
            <p:nvSpPr>
              <p:cNvPr id="96" name="文本框 95"/>
              <p:cNvSpPr txBox="1"/>
              <p:nvPr/>
            </p:nvSpPr>
            <p:spPr>
              <a:xfrm>
                <a:off x="6625751" y="3578987"/>
                <a:ext cx="1159293"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a:solidFill>
                      <a:prstClr val="black"/>
                    </a:solidFill>
                  </a:rPr>
                  <a:t>choice.</a:t>
                </a:r>
                <a:endParaRPr lang="zh-CN" altLang="en-US" dirty="0">
                  <a:solidFill>
                    <a:prstClr val="black"/>
                  </a:solidFill>
                </a:endParaRPr>
              </a:p>
            </p:txBody>
          </p:sp>
        </p:grpSp>
        <p:sp>
          <p:nvSpPr>
            <p:cNvPr id="94" name="椭圆 93"/>
            <p:cNvSpPr/>
            <p:nvPr/>
          </p:nvSpPr>
          <p:spPr>
            <a:xfrm>
              <a:off x="4248150" y="1962150"/>
              <a:ext cx="3619500" cy="3619500"/>
            </a:xfrm>
            <a:prstGeom prst="ellipse">
              <a:avLst/>
            </a:prstGeom>
            <a:noFill/>
            <a:ln w="3175">
              <a:solidFill>
                <a:srgbClr val="385D8A">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032250" y="1428750"/>
            <a:ext cx="3873500" cy="3873500"/>
            <a:chOff x="4032250" y="1428750"/>
            <a:chExt cx="3873500" cy="3873500"/>
          </a:xfrm>
        </p:grpSpPr>
        <p:sp>
          <p:nvSpPr>
            <p:cNvPr id="98" name="文本框 97"/>
            <p:cNvSpPr txBox="1"/>
            <p:nvPr/>
          </p:nvSpPr>
          <p:spPr>
            <a:xfrm>
              <a:off x="4405506" y="3182112"/>
              <a:ext cx="1688284"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a:solidFill>
                    <a:prstClr val="black"/>
                  </a:solidFill>
                </a:rPr>
                <a:t>abundance</a:t>
              </a:r>
              <a:endParaRPr lang="zh-CN" altLang="en-US" dirty="0">
                <a:solidFill>
                  <a:prstClr val="black"/>
                </a:solidFill>
              </a:endParaRPr>
            </a:p>
          </p:txBody>
        </p:sp>
        <p:sp>
          <p:nvSpPr>
            <p:cNvPr id="99" name="椭圆 98"/>
            <p:cNvSpPr/>
            <p:nvPr/>
          </p:nvSpPr>
          <p:spPr>
            <a:xfrm>
              <a:off x="4032250" y="1428750"/>
              <a:ext cx="3873500" cy="3873500"/>
            </a:xfrm>
            <a:prstGeom prst="ellipse">
              <a:avLst/>
            </a:prstGeom>
            <a:noFill/>
            <a:ln>
              <a:solidFill>
                <a:srgbClr val="385D8A">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0" name="矩形 9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0"/>
            <a:ext cx="12192001" cy="685800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40242" y="8169193"/>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t>128.4+0.44=128.84</a:t>
            </a:r>
            <a:endParaRPr kumimoji="1" lang="zh-CN" altLang="en-US" dirty="0"/>
          </a:p>
        </p:txBody>
      </p:sp>
      <p:sp>
        <p:nvSpPr>
          <p:cNvPr id="102" name="椭圆 10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a:off x="5849243" y="2786956"/>
            <a:ext cx="493514" cy="493514"/>
          </a:xfrm>
          <a:prstGeom prst="ellipse">
            <a:avLst/>
          </a:prstGeom>
          <a:solidFill>
            <a:srgbClr val="161616"/>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椭圆 10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a:off x="5849243" y="2786956"/>
            <a:ext cx="493514" cy="493514"/>
          </a:xfrm>
          <a:prstGeom prst="ellipse">
            <a:avLst/>
          </a:prstGeom>
          <a:solidFill>
            <a:srgbClr val="161616"/>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椭圆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a:off x="5905600" y="2786956"/>
            <a:ext cx="493514" cy="493514"/>
          </a:xfrm>
          <a:prstGeom prst="ellipse">
            <a:avLst/>
          </a:prstGeom>
          <a:solidFill>
            <a:srgbClr val="DDDDDD"/>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任意多边形 10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a:off x="5905601" y="2790677"/>
            <a:ext cx="419695" cy="486072"/>
          </a:xfrm>
          <a:custGeom>
            <a:avLst/>
            <a:gdLst>
              <a:gd name="connsiteX0" fmla="*/ 209848 w 419695"/>
              <a:gd name="connsiteY0" fmla="*/ 0 h 486072"/>
              <a:gd name="connsiteX1" fmla="*/ 222668 w 419695"/>
              <a:gd name="connsiteY1" fmla="*/ 1292 h 486072"/>
              <a:gd name="connsiteX2" fmla="*/ 419695 w 419695"/>
              <a:gd name="connsiteY2" fmla="*/ 243036 h 486072"/>
              <a:gd name="connsiteX3" fmla="*/ 222668 w 419695"/>
              <a:gd name="connsiteY3" fmla="*/ 484780 h 486072"/>
              <a:gd name="connsiteX4" fmla="*/ 209848 w 419695"/>
              <a:gd name="connsiteY4" fmla="*/ 486072 h 486072"/>
              <a:gd name="connsiteX5" fmla="*/ 197027 w 419695"/>
              <a:gd name="connsiteY5" fmla="*/ 484780 h 486072"/>
              <a:gd name="connsiteX6" fmla="*/ 0 w 419695"/>
              <a:gd name="connsiteY6" fmla="*/ 243036 h 486072"/>
              <a:gd name="connsiteX7" fmla="*/ 197027 w 419695"/>
              <a:gd name="connsiteY7" fmla="*/ 1292 h 48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695" h="486072">
                <a:moveTo>
                  <a:pt x="209848" y="0"/>
                </a:moveTo>
                <a:lnTo>
                  <a:pt x="222668" y="1292"/>
                </a:lnTo>
                <a:cubicBezTo>
                  <a:pt x="335111" y="24302"/>
                  <a:pt x="419695" y="123791"/>
                  <a:pt x="419695" y="243036"/>
                </a:cubicBezTo>
                <a:cubicBezTo>
                  <a:pt x="419695" y="362281"/>
                  <a:pt x="335111" y="461771"/>
                  <a:pt x="222668" y="484780"/>
                </a:cubicBezTo>
                <a:lnTo>
                  <a:pt x="209848" y="486072"/>
                </a:lnTo>
                <a:lnTo>
                  <a:pt x="197027" y="484780"/>
                </a:lnTo>
                <a:cubicBezTo>
                  <a:pt x="84584" y="461771"/>
                  <a:pt x="0" y="362281"/>
                  <a:pt x="0" y="243036"/>
                </a:cubicBezTo>
                <a:cubicBezTo>
                  <a:pt x="0" y="123791"/>
                  <a:pt x="84584" y="24302"/>
                  <a:pt x="197027" y="1292"/>
                </a:cubicBezTo>
                <a:close/>
              </a:path>
            </a:pathLst>
          </a:custGeom>
          <a:solidFill>
            <a:srgbClr val="DDDDDD"/>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nvGrpSpPr>
          <p:cNvPr id="106" name="组合 10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5238750" y="2147887"/>
            <a:ext cx="1762126" cy="1209674"/>
            <a:chOff x="5238750" y="2147887"/>
            <a:chExt cx="1762126" cy="1209674"/>
          </a:xfrm>
        </p:grpSpPr>
        <p:sp>
          <p:nvSpPr>
            <p:cNvPr id="107" name="椭圆 106"/>
            <p:cNvSpPr>
              <a:spLocks noChangeAspect="1"/>
            </p:cNvSpPr>
            <p:nvPr/>
          </p:nvSpPr>
          <p:spPr>
            <a:xfrm>
              <a:off x="5238750" y="2147887"/>
              <a:ext cx="295276" cy="295276"/>
            </a:xfrm>
            <a:prstGeom prst="ellipse">
              <a:avLst/>
            </a:prstGeom>
            <a:solidFill>
              <a:schemeClr val="tx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椭圆 107"/>
            <p:cNvSpPr>
              <a:spLocks noChangeAspect="1"/>
            </p:cNvSpPr>
            <p:nvPr/>
          </p:nvSpPr>
          <p:spPr>
            <a:xfrm>
              <a:off x="6705600" y="3062285"/>
              <a:ext cx="295276" cy="295276"/>
            </a:xfrm>
            <a:prstGeom prst="ellipse">
              <a:avLst/>
            </a:prstGeom>
            <a:solidFill>
              <a:schemeClr val="tx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9" name="直接连接符 108"/>
            <p:cNvCxnSpPr/>
            <p:nvPr/>
          </p:nvCxnSpPr>
          <p:spPr>
            <a:xfrm rot="1920000" flipV="1">
              <a:off x="5391149" y="2752077"/>
              <a:ext cx="1452406" cy="3030"/>
            </a:xfrm>
            <a:prstGeom prst="line">
              <a:avLst/>
            </a:prstGeom>
            <a:noFill/>
            <a:ln w="1270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cxnSp>
        <p:nvCxnSpPr>
          <p:cNvPr id="110" name="直接连接符 10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flipV="1">
            <a:off x="6024000" y="3033713"/>
            <a:ext cx="144000" cy="3030"/>
          </a:xfrm>
          <a:prstGeom prst="line">
            <a:avLst/>
          </a:prstGeom>
          <a:noFill/>
          <a:ln w="1270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11" name="椭圆 1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rot="1380000">
            <a:off x="5475696" y="1897660"/>
            <a:ext cx="295276" cy="295276"/>
          </a:xfrm>
          <a:prstGeom prst="ellipse">
            <a:avLst/>
          </a:prstGeom>
          <a:solidFill>
            <a:schemeClr val="tx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椭圆 1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rot="1380000">
            <a:off x="6468654" y="3312512"/>
            <a:ext cx="295276" cy="295276"/>
          </a:xfrm>
          <a:prstGeom prst="ellipse">
            <a:avLst/>
          </a:prstGeom>
          <a:solidFill>
            <a:schemeClr val="tx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13" name="直接连接符 1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rot="3300000" flipV="1">
            <a:off x="5391005" y="2751046"/>
            <a:ext cx="1452406" cy="3030"/>
          </a:xfrm>
          <a:prstGeom prst="line">
            <a:avLst/>
          </a:prstGeom>
          <a:noFill/>
          <a:ln w="1270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14" name="椭圆 1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a:off x="6189507" y="2466027"/>
            <a:ext cx="266062" cy="266062"/>
          </a:xfrm>
          <a:prstGeom prst="ellipse">
            <a:avLst/>
          </a:prstGeom>
          <a:solidFill>
            <a:schemeClr val="tx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 </a:t>
            </a:r>
            <a:endParaRPr lang="zh-CN" altLang="en-US" dirty="0">
              <a:solidFill>
                <a:prstClr val="white"/>
              </a:solidFill>
            </a:endParaRPr>
          </a:p>
        </p:txBody>
      </p:sp>
      <p:sp>
        <p:nvSpPr>
          <p:cNvPr id="115" name="椭圆 1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a:off x="5695946" y="3148011"/>
            <a:ext cx="450854" cy="450854"/>
          </a:xfrm>
          <a:prstGeom prst="ellipse">
            <a:avLst/>
          </a:prstGeom>
          <a:solidFill>
            <a:schemeClr val="tx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椭圆 11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a:off x="5632446" y="3096416"/>
            <a:ext cx="396000" cy="396000"/>
          </a:xfrm>
          <a:prstGeom prst="ellipse">
            <a:avLst/>
          </a:prstGeom>
          <a:solidFill>
            <a:schemeClr val="tx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a:off x="6167456" y="3032927"/>
            <a:ext cx="500044" cy="500044"/>
          </a:xfrm>
          <a:prstGeom prst="ellipse">
            <a:avLst/>
          </a:prstGeom>
          <a:solidFill>
            <a:schemeClr val="tx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椭圆 1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a:spLocks noChangeAspect="1"/>
          </p:cNvSpPr>
          <p:nvPr/>
        </p:nvSpPr>
        <p:spPr>
          <a:xfrm>
            <a:off x="5869134" y="3179969"/>
            <a:ext cx="522000" cy="522000"/>
          </a:xfrm>
          <a:prstGeom prst="ellipse">
            <a:avLst/>
          </a:prstGeom>
          <a:solidFill>
            <a:srgbClr val="DDDDDD"/>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427874"/>
            <a:ext cx="12192000" cy="600210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9" name="直接连接符 11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CxnSpPr/>
          <p:nvPr/>
        </p:nvCxnSpPr>
        <p:spPr>
          <a:xfrm>
            <a:off x="4998000" y="3438526"/>
            <a:ext cx="2196000" cy="0"/>
          </a:xfrm>
          <a:prstGeom prst="line">
            <a:avLst/>
          </a:prstGeom>
          <a:ln w="1270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0" name="椭圆 1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91100" y="2321346"/>
            <a:ext cx="2209800" cy="2209800"/>
          </a:xfrm>
          <a:prstGeom prst="ellipse">
            <a:avLst/>
          </a:prstGeom>
          <a:solidFill>
            <a:srgbClr val="161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文本框 12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71483" y="3198167"/>
            <a:ext cx="1649041"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a:solidFill>
                  <a:schemeClr val="bg1"/>
                </a:solidFill>
              </a:rPr>
              <a:t>we perfect</a:t>
            </a:r>
            <a:endParaRPr lang="zh-CN" altLang="en-US" dirty="0">
              <a:solidFill>
                <a:schemeClr val="bg1"/>
              </a:solidFill>
            </a:endParaRPr>
          </a:p>
        </p:txBody>
      </p:sp>
      <p:sp>
        <p:nvSpPr>
          <p:cNvPr id="122" name="文本框 1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100316" y="3198167"/>
            <a:ext cx="1991379" cy="461665"/>
          </a:xfrm>
          <a:prstGeom prst="rect">
            <a:avLst/>
          </a:prstGeom>
          <a:noFill/>
        </p:spPr>
        <p:txBody>
          <a:bodyPr wrap="none" rtlCol="0">
            <a:spAutoFit/>
          </a:bodyPr>
          <a:lstStyle>
            <a:defPPr>
              <a:defRPr lang="zh-CN"/>
            </a:defPPr>
            <a:lvl1pPr algn="ctr">
              <a:defRPr sz="2400" kern="2000" spc="100">
                <a:cs typeface="Arial" pitchFamily="34" charset="0"/>
              </a:defRPr>
            </a:lvl1pPr>
          </a:lstStyle>
          <a:p>
            <a:r>
              <a:rPr lang="en-US" altLang="zh-CN" dirty="0">
                <a:solidFill>
                  <a:schemeClr val="bg1"/>
                </a:solidFill>
              </a:rPr>
              <a:t>we start over</a:t>
            </a:r>
            <a:endParaRPr lang="zh-CN" altLang="en-US" dirty="0">
              <a:solidFill>
                <a:schemeClr val="bg1"/>
              </a:solidFill>
            </a:endParaRP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3" name="矩形 1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02932" y="9324811"/>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128.84+0.52=129.36</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4" name="任意多边形 1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34011" y="3044825"/>
            <a:ext cx="165100" cy="3175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9263481">
            <a:off x="5676906" y="3211982"/>
            <a:ext cx="110106"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bg1">
                    <a:lumMod val="6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7195431" flipV="1">
            <a:off x="6086981" y="3834271"/>
            <a:ext cx="84032"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bg1">
                    <a:lumMod val="50000"/>
                    <a:alpha val="0"/>
                  </a:schemeClr>
                </a:gs>
                <a:gs pos="47000">
                  <a:schemeClr val="bg1">
                    <a:lumMod val="65000"/>
                  </a:schemeClr>
                </a:gs>
                <a:gs pos="100000">
                  <a:schemeClr val="bg1">
                    <a:lumMod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6200000" flipV="1">
            <a:off x="5868921" y="3830523"/>
            <a:ext cx="67716"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1181237" flipV="1">
            <a:off x="6946611" y="3315160"/>
            <a:ext cx="84032"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bg1">
                    <a:lumMod val="50000"/>
                    <a:alpha val="0"/>
                  </a:schemeClr>
                </a:gs>
                <a:gs pos="47000">
                  <a:schemeClr val="bg1">
                    <a:lumMod val="65000"/>
                  </a:schemeClr>
                </a:gs>
                <a:gs pos="100000">
                  <a:schemeClr val="bg1">
                    <a:lumMod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9615551">
            <a:off x="6572092" y="3185402"/>
            <a:ext cx="121906"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672268" y="3264371"/>
            <a:ext cx="110106"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7273260" flipV="1">
            <a:off x="6979283" y="3647018"/>
            <a:ext cx="71876" cy="67012"/>
          </a:xfrm>
          <a:custGeom>
            <a:avLst/>
            <a:gdLst>
              <a:gd name="connsiteX0" fmla="*/ 0 w 165100"/>
              <a:gd name="connsiteY0" fmla="*/ 31750 h 31750"/>
              <a:gd name="connsiteX1" fmla="*/ 114300 w 165100"/>
              <a:gd name="connsiteY1" fmla="*/ 12700 h 31750"/>
              <a:gd name="connsiteX2" fmla="*/ 165100 w 165100"/>
              <a:gd name="connsiteY2" fmla="*/ 0 h 31750"/>
              <a:gd name="connsiteX0" fmla="*/ 0 w 165100"/>
              <a:gd name="connsiteY0" fmla="*/ 31750 h 31750"/>
              <a:gd name="connsiteX1" fmla="*/ 99145 w 165100"/>
              <a:gd name="connsiteY1" fmla="*/ 5587 h 31750"/>
              <a:gd name="connsiteX2" fmla="*/ 165100 w 165100"/>
              <a:gd name="connsiteY2" fmla="*/ 0 h 31750"/>
              <a:gd name="connsiteX0" fmla="*/ 1 w 141217"/>
              <a:gd name="connsiteY0" fmla="*/ 46537 h 46537"/>
              <a:gd name="connsiteX1" fmla="*/ 75262 w 141217"/>
              <a:gd name="connsiteY1" fmla="*/ 5587 h 46537"/>
              <a:gd name="connsiteX2" fmla="*/ 141217 w 141217"/>
              <a:gd name="connsiteY2" fmla="*/ 0 h 46537"/>
            </a:gdLst>
            <a:ahLst/>
            <a:cxnLst>
              <a:cxn ang="0">
                <a:pos x="connsiteX0" y="connsiteY0"/>
              </a:cxn>
              <a:cxn ang="0">
                <a:pos x="connsiteX1" y="connsiteY1"/>
              </a:cxn>
              <a:cxn ang="0">
                <a:pos x="connsiteX2" y="connsiteY2"/>
              </a:cxn>
            </a:cxnLst>
            <a:rect l="l" t="t" r="r" b="b"/>
            <a:pathLst>
              <a:path w="141217" h="46537">
                <a:moveTo>
                  <a:pt x="1" y="46537"/>
                </a:moveTo>
                <a:cubicBezTo>
                  <a:pt x="25088" y="32887"/>
                  <a:pt x="51726" y="13343"/>
                  <a:pt x="75262" y="5587"/>
                </a:cubicBezTo>
                <a:cubicBezTo>
                  <a:pt x="98798" y="-2169"/>
                  <a:pt x="129575" y="3704"/>
                  <a:pt x="141217" y="0"/>
                </a:cubicBezTo>
              </a:path>
            </a:pathLst>
          </a:custGeom>
          <a:no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8638638" flipV="1">
            <a:off x="6947657" y="3534269"/>
            <a:ext cx="61038"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564315">
            <a:off x="6575954" y="2989277"/>
            <a:ext cx="64319"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220000">
            <a:off x="6162081" y="3060189"/>
            <a:ext cx="45719"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5050728" flipV="1">
            <a:off x="6909942" y="3377478"/>
            <a:ext cx="45719" cy="5225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053252">
            <a:off x="5451472" y="3433865"/>
            <a:ext cx="118270"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1379179">
            <a:off x="5311547" y="3514167"/>
            <a:ext cx="78270"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38761" y="3259456"/>
            <a:ext cx="36000" cy="36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9933380">
            <a:off x="5014343" y="3257572"/>
            <a:ext cx="93855"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3724508">
            <a:off x="5322320" y="3134690"/>
            <a:ext cx="36000" cy="36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4200000">
            <a:off x="5107782" y="3242787"/>
            <a:ext cx="36000" cy="36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4200000">
            <a:off x="5079115" y="3292947"/>
            <a:ext cx="54000" cy="54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9314288" flipV="1">
            <a:off x="6065374" y="3674429"/>
            <a:ext cx="56531"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736805">
            <a:off x="6369001" y="3478148"/>
            <a:ext cx="55657"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1264897">
            <a:off x="5571191" y="3563100"/>
            <a:ext cx="72989"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1108897">
            <a:off x="6532675" y="3335905"/>
            <a:ext cx="67385" cy="51328"/>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3333289">
            <a:off x="6494578" y="3466863"/>
            <a:ext cx="52828"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6740000">
            <a:off x="5875454" y="3538302"/>
            <a:ext cx="52828"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14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794918">
            <a:off x="6722036" y="3375000"/>
            <a:ext cx="72000" cy="10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84080" y="3721418"/>
            <a:ext cx="36000" cy="36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220000">
            <a:off x="6500218" y="3264976"/>
            <a:ext cx="45719"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7220000" flipV="1">
            <a:off x="6077280" y="3205323"/>
            <a:ext cx="56531"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7220000" flipV="1">
            <a:off x="5767717" y="3355342"/>
            <a:ext cx="56531"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1220000" flipV="1">
            <a:off x="5948692" y="3488692"/>
            <a:ext cx="56531" cy="45719"/>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5400000">
            <a:off x="5605692" y="3708717"/>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7200000">
            <a:off x="5839053" y="3582512"/>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7220000" flipV="1">
            <a:off x="6198958" y="3249533"/>
            <a:ext cx="36000" cy="36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15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3600000">
            <a:off x="6003361" y="3194367"/>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058131" y="3103879"/>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15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5868449" y="3448250"/>
            <a:ext cx="18000" cy="36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任意多边形 16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4800000">
            <a:off x="5968463" y="3420609"/>
            <a:ext cx="18000" cy="36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任意多边形 1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6600000">
            <a:off x="5800956" y="3484878"/>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任意多边形 1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780000">
            <a:off x="5920017" y="3368198"/>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任意多边形 1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880000">
            <a:off x="5391379" y="3407290"/>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任意多边形 1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100000">
            <a:off x="5291367" y="3494405"/>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任意多边形 16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5617600" y="3606321"/>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16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3600000">
            <a:off x="6582005" y="3680142"/>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16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9000000">
            <a:off x="6477231" y="3407706"/>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9000000">
            <a:off x="6920143" y="3607732"/>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16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9000000">
            <a:off x="6891568" y="3317219"/>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1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084232" y="3378377"/>
            <a:ext cx="36000" cy="36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1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393448" y="3276498"/>
            <a:ext cx="10800" cy="108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17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550611" y="3207442"/>
            <a:ext cx="10800" cy="108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1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569661" y="3545579"/>
            <a:ext cx="10800" cy="108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17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576804" y="3457473"/>
            <a:ext cx="10800" cy="108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任意多边形 17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800642" y="3486048"/>
            <a:ext cx="10800" cy="108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任意多边形 17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876842" y="3481285"/>
            <a:ext cx="10800" cy="108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883986" y="3543198"/>
            <a:ext cx="10800" cy="108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6919705" y="3357460"/>
            <a:ext cx="10800" cy="108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9000000">
            <a:off x="6220056" y="3286262"/>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5526673" y="3586060"/>
            <a:ext cx="10800" cy="108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100000">
            <a:off x="5600930" y="3456306"/>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880000">
            <a:off x="6496279" y="3138209"/>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2100000">
            <a:off x="6362929" y="3182462"/>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18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3600000">
            <a:off x="5246124" y="3246755"/>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18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5007999" y="3346767"/>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75000"/>
                    <a:lumOff val="25000"/>
                    <a:alpha val="0"/>
                  </a:schemeClr>
                </a:gs>
                <a:gs pos="47000">
                  <a:schemeClr val="tx1">
                    <a:lumMod val="75000"/>
                    <a:lumOff val="25000"/>
                  </a:schemeClr>
                </a:gs>
                <a:gs pos="100000">
                  <a:schemeClr val="tx1">
                    <a:lumMod val="75000"/>
                    <a:lumOff val="25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18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rot="1560000">
            <a:off x="5177067" y="3407965"/>
            <a:ext cx="18000" cy="18000"/>
          </a:xfrm>
          <a:custGeom>
            <a:avLst/>
            <a:gdLst>
              <a:gd name="connsiteX0" fmla="*/ 0 w 165100"/>
              <a:gd name="connsiteY0" fmla="*/ 31750 h 31750"/>
              <a:gd name="connsiteX1" fmla="*/ 114300 w 165100"/>
              <a:gd name="connsiteY1" fmla="*/ 12700 h 31750"/>
              <a:gd name="connsiteX2" fmla="*/ 165100 w 165100"/>
              <a:gd name="connsiteY2" fmla="*/ 0 h 31750"/>
            </a:gdLst>
            <a:ahLst/>
            <a:cxnLst>
              <a:cxn ang="0">
                <a:pos x="connsiteX0" y="connsiteY0"/>
              </a:cxn>
              <a:cxn ang="0">
                <a:pos x="connsiteX1" y="connsiteY1"/>
              </a:cxn>
              <a:cxn ang="0">
                <a:pos x="connsiteX2" y="connsiteY2"/>
              </a:cxn>
            </a:cxnLst>
            <a:rect l="l" t="t" r="r" b="b"/>
            <a:pathLst>
              <a:path w="165100" h="31750">
                <a:moveTo>
                  <a:pt x="0" y="31750"/>
                </a:moveTo>
                <a:lnTo>
                  <a:pt x="114300" y="12700"/>
                </a:lnTo>
                <a:cubicBezTo>
                  <a:pt x="141817" y="7408"/>
                  <a:pt x="153458" y="3704"/>
                  <a:pt x="165100" y="0"/>
                </a:cubicBezTo>
              </a:path>
            </a:pathLst>
          </a:custGeom>
          <a:solidFill>
            <a:schemeClr val="bg1">
              <a:lumMod val="95000"/>
            </a:schemeClr>
          </a:solidFill>
          <a:ln w="19050" cap="rnd">
            <a:gradFill>
              <a:gsLst>
                <a:gs pos="0">
                  <a:schemeClr val="tx1">
                    <a:lumMod val="50000"/>
                    <a:lumOff val="50000"/>
                    <a:alpha val="0"/>
                  </a:schemeClr>
                </a:gs>
                <a:gs pos="47000">
                  <a:schemeClr val="tx1">
                    <a:lumMod val="65000"/>
                    <a:lumOff val="35000"/>
                  </a:schemeClr>
                </a:gs>
                <a:gs pos="100000">
                  <a:schemeClr val="tx1">
                    <a:lumMod val="50000"/>
                    <a:lumOff val="50000"/>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矩形 18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19600" y="10322451"/>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129.36+0.52=129.88</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293927"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3382999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92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grpId="0" nodeType="withEffect">
                                  <p:stCondLst>
                                    <p:cond delay="15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75"/>
                                        <p:tgtEl>
                                          <p:spTgt spid="11"/>
                                        </p:tgtEl>
                                      </p:cBhvr>
                                    </p:animEffect>
                                  </p:childTnLst>
                                </p:cTn>
                              </p:par>
                              <p:par>
                                <p:cTn id="10" presetID="10" presetClass="entr" presetSubtype="0" fill="hold" grpId="0" nodeType="withEffect">
                                  <p:stCondLst>
                                    <p:cond delay="2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75"/>
                                        <p:tgtEl>
                                          <p:spTgt spid="12"/>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
                                        <p:tgtEl>
                                          <p:spTgt spid="14"/>
                                        </p:tgtEl>
                                      </p:cBhvr>
                                    </p:animEffect>
                                  </p:childTnLst>
                                </p:cTn>
                              </p:par>
                              <p:par>
                                <p:cTn id="16" presetID="10" presetClass="entr" presetSubtype="0" fill="hold" grpId="0" nodeType="withEffect">
                                  <p:stCondLst>
                                    <p:cond delay="3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75"/>
                                        <p:tgtEl>
                                          <p:spTgt spid="15"/>
                                        </p:tgtEl>
                                      </p:cBhvr>
                                    </p:animEffect>
                                  </p:childTnLst>
                                </p:cTn>
                              </p:par>
                              <p:par>
                                <p:cTn id="19" presetID="64" presetClass="path" presetSubtype="0" fill="hold" nodeType="withEffect">
                                  <p:stCondLst>
                                    <p:cond delay="375"/>
                                  </p:stCondLst>
                                  <p:childTnLst>
                                    <p:animMotion origin="layout" path="M -1.66667E-6 2.59259E-6 L -1.66667E-6 -0.55185 " pathEditMode="relative" rAng="0" ptsTypes="AA">
                                      <p:cBhvr>
                                        <p:cTn id="20" dur="250" fill="hold"/>
                                        <p:tgtEl>
                                          <p:spTgt spid="11"/>
                                        </p:tgtEl>
                                        <p:attrNameLst>
                                          <p:attrName>ppt_x</p:attrName>
                                          <p:attrName>ppt_y</p:attrName>
                                        </p:attrNameLst>
                                      </p:cBhvr>
                                      <p:rCtr x="0" y="-27593"/>
                                    </p:animMotion>
                                  </p:childTnLst>
                                </p:cTn>
                              </p:par>
                              <p:par>
                                <p:cTn id="21" presetID="17" presetClass="entr" presetSubtype="4" fill="hold" nodeType="withEffect">
                                  <p:stCondLst>
                                    <p:cond delay="375"/>
                                  </p:stCondLst>
                                  <p:childTnLst>
                                    <p:set>
                                      <p:cBhvr>
                                        <p:cTn id="22" dur="1" fill="hold">
                                          <p:stCondLst>
                                            <p:cond delay="0"/>
                                          </p:stCondLst>
                                        </p:cTn>
                                        <p:tgtEl>
                                          <p:spTgt spid="7"/>
                                        </p:tgtEl>
                                        <p:attrNameLst>
                                          <p:attrName>style.visibility</p:attrName>
                                        </p:attrNameLst>
                                      </p:cBhvr>
                                      <p:to>
                                        <p:strVal val="visible"/>
                                      </p:to>
                                    </p:set>
                                    <p:anim calcmode="lin" valueType="num">
                                      <p:cBhvr>
                                        <p:cTn id="23" dur="250" fill="hold"/>
                                        <p:tgtEl>
                                          <p:spTgt spid="7"/>
                                        </p:tgtEl>
                                        <p:attrNameLst>
                                          <p:attrName>ppt_x</p:attrName>
                                        </p:attrNameLst>
                                      </p:cBhvr>
                                      <p:tavLst>
                                        <p:tav tm="0">
                                          <p:val>
                                            <p:strVal val="#ppt_x"/>
                                          </p:val>
                                        </p:tav>
                                        <p:tav tm="100000">
                                          <p:val>
                                            <p:strVal val="#ppt_x"/>
                                          </p:val>
                                        </p:tav>
                                      </p:tavLst>
                                    </p:anim>
                                    <p:anim calcmode="lin" valueType="num">
                                      <p:cBhvr>
                                        <p:cTn id="24" dur="250" fill="hold"/>
                                        <p:tgtEl>
                                          <p:spTgt spid="7"/>
                                        </p:tgtEl>
                                        <p:attrNameLst>
                                          <p:attrName>ppt_y</p:attrName>
                                        </p:attrNameLst>
                                      </p:cBhvr>
                                      <p:tavLst>
                                        <p:tav tm="0">
                                          <p:val>
                                            <p:strVal val="#ppt_y+#ppt_h/2"/>
                                          </p:val>
                                        </p:tav>
                                        <p:tav tm="100000">
                                          <p:val>
                                            <p:strVal val="#ppt_y"/>
                                          </p:val>
                                        </p:tav>
                                      </p:tavLst>
                                    </p:anim>
                                    <p:anim calcmode="lin" valueType="num">
                                      <p:cBhvr>
                                        <p:cTn id="25" dur="250" fill="hold"/>
                                        <p:tgtEl>
                                          <p:spTgt spid="7"/>
                                        </p:tgtEl>
                                        <p:attrNameLst>
                                          <p:attrName>ppt_w</p:attrName>
                                        </p:attrNameLst>
                                      </p:cBhvr>
                                      <p:tavLst>
                                        <p:tav tm="0">
                                          <p:val>
                                            <p:strVal val="#ppt_w"/>
                                          </p:val>
                                        </p:tav>
                                        <p:tav tm="100000">
                                          <p:val>
                                            <p:strVal val="#ppt_w"/>
                                          </p:val>
                                        </p:tav>
                                      </p:tavLst>
                                    </p:anim>
                                    <p:anim calcmode="lin" valueType="num">
                                      <p:cBhvr>
                                        <p:cTn id="26" dur="250" fill="hold"/>
                                        <p:tgtEl>
                                          <p:spTgt spid="7"/>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21"/>
                                            </p:cond>
                                          </p:stCondLst>
                                        </p:cTn>
                                        <p:tgtEl>
                                          <p:spTgt spid="7"/>
                                        </p:tgtEl>
                                        <p:attrNameLst>
                                          <p:attrName>style.visibility</p:attrName>
                                        </p:attrNameLst>
                                      </p:cBhvr>
                                      <p:to>
                                        <p:strVal val="hidden"/>
                                      </p:to>
                                    </p:set>
                                  </p:subTnLst>
                                </p:cTn>
                              </p:par>
                              <p:par>
                                <p:cTn id="27" presetID="23" presetClass="exit" presetSubtype="32" fill="hold" nodeType="withEffect">
                                  <p:stCondLst>
                                    <p:cond delay="500"/>
                                  </p:stCondLst>
                                  <p:childTnLst>
                                    <p:anim calcmode="lin" valueType="num">
                                      <p:cBhvr>
                                        <p:cTn id="28" dur="125"/>
                                        <p:tgtEl>
                                          <p:spTgt spid="11"/>
                                        </p:tgtEl>
                                        <p:attrNameLst>
                                          <p:attrName>ppt_w</p:attrName>
                                        </p:attrNameLst>
                                      </p:cBhvr>
                                      <p:tavLst>
                                        <p:tav tm="0">
                                          <p:val>
                                            <p:strVal val="ppt_w"/>
                                          </p:val>
                                        </p:tav>
                                        <p:tav tm="100000">
                                          <p:val>
                                            <p:fltVal val="0"/>
                                          </p:val>
                                        </p:tav>
                                      </p:tavLst>
                                    </p:anim>
                                    <p:anim calcmode="lin" valueType="num">
                                      <p:cBhvr>
                                        <p:cTn id="29" dur="125"/>
                                        <p:tgtEl>
                                          <p:spTgt spid="11"/>
                                        </p:tgtEl>
                                        <p:attrNameLst>
                                          <p:attrName>ppt_h</p:attrName>
                                        </p:attrNameLst>
                                      </p:cBhvr>
                                      <p:tavLst>
                                        <p:tav tm="0">
                                          <p:val>
                                            <p:strVal val="ppt_h"/>
                                          </p:val>
                                        </p:tav>
                                        <p:tav tm="100000">
                                          <p:val>
                                            <p:fltVal val="0"/>
                                          </p:val>
                                        </p:tav>
                                      </p:tavLst>
                                    </p:anim>
                                    <p:set>
                                      <p:cBhvr>
                                        <p:cTn id="30" dur="1" fill="hold">
                                          <p:stCondLst>
                                            <p:cond delay="124"/>
                                          </p:stCondLst>
                                        </p:cTn>
                                        <p:tgtEl>
                                          <p:spTgt spid="11"/>
                                        </p:tgtEl>
                                        <p:attrNameLst>
                                          <p:attrName>style.visibility</p:attrName>
                                        </p:attrNameLst>
                                      </p:cBhvr>
                                      <p:to>
                                        <p:strVal val="hidden"/>
                                      </p:to>
                                    </p:set>
                                  </p:childTnLst>
                                </p:cTn>
                              </p:par>
                              <p:par>
                                <p:cTn id="31" presetID="35" presetClass="path" presetSubtype="0" fill="hold" nodeType="withEffect">
                                  <p:stCondLst>
                                    <p:cond delay="375"/>
                                  </p:stCondLst>
                                  <p:childTnLst>
                                    <p:animMotion origin="layout" path="M 1.875E-6 2.59259E-6 L -0.31029 2.59259E-6 " pathEditMode="relative" rAng="0" ptsTypes="AA">
                                      <p:cBhvr>
                                        <p:cTn id="32" dur="250" fill="hold"/>
                                        <p:tgtEl>
                                          <p:spTgt spid="12"/>
                                        </p:tgtEl>
                                        <p:attrNameLst>
                                          <p:attrName>ppt_x</p:attrName>
                                          <p:attrName>ppt_y</p:attrName>
                                        </p:attrNameLst>
                                      </p:cBhvr>
                                      <p:rCtr x="-15521" y="0"/>
                                    </p:animMotion>
                                  </p:childTnLst>
                                </p:cTn>
                              </p:par>
                              <p:par>
                                <p:cTn id="33" presetID="17" presetClass="entr" presetSubtype="2" fill="hold" nodeType="withEffect">
                                  <p:stCondLst>
                                    <p:cond delay="375"/>
                                  </p:stCondLst>
                                  <p:childTnLst>
                                    <p:set>
                                      <p:cBhvr>
                                        <p:cTn id="34" dur="1" fill="hold">
                                          <p:stCondLst>
                                            <p:cond delay="0"/>
                                          </p:stCondLst>
                                        </p:cTn>
                                        <p:tgtEl>
                                          <p:spTgt spid="9"/>
                                        </p:tgtEl>
                                        <p:attrNameLst>
                                          <p:attrName>style.visibility</p:attrName>
                                        </p:attrNameLst>
                                      </p:cBhvr>
                                      <p:to>
                                        <p:strVal val="visible"/>
                                      </p:to>
                                    </p:set>
                                    <p:anim calcmode="lin" valueType="num">
                                      <p:cBhvr>
                                        <p:cTn id="35" dur="250" fill="hold"/>
                                        <p:tgtEl>
                                          <p:spTgt spid="9"/>
                                        </p:tgtEl>
                                        <p:attrNameLst>
                                          <p:attrName>ppt_x</p:attrName>
                                        </p:attrNameLst>
                                      </p:cBhvr>
                                      <p:tavLst>
                                        <p:tav tm="0">
                                          <p:val>
                                            <p:strVal val="#ppt_x+#ppt_w/2"/>
                                          </p:val>
                                        </p:tav>
                                        <p:tav tm="100000">
                                          <p:val>
                                            <p:strVal val="#ppt_x"/>
                                          </p:val>
                                        </p:tav>
                                      </p:tavLst>
                                    </p:anim>
                                    <p:anim calcmode="lin" valueType="num">
                                      <p:cBhvr>
                                        <p:cTn id="36" dur="250" fill="hold"/>
                                        <p:tgtEl>
                                          <p:spTgt spid="9"/>
                                        </p:tgtEl>
                                        <p:attrNameLst>
                                          <p:attrName>ppt_y</p:attrName>
                                        </p:attrNameLst>
                                      </p:cBhvr>
                                      <p:tavLst>
                                        <p:tav tm="0">
                                          <p:val>
                                            <p:strVal val="#ppt_y"/>
                                          </p:val>
                                        </p:tav>
                                        <p:tav tm="100000">
                                          <p:val>
                                            <p:strVal val="#ppt_y"/>
                                          </p:val>
                                        </p:tav>
                                      </p:tavLst>
                                    </p:anim>
                                    <p:anim calcmode="lin" valueType="num">
                                      <p:cBhvr>
                                        <p:cTn id="37" dur="250" fill="hold"/>
                                        <p:tgtEl>
                                          <p:spTgt spid="9"/>
                                        </p:tgtEl>
                                        <p:attrNameLst>
                                          <p:attrName>ppt_w</p:attrName>
                                        </p:attrNameLst>
                                      </p:cBhvr>
                                      <p:tavLst>
                                        <p:tav tm="0">
                                          <p:val>
                                            <p:fltVal val="0"/>
                                          </p:val>
                                        </p:tav>
                                        <p:tav tm="100000">
                                          <p:val>
                                            <p:strVal val="#ppt_w"/>
                                          </p:val>
                                        </p:tav>
                                      </p:tavLst>
                                    </p:anim>
                                    <p:anim calcmode="lin" valueType="num">
                                      <p:cBhvr>
                                        <p:cTn id="38" dur="250" fill="hold"/>
                                        <p:tgtEl>
                                          <p:spTgt spid="9"/>
                                        </p:tgtEl>
                                        <p:attrNameLst>
                                          <p:attrName>ppt_h</p:attrName>
                                        </p:attrNameLst>
                                      </p:cBhvr>
                                      <p:tavLst>
                                        <p:tav tm="0">
                                          <p:val>
                                            <p:strVal val="#ppt_h"/>
                                          </p:val>
                                        </p:tav>
                                        <p:tav tm="100000">
                                          <p:val>
                                            <p:strVal val="#ppt_h"/>
                                          </p:val>
                                        </p:tav>
                                      </p:tavLst>
                                    </p:anim>
                                  </p:childTnLst>
                                  <p:subTnLst>
                                    <p:set>
                                      <p:cBhvr override="childStyle">
                                        <p:cTn dur="1" fill="hold" display="0" masterRel="sameClick" afterEffect="1">
                                          <p:stCondLst>
                                            <p:cond evt="end" delay="0">
                                              <p:tn val="33"/>
                                            </p:cond>
                                          </p:stCondLst>
                                        </p:cTn>
                                        <p:tgtEl>
                                          <p:spTgt spid="9"/>
                                        </p:tgtEl>
                                        <p:attrNameLst>
                                          <p:attrName>style.visibility</p:attrName>
                                        </p:attrNameLst>
                                      </p:cBhvr>
                                      <p:to>
                                        <p:strVal val="hidden"/>
                                      </p:to>
                                    </p:set>
                                  </p:subTnLst>
                                </p:cTn>
                              </p:par>
                              <p:par>
                                <p:cTn id="39" presetID="23" presetClass="exit" presetSubtype="32" fill="hold" nodeType="withEffect">
                                  <p:stCondLst>
                                    <p:cond delay="500"/>
                                  </p:stCondLst>
                                  <p:childTnLst>
                                    <p:anim calcmode="lin" valueType="num">
                                      <p:cBhvr>
                                        <p:cTn id="40" dur="125"/>
                                        <p:tgtEl>
                                          <p:spTgt spid="12"/>
                                        </p:tgtEl>
                                        <p:attrNameLst>
                                          <p:attrName>ppt_w</p:attrName>
                                        </p:attrNameLst>
                                      </p:cBhvr>
                                      <p:tavLst>
                                        <p:tav tm="0">
                                          <p:val>
                                            <p:strVal val="ppt_w"/>
                                          </p:val>
                                        </p:tav>
                                        <p:tav tm="100000">
                                          <p:val>
                                            <p:fltVal val="0"/>
                                          </p:val>
                                        </p:tav>
                                      </p:tavLst>
                                    </p:anim>
                                    <p:anim calcmode="lin" valueType="num">
                                      <p:cBhvr>
                                        <p:cTn id="41" dur="125"/>
                                        <p:tgtEl>
                                          <p:spTgt spid="12"/>
                                        </p:tgtEl>
                                        <p:attrNameLst>
                                          <p:attrName>ppt_h</p:attrName>
                                        </p:attrNameLst>
                                      </p:cBhvr>
                                      <p:tavLst>
                                        <p:tav tm="0">
                                          <p:val>
                                            <p:strVal val="ppt_h"/>
                                          </p:val>
                                        </p:tav>
                                        <p:tav tm="100000">
                                          <p:val>
                                            <p:fltVal val="0"/>
                                          </p:val>
                                        </p:tav>
                                      </p:tavLst>
                                    </p:anim>
                                    <p:set>
                                      <p:cBhvr>
                                        <p:cTn id="42" dur="1" fill="hold">
                                          <p:stCondLst>
                                            <p:cond delay="124"/>
                                          </p:stCondLst>
                                        </p:cTn>
                                        <p:tgtEl>
                                          <p:spTgt spid="12"/>
                                        </p:tgtEl>
                                        <p:attrNameLst>
                                          <p:attrName>style.visibility</p:attrName>
                                        </p:attrNameLst>
                                      </p:cBhvr>
                                      <p:to>
                                        <p:strVal val="hidden"/>
                                      </p:to>
                                    </p:set>
                                  </p:childTnLst>
                                </p:cTn>
                              </p:par>
                              <p:par>
                                <p:cTn id="43" presetID="42" presetClass="path" presetSubtype="0" fill="hold" nodeType="withEffect">
                                  <p:stCondLst>
                                    <p:cond delay="375"/>
                                  </p:stCondLst>
                                  <p:childTnLst>
                                    <p:animMotion origin="layout" path="M 1.875E-6 -2.59259E-6 L 1.875E-6 0.55232 " pathEditMode="relative" rAng="0" ptsTypes="AA">
                                      <p:cBhvr>
                                        <p:cTn id="44" dur="250" fill="hold"/>
                                        <p:tgtEl>
                                          <p:spTgt spid="14"/>
                                        </p:tgtEl>
                                        <p:attrNameLst>
                                          <p:attrName>ppt_x</p:attrName>
                                          <p:attrName>ppt_y</p:attrName>
                                        </p:attrNameLst>
                                      </p:cBhvr>
                                      <p:rCtr x="0" y="27593"/>
                                    </p:animMotion>
                                  </p:childTnLst>
                                </p:cTn>
                              </p:par>
                              <p:par>
                                <p:cTn id="45" presetID="17" presetClass="entr" presetSubtype="1" fill="hold" nodeType="withEffect">
                                  <p:stCondLst>
                                    <p:cond delay="375"/>
                                  </p:stCondLst>
                                  <p:childTnLst>
                                    <p:set>
                                      <p:cBhvr>
                                        <p:cTn id="46" dur="1" fill="hold">
                                          <p:stCondLst>
                                            <p:cond delay="0"/>
                                          </p:stCondLst>
                                        </p:cTn>
                                        <p:tgtEl>
                                          <p:spTgt spid="10"/>
                                        </p:tgtEl>
                                        <p:attrNameLst>
                                          <p:attrName>style.visibility</p:attrName>
                                        </p:attrNameLst>
                                      </p:cBhvr>
                                      <p:to>
                                        <p:strVal val="visible"/>
                                      </p:to>
                                    </p:set>
                                    <p:anim calcmode="lin" valueType="num">
                                      <p:cBhvr>
                                        <p:cTn id="47" dur="250" fill="hold"/>
                                        <p:tgtEl>
                                          <p:spTgt spid="10"/>
                                        </p:tgtEl>
                                        <p:attrNameLst>
                                          <p:attrName>ppt_x</p:attrName>
                                        </p:attrNameLst>
                                      </p:cBhvr>
                                      <p:tavLst>
                                        <p:tav tm="0">
                                          <p:val>
                                            <p:strVal val="#ppt_x"/>
                                          </p:val>
                                        </p:tav>
                                        <p:tav tm="100000">
                                          <p:val>
                                            <p:strVal val="#ppt_x"/>
                                          </p:val>
                                        </p:tav>
                                      </p:tavLst>
                                    </p:anim>
                                    <p:anim calcmode="lin" valueType="num">
                                      <p:cBhvr>
                                        <p:cTn id="48" dur="250" fill="hold"/>
                                        <p:tgtEl>
                                          <p:spTgt spid="10"/>
                                        </p:tgtEl>
                                        <p:attrNameLst>
                                          <p:attrName>ppt_y</p:attrName>
                                        </p:attrNameLst>
                                      </p:cBhvr>
                                      <p:tavLst>
                                        <p:tav tm="0">
                                          <p:val>
                                            <p:strVal val="#ppt_y-#ppt_h/2"/>
                                          </p:val>
                                        </p:tav>
                                        <p:tav tm="100000">
                                          <p:val>
                                            <p:strVal val="#ppt_y"/>
                                          </p:val>
                                        </p:tav>
                                      </p:tavLst>
                                    </p:anim>
                                    <p:anim calcmode="lin" valueType="num">
                                      <p:cBhvr>
                                        <p:cTn id="49" dur="250" fill="hold"/>
                                        <p:tgtEl>
                                          <p:spTgt spid="10"/>
                                        </p:tgtEl>
                                        <p:attrNameLst>
                                          <p:attrName>ppt_w</p:attrName>
                                        </p:attrNameLst>
                                      </p:cBhvr>
                                      <p:tavLst>
                                        <p:tav tm="0">
                                          <p:val>
                                            <p:strVal val="#ppt_w"/>
                                          </p:val>
                                        </p:tav>
                                        <p:tav tm="100000">
                                          <p:val>
                                            <p:strVal val="#ppt_w"/>
                                          </p:val>
                                        </p:tav>
                                      </p:tavLst>
                                    </p:anim>
                                    <p:anim calcmode="lin" valueType="num">
                                      <p:cBhvr>
                                        <p:cTn id="50" dur="250" fill="hold"/>
                                        <p:tgtEl>
                                          <p:spTgt spid="10"/>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45"/>
                                            </p:cond>
                                          </p:stCondLst>
                                        </p:cTn>
                                        <p:tgtEl>
                                          <p:spTgt spid="10"/>
                                        </p:tgtEl>
                                        <p:attrNameLst>
                                          <p:attrName>style.visibility</p:attrName>
                                        </p:attrNameLst>
                                      </p:cBhvr>
                                      <p:to>
                                        <p:strVal val="hidden"/>
                                      </p:to>
                                    </p:set>
                                  </p:subTnLst>
                                </p:cTn>
                              </p:par>
                              <p:par>
                                <p:cTn id="51" presetID="23" presetClass="exit" presetSubtype="32" fill="hold" nodeType="withEffect">
                                  <p:stCondLst>
                                    <p:cond delay="500"/>
                                  </p:stCondLst>
                                  <p:childTnLst>
                                    <p:anim calcmode="lin" valueType="num">
                                      <p:cBhvr>
                                        <p:cTn id="52" dur="125"/>
                                        <p:tgtEl>
                                          <p:spTgt spid="14"/>
                                        </p:tgtEl>
                                        <p:attrNameLst>
                                          <p:attrName>ppt_w</p:attrName>
                                        </p:attrNameLst>
                                      </p:cBhvr>
                                      <p:tavLst>
                                        <p:tav tm="0">
                                          <p:val>
                                            <p:strVal val="ppt_w"/>
                                          </p:val>
                                        </p:tav>
                                        <p:tav tm="100000">
                                          <p:val>
                                            <p:fltVal val="0"/>
                                          </p:val>
                                        </p:tav>
                                      </p:tavLst>
                                    </p:anim>
                                    <p:anim calcmode="lin" valueType="num">
                                      <p:cBhvr>
                                        <p:cTn id="53" dur="125"/>
                                        <p:tgtEl>
                                          <p:spTgt spid="14"/>
                                        </p:tgtEl>
                                        <p:attrNameLst>
                                          <p:attrName>ppt_h</p:attrName>
                                        </p:attrNameLst>
                                      </p:cBhvr>
                                      <p:tavLst>
                                        <p:tav tm="0">
                                          <p:val>
                                            <p:strVal val="ppt_h"/>
                                          </p:val>
                                        </p:tav>
                                        <p:tav tm="100000">
                                          <p:val>
                                            <p:fltVal val="0"/>
                                          </p:val>
                                        </p:tav>
                                      </p:tavLst>
                                    </p:anim>
                                    <p:set>
                                      <p:cBhvr>
                                        <p:cTn id="54" dur="1" fill="hold">
                                          <p:stCondLst>
                                            <p:cond delay="124"/>
                                          </p:stCondLst>
                                        </p:cTn>
                                        <p:tgtEl>
                                          <p:spTgt spid="14"/>
                                        </p:tgtEl>
                                        <p:attrNameLst>
                                          <p:attrName>style.visibility</p:attrName>
                                        </p:attrNameLst>
                                      </p:cBhvr>
                                      <p:to>
                                        <p:strVal val="hidden"/>
                                      </p:to>
                                    </p:set>
                                  </p:childTnLst>
                                </p:cTn>
                              </p:par>
                              <p:par>
                                <p:cTn id="55" presetID="63" presetClass="path" presetSubtype="0" fill="hold" nodeType="withEffect">
                                  <p:stCondLst>
                                    <p:cond delay="375"/>
                                  </p:stCondLst>
                                  <p:childTnLst>
                                    <p:animMotion origin="layout" path="M -1.66667E-6 -0.00023 L 0.31029 -0.00093 " pathEditMode="relative" rAng="0" ptsTypes="AA">
                                      <p:cBhvr>
                                        <p:cTn id="56" dur="250" fill="hold"/>
                                        <p:tgtEl>
                                          <p:spTgt spid="15"/>
                                        </p:tgtEl>
                                        <p:attrNameLst>
                                          <p:attrName>ppt_x</p:attrName>
                                          <p:attrName>ppt_y</p:attrName>
                                        </p:attrNameLst>
                                      </p:cBhvr>
                                      <p:rCtr x="155" y="0"/>
                                    </p:animMotion>
                                  </p:childTnLst>
                                </p:cTn>
                              </p:par>
                              <p:par>
                                <p:cTn id="57" presetID="17" presetClass="entr" presetSubtype="8" fill="hold" nodeType="withEffect">
                                  <p:stCondLst>
                                    <p:cond delay="375"/>
                                  </p:stCondLst>
                                  <p:childTnLst>
                                    <p:set>
                                      <p:cBhvr>
                                        <p:cTn id="58" dur="1" fill="hold">
                                          <p:stCondLst>
                                            <p:cond delay="0"/>
                                          </p:stCondLst>
                                        </p:cTn>
                                        <p:tgtEl>
                                          <p:spTgt spid="8"/>
                                        </p:tgtEl>
                                        <p:attrNameLst>
                                          <p:attrName>style.visibility</p:attrName>
                                        </p:attrNameLst>
                                      </p:cBhvr>
                                      <p:to>
                                        <p:strVal val="visible"/>
                                      </p:to>
                                    </p:set>
                                    <p:anim calcmode="lin" valueType="num">
                                      <p:cBhvr>
                                        <p:cTn id="59" dur="250" fill="hold"/>
                                        <p:tgtEl>
                                          <p:spTgt spid="8"/>
                                        </p:tgtEl>
                                        <p:attrNameLst>
                                          <p:attrName>ppt_x</p:attrName>
                                        </p:attrNameLst>
                                      </p:cBhvr>
                                      <p:tavLst>
                                        <p:tav tm="0">
                                          <p:val>
                                            <p:strVal val="#ppt_x-#ppt_w/2"/>
                                          </p:val>
                                        </p:tav>
                                        <p:tav tm="100000">
                                          <p:val>
                                            <p:strVal val="#ppt_x"/>
                                          </p:val>
                                        </p:tav>
                                      </p:tavLst>
                                    </p:anim>
                                    <p:anim calcmode="lin" valueType="num">
                                      <p:cBhvr>
                                        <p:cTn id="60" dur="250" fill="hold"/>
                                        <p:tgtEl>
                                          <p:spTgt spid="8"/>
                                        </p:tgtEl>
                                        <p:attrNameLst>
                                          <p:attrName>ppt_y</p:attrName>
                                        </p:attrNameLst>
                                      </p:cBhvr>
                                      <p:tavLst>
                                        <p:tav tm="0">
                                          <p:val>
                                            <p:strVal val="#ppt_y"/>
                                          </p:val>
                                        </p:tav>
                                        <p:tav tm="100000">
                                          <p:val>
                                            <p:strVal val="#ppt_y"/>
                                          </p:val>
                                        </p:tav>
                                      </p:tavLst>
                                    </p:anim>
                                    <p:anim calcmode="lin" valueType="num">
                                      <p:cBhvr>
                                        <p:cTn id="61" dur="250" fill="hold"/>
                                        <p:tgtEl>
                                          <p:spTgt spid="8"/>
                                        </p:tgtEl>
                                        <p:attrNameLst>
                                          <p:attrName>ppt_w</p:attrName>
                                        </p:attrNameLst>
                                      </p:cBhvr>
                                      <p:tavLst>
                                        <p:tav tm="0">
                                          <p:val>
                                            <p:fltVal val="0"/>
                                          </p:val>
                                        </p:tav>
                                        <p:tav tm="100000">
                                          <p:val>
                                            <p:strVal val="#ppt_w"/>
                                          </p:val>
                                        </p:tav>
                                      </p:tavLst>
                                    </p:anim>
                                    <p:anim calcmode="lin" valueType="num">
                                      <p:cBhvr>
                                        <p:cTn id="62" dur="250" fill="hold"/>
                                        <p:tgtEl>
                                          <p:spTgt spid="8"/>
                                        </p:tgtEl>
                                        <p:attrNameLst>
                                          <p:attrName>ppt_h</p:attrName>
                                        </p:attrNameLst>
                                      </p:cBhvr>
                                      <p:tavLst>
                                        <p:tav tm="0">
                                          <p:val>
                                            <p:strVal val="#ppt_h"/>
                                          </p:val>
                                        </p:tav>
                                        <p:tav tm="100000">
                                          <p:val>
                                            <p:strVal val="#ppt_h"/>
                                          </p:val>
                                        </p:tav>
                                      </p:tavLst>
                                    </p:anim>
                                  </p:childTnLst>
                                  <p:subTnLst>
                                    <p:set>
                                      <p:cBhvr override="childStyle">
                                        <p:cTn dur="1" fill="hold" display="0" masterRel="sameClick" afterEffect="1">
                                          <p:stCondLst>
                                            <p:cond evt="end" delay="0">
                                              <p:tn val="57"/>
                                            </p:cond>
                                          </p:stCondLst>
                                        </p:cTn>
                                        <p:tgtEl>
                                          <p:spTgt spid="8"/>
                                        </p:tgtEl>
                                        <p:attrNameLst>
                                          <p:attrName>style.visibility</p:attrName>
                                        </p:attrNameLst>
                                      </p:cBhvr>
                                      <p:to>
                                        <p:strVal val="hidden"/>
                                      </p:to>
                                    </p:set>
                                  </p:subTnLst>
                                </p:cTn>
                              </p:par>
                              <p:par>
                                <p:cTn id="63" presetID="23" presetClass="exit" presetSubtype="32" fill="hold" nodeType="withEffect">
                                  <p:stCondLst>
                                    <p:cond delay="500"/>
                                  </p:stCondLst>
                                  <p:childTnLst>
                                    <p:anim calcmode="lin" valueType="num">
                                      <p:cBhvr>
                                        <p:cTn id="64" dur="125"/>
                                        <p:tgtEl>
                                          <p:spTgt spid="15"/>
                                        </p:tgtEl>
                                        <p:attrNameLst>
                                          <p:attrName>ppt_w</p:attrName>
                                        </p:attrNameLst>
                                      </p:cBhvr>
                                      <p:tavLst>
                                        <p:tav tm="0">
                                          <p:val>
                                            <p:strVal val="ppt_w"/>
                                          </p:val>
                                        </p:tav>
                                        <p:tav tm="100000">
                                          <p:val>
                                            <p:fltVal val="0"/>
                                          </p:val>
                                        </p:tav>
                                      </p:tavLst>
                                    </p:anim>
                                    <p:anim calcmode="lin" valueType="num">
                                      <p:cBhvr>
                                        <p:cTn id="65" dur="125"/>
                                        <p:tgtEl>
                                          <p:spTgt spid="15"/>
                                        </p:tgtEl>
                                        <p:attrNameLst>
                                          <p:attrName>ppt_h</p:attrName>
                                        </p:attrNameLst>
                                      </p:cBhvr>
                                      <p:tavLst>
                                        <p:tav tm="0">
                                          <p:val>
                                            <p:strVal val="ppt_h"/>
                                          </p:val>
                                        </p:tav>
                                        <p:tav tm="100000">
                                          <p:val>
                                            <p:fltVal val="0"/>
                                          </p:val>
                                        </p:tav>
                                      </p:tavLst>
                                    </p:anim>
                                    <p:set>
                                      <p:cBhvr>
                                        <p:cTn id="66" dur="1" fill="hold">
                                          <p:stCondLst>
                                            <p:cond delay="124"/>
                                          </p:stCondLst>
                                        </p:cTn>
                                        <p:tgtEl>
                                          <p:spTgt spid="15"/>
                                        </p:tgtEl>
                                        <p:attrNameLst>
                                          <p:attrName>style.visibility</p:attrName>
                                        </p:attrNameLst>
                                      </p:cBhvr>
                                      <p:to>
                                        <p:strVal val="hidden"/>
                                      </p:to>
                                    </p:set>
                                  </p:childTnLst>
                                </p:cTn>
                              </p:par>
                              <p:par>
                                <p:cTn id="67" presetID="1" presetClass="entr" presetSubtype="0" fill="hold" nodeType="withEffect">
                                  <p:stCondLst>
                                    <p:cond delay="625"/>
                                  </p:stCondLst>
                                  <p:childTnLst>
                                    <p:set>
                                      <p:cBhvr>
                                        <p:cTn id="68" dur="1" fill="hold">
                                          <p:stCondLst>
                                            <p:cond delay="0"/>
                                          </p:stCondLst>
                                        </p:cTn>
                                        <p:tgtEl>
                                          <p:spTgt spid="16"/>
                                        </p:tgtEl>
                                        <p:attrNameLst>
                                          <p:attrName>style.visibility</p:attrName>
                                        </p:attrNameLst>
                                      </p:cBhvr>
                                      <p:to>
                                        <p:strVal val="visible"/>
                                      </p:to>
                                    </p:set>
                                  </p:childTnLst>
                                </p:cTn>
                              </p:par>
                              <p:par>
                                <p:cTn id="69" presetID="6" presetClass="emph" presetSubtype="0" accel="50000" fill="hold" nodeType="withEffect">
                                  <p:stCondLst>
                                    <p:cond delay="625"/>
                                  </p:stCondLst>
                                  <p:childTnLst>
                                    <p:animScale>
                                      <p:cBhvr>
                                        <p:cTn id="70" dur="750" fill="hold"/>
                                        <p:tgtEl>
                                          <p:spTgt spid="16"/>
                                        </p:tgtEl>
                                      </p:cBhvr>
                                      <p:by x="250000" y="250000"/>
                                    </p:animScale>
                                  </p:childTnLst>
                                </p:cTn>
                              </p:par>
                              <p:par>
                                <p:cTn id="71" presetID="10" presetClass="exit" presetSubtype="0" fill="hold" nodeType="withEffect">
                                  <p:stCondLst>
                                    <p:cond delay="625"/>
                                  </p:stCondLst>
                                  <p:childTnLst>
                                    <p:animEffect transition="out" filter="fade">
                                      <p:cBhvr>
                                        <p:cTn id="72" dur="750"/>
                                        <p:tgtEl>
                                          <p:spTgt spid="16"/>
                                        </p:tgtEl>
                                      </p:cBhvr>
                                    </p:animEffect>
                                    <p:set>
                                      <p:cBhvr>
                                        <p:cTn id="73" dur="1" fill="hold">
                                          <p:stCondLst>
                                            <p:cond delay="749"/>
                                          </p:stCondLst>
                                        </p:cTn>
                                        <p:tgtEl>
                                          <p:spTgt spid="16"/>
                                        </p:tgtEl>
                                        <p:attrNameLst>
                                          <p:attrName>style.visibility</p:attrName>
                                        </p:attrNameLst>
                                      </p:cBhvr>
                                      <p:to>
                                        <p:strVal val="hidden"/>
                                      </p:to>
                                    </p:set>
                                  </p:childTnLst>
                                </p:cTn>
                              </p:par>
                              <p:par>
                                <p:cTn id="74" presetID="10" presetClass="entr" presetSubtype="0" fill="hold" nodeType="withEffect">
                                  <p:stCondLst>
                                    <p:cond delay="50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
                                        <p:tgtEl>
                                          <p:spTgt spid="25"/>
                                        </p:tgtEl>
                                      </p:cBhvr>
                                    </p:animEffect>
                                  </p:childTnLst>
                                </p:cTn>
                              </p:par>
                              <p:par>
                                <p:cTn id="77" presetID="10" presetClass="entr" presetSubtype="0" fill="hold" nodeType="withEffect">
                                  <p:stCondLst>
                                    <p:cond delay="50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
                                        <p:tgtEl>
                                          <p:spTgt spid="26"/>
                                        </p:tgtEl>
                                      </p:cBhvr>
                                    </p:animEffect>
                                  </p:childTnLst>
                                </p:cTn>
                              </p:par>
                              <p:par>
                                <p:cTn id="80" presetID="10" presetClass="entr" presetSubtype="0" fill="hold" nodeType="withEffect">
                                  <p:stCondLst>
                                    <p:cond delay="50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
                                        <p:tgtEl>
                                          <p:spTgt spid="27"/>
                                        </p:tgtEl>
                                      </p:cBhvr>
                                    </p:animEffect>
                                  </p:childTnLst>
                                </p:cTn>
                              </p:par>
                              <p:par>
                                <p:cTn id="83" presetID="10" presetClass="entr" presetSubtype="0" fill="hold" nodeType="withEffect">
                                  <p:stCondLst>
                                    <p:cond delay="50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
                                        <p:tgtEl>
                                          <p:spTgt spid="29"/>
                                        </p:tgtEl>
                                      </p:cBhvr>
                                    </p:animEffect>
                                  </p:childTnLst>
                                </p:cTn>
                              </p:par>
                              <p:par>
                                <p:cTn id="86" presetID="22" presetClass="entr" presetSubtype="4" fill="hold" nodeType="withEffect">
                                  <p:stCondLst>
                                    <p:cond delay="625"/>
                                  </p:stCondLst>
                                  <p:childTnLst>
                                    <p:set>
                                      <p:cBhvr>
                                        <p:cTn id="87" dur="1" fill="hold">
                                          <p:stCondLst>
                                            <p:cond delay="0"/>
                                          </p:stCondLst>
                                        </p:cTn>
                                        <p:tgtEl>
                                          <p:spTgt spid="20"/>
                                        </p:tgtEl>
                                        <p:attrNameLst>
                                          <p:attrName>style.visibility</p:attrName>
                                        </p:attrNameLst>
                                      </p:cBhvr>
                                      <p:to>
                                        <p:strVal val="visible"/>
                                      </p:to>
                                    </p:set>
                                    <p:animEffect transition="in" filter="wipe(down)">
                                      <p:cBhvr>
                                        <p:cTn id="88" dur="250"/>
                                        <p:tgtEl>
                                          <p:spTgt spid="20"/>
                                        </p:tgtEl>
                                      </p:cBhvr>
                                    </p:animEffect>
                                  </p:childTnLst>
                                </p:cTn>
                              </p:par>
                              <p:par>
                                <p:cTn id="89" presetID="64" presetClass="path" presetSubtype="0" fill="hold" nodeType="withEffect">
                                  <p:stCondLst>
                                    <p:cond delay="625"/>
                                  </p:stCondLst>
                                  <p:childTnLst>
                                    <p:animMotion origin="layout" path="M 1.04167E-6 -2.96296E-6 L -0.14323 -0.25277 " pathEditMode="relative" rAng="0" ptsTypes="AA">
                                      <p:cBhvr>
                                        <p:cTn id="90" dur="250" fill="hold"/>
                                        <p:tgtEl>
                                          <p:spTgt spid="25"/>
                                        </p:tgtEl>
                                        <p:attrNameLst>
                                          <p:attrName>ppt_x</p:attrName>
                                          <p:attrName>ppt_y</p:attrName>
                                        </p:attrNameLst>
                                      </p:cBhvr>
                                      <p:rCtr x="-7161" y="-12639"/>
                                    </p:animMotion>
                                  </p:childTnLst>
                                </p:cTn>
                              </p:par>
                              <p:par>
                                <p:cTn id="91" presetID="23" presetClass="exit" presetSubtype="32" fill="hold" nodeType="withEffect">
                                  <p:stCondLst>
                                    <p:cond delay="750"/>
                                  </p:stCondLst>
                                  <p:childTnLst>
                                    <p:anim calcmode="lin" valueType="num">
                                      <p:cBhvr>
                                        <p:cTn id="92" dur="125"/>
                                        <p:tgtEl>
                                          <p:spTgt spid="25"/>
                                        </p:tgtEl>
                                        <p:attrNameLst>
                                          <p:attrName>ppt_w</p:attrName>
                                        </p:attrNameLst>
                                      </p:cBhvr>
                                      <p:tavLst>
                                        <p:tav tm="0">
                                          <p:val>
                                            <p:strVal val="ppt_w"/>
                                          </p:val>
                                        </p:tav>
                                        <p:tav tm="100000">
                                          <p:val>
                                            <p:fltVal val="0"/>
                                          </p:val>
                                        </p:tav>
                                      </p:tavLst>
                                    </p:anim>
                                    <p:anim calcmode="lin" valueType="num">
                                      <p:cBhvr>
                                        <p:cTn id="93" dur="125"/>
                                        <p:tgtEl>
                                          <p:spTgt spid="25"/>
                                        </p:tgtEl>
                                        <p:attrNameLst>
                                          <p:attrName>ppt_h</p:attrName>
                                        </p:attrNameLst>
                                      </p:cBhvr>
                                      <p:tavLst>
                                        <p:tav tm="0">
                                          <p:val>
                                            <p:strVal val="ppt_h"/>
                                          </p:val>
                                        </p:tav>
                                        <p:tav tm="100000">
                                          <p:val>
                                            <p:fltVal val="0"/>
                                          </p:val>
                                        </p:tav>
                                      </p:tavLst>
                                    </p:anim>
                                    <p:set>
                                      <p:cBhvr>
                                        <p:cTn id="94" dur="1" fill="hold">
                                          <p:stCondLst>
                                            <p:cond delay="124"/>
                                          </p:stCondLst>
                                        </p:cTn>
                                        <p:tgtEl>
                                          <p:spTgt spid="25"/>
                                        </p:tgtEl>
                                        <p:attrNameLst>
                                          <p:attrName>style.visibility</p:attrName>
                                        </p:attrNameLst>
                                      </p:cBhvr>
                                      <p:to>
                                        <p:strVal val="hidden"/>
                                      </p:to>
                                    </p:set>
                                  </p:childTnLst>
                                </p:cTn>
                              </p:par>
                              <p:par>
                                <p:cTn id="95" presetID="0" presetClass="path" presetSubtype="0" fill="hold" nodeType="withEffect">
                                  <p:stCondLst>
                                    <p:cond delay="625"/>
                                  </p:stCondLst>
                                  <p:childTnLst>
                                    <p:animMotion origin="layout" path="M 0 0 L 0.2026 0 L 0.34479 -0.25278 " pathEditMode="relative" ptsTypes="AAA">
                                      <p:cBhvr>
                                        <p:cTn id="96" dur="275" fill="hold"/>
                                        <p:tgtEl>
                                          <p:spTgt spid="26"/>
                                        </p:tgtEl>
                                        <p:attrNameLst>
                                          <p:attrName>ppt_x</p:attrName>
                                          <p:attrName>ppt_y</p:attrName>
                                        </p:attrNameLst>
                                      </p:cBhvr>
                                    </p:animMotion>
                                  </p:childTnLst>
                                </p:cTn>
                              </p:par>
                              <p:par>
                                <p:cTn id="97" presetID="22" presetClass="entr" presetSubtype="8" fill="hold" nodeType="withEffect">
                                  <p:stCondLst>
                                    <p:cond delay="625"/>
                                  </p:stCondLst>
                                  <p:childTnLst>
                                    <p:set>
                                      <p:cBhvr>
                                        <p:cTn id="98" dur="1" fill="hold">
                                          <p:stCondLst>
                                            <p:cond delay="0"/>
                                          </p:stCondLst>
                                        </p:cTn>
                                        <p:tgtEl>
                                          <p:spTgt spid="21"/>
                                        </p:tgtEl>
                                        <p:attrNameLst>
                                          <p:attrName>style.visibility</p:attrName>
                                        </p:attrNameLst>
                                      </p:cBhvr>
                                      <p:to>
                                        <p:strVal val="visible"/>
                                      </p:to>
                                    </p:set>
                                    <p:animEffect transition="in" filter="wipe(left)">
                                      <p:cBhvr>
                                        <p:cTn id="99" dur="125"/>
                                        <p:tgtEl>
                                          <p:spTgt spid="21"/>
                                        </p:tgtEl>
                                      </p:cBhvr>
                                    </p:animEffect>
                                  </p:childTnLst>
                                </p:cTn>
                              </p:par>
                              <p:par>
                                <p:cTn id="100" presetID="22" presetClass="entr" presetSubtype="4" fill="hold" nodeType="withEffect">
                                  <p:stCondLst>
                                    <p:cond delay="750"/>
                                  </p:stCondLst>
                                  <p:childTnLst>
                                    <p:set>
                                      <p:cBhvr>
                                        <p:cTn id="101" dur="1" fill="hold">
                                          <p:stCondLst>
                                            <p:cond delay="0"/>
                                          </p:stCondLst>
                                        </p:cTn>
                                        <p:tgtEl>
                                          <p:spTgt spid="22"/>
                                        </p:tgtEl>
                                        <p:attrNameLst>
                                          <p:attrName>style.visibility</p:attrName>
                                        </p:attrNameLst>
                                      </p:cBhvr>
                                      <p:to>
                                        <p:strVal val="visible"/>
                                      </p:to>
                                    </p:set>
                                    <p:animEffect transition="in" filter="wipe(down)">
                                      <p:cBhvr>
                                        <p:cTn id="102" dur="125"/>
                                        <p:tgtEl>
                                          <p:spTgt spid="22"/>
                                        </p:tgtEl>
                                      </p:cBhvr>
                                    </p:animEffect>
                                  </p:childTnLst>
                                </p:cTn>
                              </p:par>
                              <p:par>
                                <p:cTn id="103" presetID="23" presetClass="exit" presetSubtype="32" fill="hold" nodeType="withEffect">
                                  <p:stCondLst>
                                    <p:cond delay="750"/>
                                  </p:stCondLst>
                                  <p:childTnLst>
                                    <p:anim calcmode="lin" valueType="num">
                                      <p:cBhvr>
                                        <p:cTn id="104" dur="125"/>
                                        <p:tgtEl>
                                          <p:spTgt spid="26"/>
                                        </p:tgtEl>
                                        <p:attrNameLst>
                                          <p:attrName>ppt_w</p:attrName>
                                        </p:attrNameLst>
                                      </p:cBhvr>
                                      <p:tavLst>
                                        <p:tav tm="0">
                                          <p:val>
                                            <p:strVal val="ppt_w"/>
                                          </p:val>
                                        </p:tav>
                                        <p:tav tm="100000">
                                          <p:val>
                                            <p:fltVal val="0"/>
                                          </p:val>
                                        </p:tav>
                                      </p:tavLst>
                                    </p:anim>
                                    <p:anim calcmode="lin" valueType="num">
                                      <p:cBhvr>
                                        <p:cTn id="105" dur="125"/>
                                        <p:tgtEl>
                                          <p:spTgt spid="26"/>
                                        </p:tgtEl>
                                        <p:attrNameLst>
                                          <p:attrName>ppt_h</p:attrName>
                                        </p:attrNameLst>
                                      </p:cBhvr>
                                      <p:tavLst>
                                        <p:tav tm="0">
                                          <p:val>
                                            <p:strVal val="ppt_h"/>
                                          </p:val>
                                        </p:tav>
                                        <p:tav tm="100000">
                                          <p:val>
                                            <p:fltVal val="0"/>
                                          </p:val>
                                        </p:tav>
                                      </p:tavLst>
                                    </p:anim>
                                    <p:set>
                                      <p:cBhvr>
                                        <p:cTn id="106" dur="1" fill="hold">
                                          <p:stCondLst>
                                            <p:cond delay="124"/>
                                          </p:stCondLst>
                                        </p:cTn>
                                        <p:tgtEl>
                                          <p:spTgt spid="26"/>
                                        </p:tgtEl>
                                        <p:attrNameLst>
                                          <p:attrName>style.visibility</p:attrName>
                                        </p:attrNameLst>
                                      </p:cBhvr>
                                      <p:to>
                                        <p:strVal val="hidden"/>
                                      </p:to>
                                    </p:set>
                                  </p:childTnLst>
                                </p:cTn>
                              </p:par>
                              <p:par>
                                <p:cTn id="107" presetID="0" presetClass="path" presetSubtype="0" fill="hold" nodeType="withEffect">
                                  <p:stCondLst>
                                    <p:cond delay="625"/>
                                  </p:stCondLst>
                                  <p:childTnLst>
                                    <p:animMotion origin="layout" path="M -2.08333E-7 -2.22222E-6 L -0.00013 -0.35764 L 0.1405 -0.60995 L 0.3457 -0.60995 " pathEditMode="relative" rAng="0" ptsTypes="AAAA">
                                      <p:cBhvr>
                                        <p:cTn id="108" dur="225" fill="hold"/>
                                        <p:tgtEl>
                                          <p:spTgt spid="27"/>
                                        </p:tgtEl>
                                        <p:attrNameLst>
                                          <p:attrName>ppt_x</p:attrName>
                                          <p:attrName>ppt_y</p:attrName>
                                        </p:attrNameLst>
                                      </p:cBhvr>
                                      <p:rCtr x="173" y="-305"/>
                                    </p:animMotion>
                                  </p:childTnLst>
                                </p:cTn>
                              </p:par>
                              <p:par>
                                <p:cTn id="109" presetID="22" presetClass="entr" presetSubtype="4" fill="hold" nodeType="withEffect">
                                  <p:stCondLst>
                                    <p:cond delay="625"/>
                                  </p:stCondLst>
                                  <p:childTnLst>
                                    <p:set>
                                      <p:cBhvr>
                                        <p:cTn id="110" dur="1" fill="hold">
                                          <p:stCondLst>
                                            <p:cond delay="0"/>
                                          </p:stCondLst>
                                        </p:cTn>
                                        <p:tgtEl>
                                          <p:spTgt spid="17"/>
                                        </p:tgtEl>
                                        <p:attrNameLst>
                                          <p:attrName>style.visibility</p:attrName>
                                        </p:attrNameLst>
                                      </p:cBhvr>
                                      <p:to>
                                        <p:strVal val="visible"/>
                                      </p:to>
                                    </p:set>
                                    <p:animEffect transition="in" filter="wipe(down)">
                                      <p:cBhvr>
                                        <p:cTn id="111" dur="100"/>
                                        <p:tgtEl>
                                          <p:spTgt spid="17"/>
                                        </p:tgtEl>
                                      </p:cBhvr>
                                    </p:animEffect>
                                  </p:childTnLst>
                                </p:cTn>
                              </p:par>
                              <p:par>
                                <p:cTn id="112" presetID="22" presetClass="entr" presetSubtype="8" fill="hold" nodeType="withEffect">
                                  <p:stCondLst>
                                    <p:cond delay="725"/>
                                  </p:stCondLst>
                                  <p:childTnLst>
                                    <p:set>
                                      <p:cBhvr>
                                        <p:cTn id="113" dur="1" fill="hold">
                                          <p:stCondLst>
                                            <p:cond delay="0"/>
                                          </p:stCondLst>
                                        </p:cTn>
                                        <p:tgtEl>
                                          <p:spTgt spid="18"/>
                                        </p:tgtEl>
                                        <p:attrNameLst>
                                          <p:attrName>style.visibility</p:attrName>
                                        </p:attrNameLst>
                                      </p:cBhvr>
                                      <p:to>
                                        <p:strVal val="visible"/>
                                      </p:to>
                                    </p:set>
                                    <p:animEffect transition="in" filter="wipe(left)">
                                      <p:cBhvr>
                                        <p:cTn id="114" dur="75"/>
                                        <p:tgtEl>
                                          <p:spTgt spid="18"/>
                                        </p:tgtEl>
                                      </p:cBhvr>
                                    </p:animEffect>
                                  </p:childTnLst>
                                </p:cTn>
                              </p:par>
                              <p:par>
                                <p:cTn id="115" presetID="22" presetClass="entr" presetSubtype="8" fill="hold" nodeType="withEffect">
                                  <p:stCondLst>
                                    <p:cond delay="80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63"/>
                                        <p:tgtEl>
                                          <p:spTgt spid="19"/>
                                        </p:tgtEl>
                                      </p:cBhvr>
                                    </p:animEffect>
                                  </p:childTnLst>
                                </p:cTn>
                              </p:par>
                              <p:par>
                                <p:cTn id="118" presetID="23" presetClass="exit" presetSubtype="32" fill="hold" nodeType="withEffect">
                                  <p:stCondLst>
                                    <p:cond delay="800"/>
                                  </p:stCondLst>
                                  <p:childTnLst>
                                    <p:anim calcmode="lin" valueType="num">
                                      <p:cBhvr>
                                        <p:cTn id="119" dur="75"/>
                                        <p:tgtEl>
                                          <p:spTgt spid="27"/>
                                        </p:tgtEl>
                                        <p:attrNameLst>
                                          <p:attrName>ppt_w</p:attrName>
                                        </p:attrNameLst>
                                      </p:cBhvr>
                                      <p:tavLst>
                                        <p:tav tm="0">
                                          <p:val>
                                            <p:strVal val="ppt_w"/>
                                          </p:val>
                                        </p:tav>
                                        <p:tav tm="100000">
                                          <p:val>
                                            <p:fltVal val="0"/>
                                          </p:val>
                                        </p:tav>
                                      </p:tavLst>
                                    </p:anim>
                                    <p:anim calcmode="lin" valueType="num">
                                      <p:cBhvr>
                                        <p:cTn id="120" dur="75"/>
                                        <p:tgtEl>
                                          <p:spTgt spid="27"/>
                                        </p:tgtEl>
                                        <p:attrNameLst>
                                          <p:attrName>ppt_h</p:attrName>
                                        </p:attrNameLst>
                                      </p:cBhvr>
                                      <p:tavLst>
                                        <p:tav tm="0">
                                          <p:val>
                                            <p:strVal val="ppt_h"/>
                                          </p:val>
                                        </p:tav>
                                        <p:tav tm="100000">
                                          <p:val>
                                            <p:fltVal val="0"/>
                                          </p:val>
                                        </p:tav>
                                      </p:tavLst>
                                    </p:anim>
                                    <p:set>
                                      <p:cBhvr>
                                        <p:cTn id="121" dur="1" fill="hold">
                                          <p:stCondLst>
                                            <p:cond delay="74"/>
                                          </p:stCondLst>
                                        </p:cTn>
                                        <p:tgtEl>
                                          <p:spTgt spid="27"/>
                                        </p:tgtEl>
                                        <p:attrNameLst>
                                          <p:attrName>style.visibility</p:attrName>
                                        </p:attrNameLst>
                                      </p:cBhvr>
                                      <p:to>
                                        <p:strVal val="hidden"/>
                                      </p:to>
                                    </p:set>
                                  </p:childTnLst>
                                </p:cTn>
                              </p:par>
                              <p:par>
                                <p:cTn id="122" presetID="0" presetClass="path" presetSubtype="0" fill="hold" nodeType="withEffect">
                                  <p:stCondLst>
                                    <p:cond delay="625"/>
                                  </p:stCondLst>
                                  <p:childTnLst>
                                    <p:animMotion origin="layout" path="M 0.00169 0.00093 L 0.14271 0.25341 L 0.14245 0.6111 " pathEditMode="relative" rAng="0" ptsTypes="AAA">
                                      <p:cBhvr>
                                        <p:cTn id="123" dur="250" fill="hold"/>
                                        <p:tgtEl>
                                          <p:spTgt spid="29"/>
                                        </p:tgtEl>
                                        <p:attrNameLst>
                                          <p:attrName>ppt_x</p:attrName>
                                          <p:attrName>ppt_y</p:attrName>
                                        </p:attrNameLst>
                                      </p:cBhvr>
                                      <p:rCtr x="70" y="305"/>
                                    </p:animMotion>
                                  </p:childTnLst>
                                </p:cTn>
                              </p:par>
                              <p:par>
                                <p:cTn id="124" presetID="22" presetClass="entr" presetSubtype="1" fill="hold" nodeType="withEffect">
                                  <p:stCondLst>
                                    <p:cond delay="625"/>
                                  </p:stCondLst>
                                  <p:childTnLst>
                                    <p:set>
                                      <p:cBhvr>
                                        <p:cTn id="125" dur="1" fill="hold">
                                          <p:stCondLst>
                                            <p:cond delay="0"/>
                                          </p:stCondLst>
                                        </p:cTn>
                                        <p:tgtEl>
                                          <p:spTgt spid="24"/>
                                        </p:tgtEl>
                                        <p:attrNameLst>
                                          <p:attrName>style.visibility</p:attrName>
                                        </p:attrNameLst>
                                      </p:cBhvr>
                                      <p:to>
                                        <p:strVal val="visible"/>
                                      </p:to>
                                    </p:set>
                                    <p:animEffect transition="in" filter="wipe(up)">
                                      <p:cBhvr>
                                        <p:cTn id="126" dur="125"/>
                                        <p:tgtEl>
                                          <p:spTgt spid="24"/>
                                        </p:tgtEl>
                                      </p:cBhvr>
                                    </p:animEffect>
                                  </p:childTnLst>
                                </p:cTn>
                              </p:par>
                              <p:par>
                                <p:cTn id="127" presetID="22" presetClass="entr" presetSubtype="1" fill="hold" nodeType="withEffect">
                                  <p:stCondLst>
                                    <p:cond delay="750"/>
                                  </p:stCondLst>
                                  <p:childTnLst>
                                    <p:set>
                                      <p:cBhvr>
                                        <p:cTn id="128" dur="1" fill="hold">
                                          <p:stCondLst>
                                            <p:cond delay="0"/>
                                          </p:stCondLst>
                                        </p:cTn>
                                        <p:tgtEl>
                                          <p:spTgt spid="23"/>
                                        </p:tgtEl>
                                        <p:attrNameLst>
                                          <p:attrName>style.visibility</p:attrName>
                                        </p:attrNameLst>
                                      </p:cBhvr>
                                      <p:to>
                                        <p:strVal val="visible"/>
                                      </p:to>
                                    </p:set>
                                    <p:animEffect transition="in" filter="wipe(up)">
                                      <p:cBhvr>
                                        <p:cTn id="129" dur="125"/>
                                        <p:tgtEl>
                                          <p:spTgt spid="23"/>
                                        </p:tgtEl>
                                      </p:cBhvr>
                                    </p:animEffect>
                                  </p:childTnLst>
                                </p:cTn>
                              </p:par>
                              <p:par>
                                <p:cTn id="130" presetID="23" presetClass="exit" presetSubtype="32" fill="hold" nodeType="withEffect">
                                  <p:stCondLst>
                                    <p:cond delay="800"/>
                                  </p:stCondLst>
                                  <p:childTnLst>
                                    <p:anim calcmode="lin" valueType="num">
                                      <p:cBhvr>
                                        <p:cTn id="131" dur="75"/>
                                        <p:tgtEl>
                                          <p:spTgt spid="29"/>
                                        </p:tgtEl>
                                        <p:attrNameLst>
                                          <p:attrName>ppt_w</p:attrName>
                                        </p:attrNameLst>
                                      </p:cBhvr>
                                      <p:tavLst>
                                        <p:tav tm="0">
                                          <p:val>
                                            <p:strVal val="ppt_w"/>
                                          </p:val>
                                        </p:tav>
                                        <p:tav tm="100000">
                                          <p:val>
                                            <p:fltVal val="0"/>
                                          </p:val>
                                        </p:tav>
                                      </p:tavLst>
                                    </p:anim>
                                    <p:anim calcmode="lin" valueType="num">
                                      <p:cBhvr>
                                        <p:cTn id="132" dur="75"/>
                                        <p:tgtEl>
                                          <p:spTgt spid="29"/>
                                        </p:tgtEl>
                                        <p:attrNameLst>
                                          <p:attrName>ppt_h</p:attrName>
                                        </p:attrNameLst>
                                      </p:cBhvr>
                                      <p:tavLst>
                                        <p:tav tm="0">
                                          <p:val>
                                            <p:strVal val="ppt_h"/>
                                          </p:val>
                                        </p:tav>
                                        <p:tav tm="100000">
                                          <p:val>
                                            <p:fltVal val="0"/>
                                          </p:val>
                                        </p:tav>
                                      </p:tavLst>
                                    </p:anim>
                                    <p:set>
                                      <p:cBhvr>
                                        <p:cTn id="133" dur="1" fill="hold">
                                          <p:stCondLst>
                                            <p:cond delay="74"/>
                                          </p:stCondLst>
                                        </p:cTn>
                                        <p:tgtEl>
                                          <p:spTgt spid="29"/>
                                        </p:tgtEl>
                                        <p:attrNameLst>
                                          <p:attrName>style.visibility</p:attrName>
                                        </p:attrNameLst>
                                      </p:cBhvr>
                                      <p:to>
                                        <p:strVal val="hidden"/>
                                      </p:to>
                                    </p:set>
                                  </p:childTnLst>
                                </p:cTn>
                              </p:par>
                              <p:par>
                                <p:cTn id="134" presetID="1" presetClass="exit" presetSubtype="0" fill="hold" nodeType="withEffect">
                                  <p:stCondLst>
                                    <p:cond delay="950"/>
                                  </p:stCondLst>
                                  <p:childTnLst>
                                    <p:set>
                                      <p:cBhvr>
                                        <p:cTn id="135" dur="1" fill="hold">
                                          <p:stCondLst>
                                            <p:cond delay="0"/>
                                          </p:stCondLst>
                                        </p:cTn>
                                        <p:tgtEl>
                                          <p:spTgt spid="17"/>
                                        </p:tgtEl>
                                        <p:attrNameLst>
                                          <p:attrName>style.visibility</p:attrName>
                                        </p:attrNameLst>
                                      </p:cBhvr>
                                      <p:to>
                                        <p:strVal val="hidden"/>
                                      </p:to>
                                    </p:set>
                                  </p:childTnLst>
                                </p:cTn>
                              </p:par>
                              <p:par>
                                <p:cTn id="136" presetID="1" presetClass="exit" presetSubtype="0" fill="hold" nodeType="withEffect">
                                  <p:stCondLst>
                                    <p:cond delay="950"/>
                                  </p:stCondLst>
                                  <p:childTnLst>
                                    <p:set>
                                      <p:cBhvr>
                                        <p:cTn id="137" dur="1" fill="hold">
                                          <p:stCondLst>
                                            <p:cond delay="0"/>
                                          </p:stCondLst>
                                        </p:cTn>
                                        <p:tgtEl>
                                          <p:spTgt spid="18"/>
                                        </p:tgtEl>
                                        <p:attrNameLst>
                                          <p:attrName>style.visibility</p:attrName>
                                        </p:attrNameLst>
                                      </p:cBhvr>
                                      <p:to>
                                        <p:strVal val="hidden"/>
                                      </p:to>
                                    </p:set>
                                  </p:childTnLst>
                                </p:cTn>
                              </p:par>
                              <p:par>
                                <p:cTn id="138" presetID="1" presetClass="exit" presetSubtype="0" fill="hold" nodeType="withEffect">
                                  <p:stCondLst>
                                    <p:cond delay="950"/>
                                  </p:stCondLst>
                                  <p:childTnLst>
                                    <p:set>
                                      <p:cBhvr>
                                        <p:cTn id="139" dur="1" fill="hold">
                                          <p:stCondLst>
                                            <p:cond delay="0"/>
                                          </p:stCondLst>
                                        </p:cTn>
                                        <p:tgtEl>
                                          <p:spTgt spid="19"/>
                                        </p:tgtEl>
                                        <p:attrNameLst>
                                          <p:attrName>style.visibility</p:attrName>
                                        </p:attrNameLst>
                                      </p:cBhvr>
                                      <p:to>
                                        <p:strVal val="hidden"/>
                                      </p:to>
                                    </p:set>
                                  </p:childTnLst>
                                </p:cTn>
                              </p:par>
                              <p:par>
                                <p:cTn id="140" presetID="1" presetClass="exit" presetSubtype="0" fill="hold" nodeType="withEffect">
                                  <p:stCondLst>
                                    <p:cond delay="950"/>
                                  </p:stCondLst>
                                  <p:childTnLst>
                                    <p:set>
                                      <p:cBhvr>
                                        <p:cTn id="141" dur="1" fill="hold">
                                          <p:stCondLst>
                                            <p:cond delay="0"/>
                                          </p:stCondLst>
                                        </p:cTn>
                                        <p:tgtEl>
                                          <p:spTgt spid="20"/>
                                        </p:tgtEl>
                                        <p:attrNameLst>
                                          <p:attrName>style.visibility</p:attrName>
                                        </p:attrNameLst>
                                      </p:cBhvr>
                                      <p:to>
                                        <p:strVal val="hidden"/>
                                      </p:to>
                                    </p:set>
                                  </p:childTnLst>
                                </p:cTn>
                              </p:par>
                              <p:par>
                                <p:cTn id="142" presetID="1" presetClass="exit" presetSubtype="0" fill="hold" nodeType="withEffect">
                                  <p:stCondLst>
                                    <p:cond delay="950"/>
                                  </p:stCondLst>
                                  <p:childTnLst>
                                    <p:set>
                                      <p:cBhvr>
                                        <p:cTn id="143" dur="1" fill="hold">
                                          <p:stCondLst>
                                            <p:cond delay="0"/>
                                          </p:stCondLst>
                                        </p:cTn>
                                        <p:tgtEl>
                                          <p:spTgt spid="21"/>
                                        </p:tgtEl>
                                        <p:attrNameLst>
                                          <p:attrName>style.visibility</p:attrName>
                                        </p:attrNameLst>
                                      </p:cBhvr>
                                      <p:to>
                                        <p:strVal val="hidden"/>
                                      </p:to>
                                    </p:set>
                                  </p:childTnLst>
                                </p:cTn>
                              </p:par>
                              <p:par>
                                <p:cTn id="144" presetID="1" presetClass="exit" presetSubtype="0" fill="hold" nodeType="withEffect">
                                  <p:stCondLst>
                                    <p:cond delay="950"/>
                                  </p:stCondLst>
                                  <p:childTnLst>
                                    <p:set>
                                      <p:cBhvr>
                                        <p:cTn id="145" dur="1" fill="hold">
                                          <p:stCondLst>
                                            <p:cond delay="0"/>
                                          </p:stCondLst>
                                        </p:cTn>
                                        <p:tgtEl>
                                          <p:spTgt spid="22"/>
                                        </p:tgtEl>
                                        <p:attrNameLst>
                                          <p:attrName>style.visibility</p:attrName>
                                        </p:attrNameLst>
                                      </p:cBhvr>
                                      <p:to>
                                        <p:strVal val="hidden"/>
                                      </p:to>
                                    </p:set>
                                  </p:childTnLst>
                                </p:cTn>
                              </p:par>
                              <p:par>
                                <p:cTn id="146" presetID="1" presetClass="exit" presetSubtype="0" fill="hold" nodeType="withEffect">
                                  <p:stCondLst>
                                    <p:cond delay="950"/>
                                  </p:stCondLst>
                                  <p:childTnLst>
                                    <p:set>
                                      <p:cBhvr>
                                        <p:cTn id="147" dur="1" fill="hold">
                                          <p:stCondLst>
                                            <p:cond delay="0"/>
                                          </p:stCondLst>
                                        </p:cTn>
                                        <p:tgtEl>
                                          <p:spTgt spid="23"/>
                                        </p:tgtEl>
                                        <p:attrNameLst>
                                          <p:attrName>style.visibility</p:attrName>
                                        </p:attrNameLst>
                                      </p:cBhvr>
                                      <p:to>
                                        <p:strVal val="hidden"/>
                                      </p:to>
                                    </p:set>
                                  </p:childTnLst>
                                </p:cTn>
                              </p:par>
                              <p:par>
                                <p:cTn id="148" presetID="1" presetClass="exit" presetSubtype="0" fill="hold" nodeType="withEffect">
                                  <p:stCondLst>
                                    <p:cond delay="950"/>
                                  </p:stCondLst>
                                  <p:childTnLst>
                                    <p:set>
                                      <p:cBhvr>
                                        <p:cTn id="149" dur="1" fill="hold">
                                          <p:stCondLst>
                                            <p:cond delay="0"/>
                                          </p:stCondLst>
                                        </p:cTn>
                                        <p:tgtEl>
                                          <p:spTgt spid="24"/>
                                        </p:tgtEl>
                                        <p:attrNameLst>
                                          <p:attrName>style.visibility</p:attrName>
                                        </p:attrNameLst>
                                      </p:cBhvr>
                                      <p:to>
                                        <p:strVal val="hidden"/>
                                      </p:to>
                                    </p:set>
                                  </p:childTnLst>
                                </p:cTn>
                              </p:par>
                              <p:par>
                                <p:cTn id="150" presetID="1" presetClass="entr" presetSubtype="0" fill="hold" nodeType="withEffect">
                                  <p:stCondLst>
                                    <p:cond delay="950"/>
                                  </p:stCondLst>
                                  <p:childTnLst>
                                    <p:set>
                                      <p:cBhvr>
                                        <p:cTn id="151" dur="1" fill="hold">
                                          <p:stCondLst>
                                            <p:cond delay="0"/>
                                          </p:stCondLst>
                                        </p:cTn>
                                        <p:tgtEl>
                                          <p:spTgt spid="30"/>
                                        </p:tgtEl>
                                        <p:attrNameLst>
                                          <p:attrName>style.visibility</p:attrName>
                                        </p:attrNameLst>
                                      </p:cBhvr>
                                      <p:to>
                                        <p:strVal val="visible"/>
                                      </p:to>
                                    </p:set>
                                  </p:childTnLst>
                                </p:cTn>
                              </p:par>
                              <p:par>
                                <p:cTn id="152" presetID="6" presetClass="emph" presetSubtype="0" accel="50000" fill="hold" nodeType="withEffect">
                                  <p:stCondLst>
                                    <p:cond delay="950"/>
                                  </p:stCondLst>
                                  <p:childTnLst>
                                    <p:animScale>
                                      <p:cBhvr>
                                        <p:cTn id="153" dur="750" fill="hold"/>
                                        <p:tgtEl>
                                          <p:spTgt spid="30"/>
                                        </p:tgtEl>
                                      </p:cBhvr>
                                      <p:by x="250000" y="250000"/>
                                    </p:animScale>
                                  </p:childTnLst>
                                </p:cTn>
                              </p:par>
                              <p:par>
                                <p:cTn id="154" presetID="10" presetClass="exit" presetSubtype="0" fill="hold" nodeType="withEffect">
                                  <p:stCondLst>
                                    <p:cond delay="950"/>
                                  </p:stCondLst>
                                  <p:childTnLst>
                                    <p:animEffect transition="out" filter="fade">
                                      <p:cBhvr>
                                        <p:cTn id="155" dur="750"/>
                                        <p:tgtEl>
                                          <p:spTgt spid="30"/>
                                        </p:tgtEl>
                                      </p:cBhvr>
                                    </p:animEffect>
                                    <p:set>
                                      <p:cBhvr>
                                        <p:cTn id="156" dur="1" fill="hold">
                                          <p:stCondLst>
                                            <p:cond delay="749"/>
                                          </p:stCondLst>
                                        </p:cTn>
                                        <p:tgtEl>
                                          <p:spTgt spid="30"/>
                                        </p:tgtEl>
                                        <p:attrNameLst>
                                          <p:attrName>style.visibility</p:attrName>
                                        </p:attrNameLst>
                                      </p:cBhvr>
                                      <p:to>
                                        <p:strVal val="hidden"/>
                                      </p:to>
                                    </p:set>
                                  </p:childTnLst>
                                </p:cTn>
                              </p:par>
                              <p:par>
                                <p:cTn id="157" presetID="23" presetClass="entr" presetSubtype="16" fill="hold" nodeType="withEffect">
                                  <p:stCondLst>
                                    <p:cond delay="700"/>
                                  </p:stCondLst>
                                  <p:childTnLst>
                                    <p:set>
                                      <p:cBhvr>
                                        <p:cTn id="158" dur="1" fill="hold">
                                          <p:stCondLst>
                                            <p:cond delay="0"/>
                                          </p:stCondLst>
                                        </p:cTn>
                                        <p:tgtEl>
                                          <p:spTgt spid="34"/>
                                        </p:tgtEl>
                                        <p:attrNameLst>
                                          <p:attrName>style.visibility</p:attrName>
                                        </p:attrNameLst>
                                      </p:cBhvr>
                                      <p:to>
                                        <p:strVal val="visible"/>
                                      </p:to>
                                    </p:set>
                                    <p:anim calcmode="lin" valueType="num">
                                      <p:cBhvr>
                                        <p:cTn id="159" dur="50" fill="hold"/>
                                        <p:tgtEl>
                                          <p:spTgt spid="34"/>
                                        </p:tgtEl>
                                        <p:attrNameLst>
                                          <p:attrName>ppt_w</p:attrName>
                                        </p:attrNameLst>
                                      </p:cBhvr>
                                      <p:tavLst>
                                        <p:tav tm="0">
                                          <p:val>
                                            <p:fltVal val="0"/>
                                          </p:val>
                                        </p:tav>
                                        <p:tav tm="100000">
                                          <p:val>
                                            <p:strVal val="#ppt_w"/>
                                          </p:val>
                                        </p:tav>
                                      </p:tavLst>
                                    </p:anim>
                                    <p:anim calcmode="lin" valueType="num">
                                      <p:cBhvr>
                                        <p:cTn id="160" dur="50" fill="hold"/>
                                        <p:tgtEl>
                                          <p:spTgt spid="34"/>
                                        </p:tgtEl>
                                        <p:attrNameLst>
                                          <p:attrName>ppt_h</p:attrName>
                                        </p:attrNameLst>
                                      </p:cBhvr>
                                      <p:tavLst>
                                        <p:tav tm="0">
                                          <p:val>
                                            <p:fltVal val="0"/>
                                          </p:val>
                                        </p:tav>
                                        <p:tav tm="100000">
                                          <p:val>
                                            <p:strVal val="#ppt_h"/>
                                          </p:val>
                                        </p:tav>
                                      </p:tavLst>
                                    </p:anim>
                                  </p:childTnLst>
                                </p:cTn>
                              </p:par>
                              <p:par>
                                <p:cTn id="161" presetID="23" presetClass="entr" presetSubtype="16" fill="hold" nodeType="withEffect">
                                  <p:stCondLst>
                                    <p:cond delay="700"/>
                                  </p:stCondLst>
                                  <p:childTnLst>
                                    <p:set>
                                      <p:cBhvr>
                                        <p:cTn id="162" dur="1" fill="hold">
                                          <p:stCondLst>
                                            <p:cond delay="0"/>
                                          </p:stCondLst>
                                        </p:cTn>
                                        <p:tgtEl>
                                          <p:spTgt spid="36"/>
                                        </p:tgtEl>
                                        <p:attrNameLst>
                                          <p:attrName>style.visibility</p:attrName>
                                        </p:attrNameLst>
                                      </p:cBhvr>
                                      <p:to>
                                        <p:strVal val="visible"/>
                                      </p:to>
                                    </p:set>
                                    <p:anim calcmode="lin" valueType="num">
                                      <p:cBhvr>
                                        <p:cTn id="163" dur="50" fill="hold"/>
                                        <p:tgtEl>
                                          <p:spTgt spid="36"/>
                                        </p:tgtEl>
                                        <p:attrNameLst>
                                          <p:attrName>ppt_w</p:attrName>
                                        </p:attrNameLst>
                                      </p:cBhvr>
                                      <p:tavLst>
                                        <p:tav tm="0">
                                          <p:val>
                                            <p:fltVal val="0"/>
                                          </p:val>
                                        </p:tav>
                                        <p:tav tm="100000">
                                          <p:val>
                                            <p:strVal val="#ppt_w"/>
                                          </p:val>
                                        </p:tav>
                                      </p:tavLst>
                                    </p:anim>
                                    <p:anim calcmode="lin" valueType="num">
                                      <p:cBhvr>
                                        <p:cTn id="164" dur="50" fill="hold"/>
                                        <p:tgtEl>
                                          <p:spTgt spid="36"/>
                                        </p:tgtEl>
                                        <p:attrNameLst>
                                          <p:attrName>ppt_h</p:attrName>
                                        </p:attrNameLst>
                                      </p:cBhvr>
                                      <p:tavLst>
                                        <p:tav tm="0">
                                          <p:val>
                                            <p:fltVal val="0"/>
                                          </p:val>
                                        </p:tav>
                                        <p:tav tm="100000">
                                          <p:val>
                                            <p:strVal val="#ppt_h"/>
                                          </p:val>
                                        </p:tav>
                                      </p:tavLst>
                                    </p:anim>
                                  </p:childTnLst>
                                </p:cTn>
                              </p:par>
                              <p:par>
                                <p:cTn id="165" presetID="23" presetClass="entr" presetSubtype="16" fill="hold" nodeType="withEffect">
                                  <p:stCondLst>
                                    <p:cond delay="700"/>
                                  </p:stCondLst>
                                  <p:childTnLst>
                                    <p:set>
                                      <p:cBhvr>
                                        <p:cTn id="166" dur="1" fill="hold">
                                          <p:stCondLst>
                                            <p:cond delay="0"/>
                                          </p:stCondLst>
                                        </p:cTn>
                                        <p:tgtEl>
                                          <p:spTgt spid="37"/>
                                        </p:tgtEl>
                                        <p:attrNameLst>
                                          <p:attrName>style.visibility</p:attrName>
                                        </p:attrNameLst>
                                      </p:cBhvr>
                                      <p:to>
                                        <p:strVal val="visible"/>
                                      </p:to>
                                    </p:set>
                                    <p:anim calcmode="lin" valueType="num">
                                      <p:cBhvr>
                                        <p:cTn id="167" dur="50" fill="hold"/>
                                        <p:tgtEl>
                                          <p:spTgt spid="37"/>
                                        </p:tgtEl>
                                        <p:attrNameLst>
                                          <p:attrName>ppt_w</p:attrName>
                                        </p:attrNameLst>
                                      </p:cBhvr>
                                      <p:tavLst>
                                        <p:tav tm="0">
                                          <p:val>
                                            <p:fltVal val="0"/>
                                          </p:val>
                                        </p:tav>
                                        <p:tav tm="100000">
                                          <p:val>
                                            <p:strVal val="#ppt_w"/>
                                          </p:val>
                                        </p:tav>
                                      </p:tavLst>
                                    </p:anim>
                                    <p:anim calcmode="lin" valueType="num">
                                      <p:cBhvr>
                                        <p:cTn id="168" dur="50" fill="hold"/>
                                        <p:tgtEl>
                                          <p:spTgt spid="37"/>
                                        </p:tgtEl>
                                        <p:attrNameLst>
                                          <p:attrName>ppt_h</p:attrName>
                                        </p:attrNameLst>
                                      </p:cBhvr>
                                      <p:tavLst>
                                        <p:tav tm="0">
                                          <p:val>
                                            <p:fltVal val="0"/>
                                          </p:val>
                                        </p:tav>
                                        <p:tav tm="100000">
                                          <p:val>
                                            <p:strVal val="#ppt_h"/>
                                          </p:val>
                                        </p:tav>
                                      </p:tavLst>
                                    </p:anim>
                                  </p:childTnLst>
                                </p:cTn>
                              </p:par>
                              <p:par>
                                <p:cTn id="169" presetID="23" presetClass="entr" presetSubtype="16" fill="hold" nodeType="withEffect">
                                  <p:stCondLst>
                                    <p:cond delay="700"/>
                                  </p:stCondLst>
                                  <p:childTnLst>
                                    <p:set>
                                      <p:cBhvr>
                                        <p:cTn id="170" dur="1" fill="hold">
                                          <p:stCondLst>
                                            <p:cond delay="0"/>
                                          </p:stCondLst>
                                        </p:cTn>
                                        <p:tgtEl>
                                          <p:spTgt spid="38"/>
                                        </p:tgtEl>
                                        <p:attrNameLst>
                                          <p:attrName>style.visibility</p:attrName>
                                        </p:attrNameLst>
                                      </p:cBhvr>
                                      <p:to>
                                        <p:strVal val="visible"/>
                                      </p:to>
                                    </p:set>
                                    <p:anim calcmode="lin" valueType="num">
                                      <p:cBhvr>
                                        <p:cTn id="171" dur="50" fill="hold"/>
                                        <p:tgtEl>
                                          <p:spTgt spid="38"/>
                                        </p:tgtEl>
                                        <p:attrNameLst>
                                          <p:attrName>ppt_w</p:attrName>
                                        </p:attrNameLst>
                                      </p:cBhvr>
                                      <p:tavLst>
                                        <p:tav tm="0">
                                          <p:val>
                                            <p:fltVal val="0"/>
                                          </p:val>
                                        </p:tav>
                                        <p:tav tm="100000">
                                          <p:val>
                                            <p:strVal val="#ppt_w"/>
                                          </p:val>
                                        </p:tav>
                                      </p:tavLst>
                                    </p:anim>
                                    <p:anim calcmode="lin" valueType="num">
                                      <p:cBhvr>
                                        <p:cTn id="172" dur="50" fill="hold"/>
                                        <p:tgtEl>
                                          <p:spTgt spid="38"/>
                                        </p:tgtEl>
                                        <p:attrNameLst>
                                          <p:attrName>ppt_h</p:attrName>
                                        </p:attrNameLst>
                                      </p:cBhvr>
                                      <p:tavLst>
                                        <p:tav tm="0">
                                          <p:val>
                                            <p:fltVal val="0"/>
                                          </p:val>
                                        </p:tav>
                                        <p:tav tm="100000">
                                          <p:val>
                                            <p:strVal val="#ppt_h"/>
                                          </p:val>
                                        </p:tav>
                                      </p:tavLst>
                                    </p:anim>
                                  </p:childTnLst>
                                </p:cTn>
                              </p:par>
                              <p:par>
                                <p:cTn id="173" presetID="42" presetClass="path" presetSubtype="0" fill="hold" nodeType="withEffect">
                                  <p:stCondLst>
                                    <p:cond delay="875"/>
                                  </p:stCondLst>
                                  <p:childTnLst>
                                    <p:animMotion origin="layout" path="M -2.08333E-7 1.11111E-6 L 0.24102 0.42986 " pathEditMode="relative" rAng="0" ptsTypes="AA">
                                      <p:cBhvr>
                                        <p:cTn id="174" dur="250" fill="hold"/>
                                        <p:tgtEl>
                                          <p:spTgt spid="34"/>
                                        </p:tgtEl>
                                        <p:attrNameLst>
                                          <p:attrName>ppt_x</p:attrName>
                                          <p:attrName>ppt_y</p:attrName>
                                        </p:attrNameLst>
                                      </p:cBhvr>
                                      <p:rCtr x="12000" y="21500"/>
                                    </p:animMotion>
                                  </p:childTnLst>
                                </p:cTn>
                              </p:par>
                              <p:par>
                                <p:cTn id="175" presetID="22" presetClass="entr" presetSubtype="8" fill="hold" nodeType="withEffect">
                                  <p:stCondLst>
                                    <p:cond delay="875"/>
                                  </p:stCondLst>
                                  <p:childTnLst>
                                    <p:set>
                                      <p:cBhvr>
                                        <p:cTn id="176" dur="1" fill="hold">
                                          <p:stCondLst>
                                            <p:cond delay="0"/>
                                          </p:stCondLst>
                                        </p:cTn>
                                        <p:tgtEl>
                                          <p:spTgt spid="31"/>
                                        </p:tgtEl>
                                        <p:attrNameLst>
                                          <p:attrName>style.visibility</p:attrName>
                                        </p:attrNameLst>
                                      </p:cBhvr>
                                      <p:to>
                                        <p:strVal val="visible"/>
                                      </p:to>
                                    </p:set>
                                    <p:animEffect transition="in" filter="wipe(left)">
                                      <p:cBhvr>
                                        <p:cTn id="177" dur="250"/>
                                        <p:tgtEl>
                                          <p:spTgt spid="31"/>
                                        </p:tgtEl>
                                      </p:cBhvr>
                                    </p:animEffect>
                                  </p:childTnLst>
                                </p:cTn>
                              </p:par>
                              <p:par>
                                <p:cTn id="178" presetID="6" presetClass="emph" presetSubtype="0" fill="hold" nodeType="withEffect">
                                  <p:stCondLst>
                                    <p:cond delay="1025"/>
                                  </p:stCondLst>
                                  <p:childTnLst>
                                    <p:animScale>
                                      <p:cBhvr>
                                        <p:cTn id="179" dur="100" fill="hold"/>
                                        <p:tgtEl>
                                          <p:spTgt spid="34"/>
                                        </p:tgtEl>
                                      </p:cBhvr>
                                      <p:by x="0" y="0"/>
                                    </p:animScale>
                                  </p:childTnLst>
                                </p:cTn>
                              </p:par>
                              <p:par>
                                <p:cTn id="180" presetID="42" presetClass="path" presetSubtype="0" fill="hold" nodeType="withEffect">
                                  <p:stCondLst>
                                    <p:cond delay="875"/>
                                  </p:stCondLst>
                                  <p:childTnLst>
                                    <p:animMotion origin="layout" path="M -2.08333E-7 1.11111E-6 L -0.2418 0.4294 " pathEditMode="relative" rAng="0" ptsTypes="AA">
                                      <p:cBhvr>
                                        <p:cTn id="181" dur="250" fill="hold"/>
                                        <p:tgtEl>
                                          <p:spTgt spid="36"/>
                                        </p:tgtEl>
                                        <p:attrNameLst>
                                          <p:attrName>ppt_x</p:attrName>
                                          <p:attrName>ppt_y</p:attrName>
                                        </p:attrNameLst>
                                      </p:cBhvr>
                                      <p:rCtr x="-12100" y="21500"/>
                                    </p:animMotion>
                                  </p:childTnLst>
                                </p:cTn>
                              </p:par>
                              <p:par>
                                <p:cTn id="182" presetID="22" presetClass="entr" presetSubtype="2" fill="hold" nodeType="withEffect">
                                  <p:stCondLst>
                                    <p:cond delay="875"/>
                                  </p:stCondLst>
                                  <p:childTnLst>
                                    <p:set>
                                      <p:cBhvr>
                                        <p:cTn id="183" dur="1" fill="hold">
                                          <p:stCondLst>
                                            <p:cond delay="0"/>
                                          </p:stCondLst>
                                        </p:cTn>
                                        <p:tgtEl>
                                          <p:spTgt spid="32"/>
                                        </p:tgtEl>
                                        <p:attrNameLst>
                                          <p:attrName>style.visibility</p:attrName>
                                        </p:attrNameLst>
                                      </p:cBhvr>
                                      <p:to>
                                        <p:strVal val="visible"/>
                                      </p:to>
                                    </p:set>
                                    <p:animEffect transition="in" filter="wipe(right)">
                                      <p:cBhvr>
                                        <p:cTn id="184" dur="250"/>
                                        <p:tgtEl>
                                          <p:spTgt spid="32"/>
                                        </p:tgtEl>
                                      </p:cBhvr>
                                    </p:animEffect>
                                  </p:childTnLst>
                                </p:cTn>
                              </p:par>
                              <p:par>
                                <p:cTn id="185" presetID="6" presetClass="emph" presetSubtype="0" fill="hold" nodeType="withEffect">
                                  <p:stCondLst>
                                    <p:cond delay="1025"/>
                                  </p:stCondLst>
                                  <p:childTnLst>
                                    <p:animScale>
                                      <p:cBhvr>
                                        <p:cTn id="186" dur="100" fill="hold"/>
                                        <p:tgtEl>
                                          <p:spTgt spid="36"/>
                                        </p:tgtEl>
                                      </p:cBhvr>
                                      <p:by x="0" y="0"/>
                                    </p:animScale>
                                  </p:childTnLst>
                                </p:cTn>
                              </p:par>
                              <p:par>
                                <p:cTn id="187" presetID="42" presetClass="path" presetSubtype="0" fill="hold" nodeType="withEffect">
                                  <p:stCondLst>
                                    <p:cond delay="875"/>
                                  </p:stCondLst>
                                  <p:childTnLst>
                                    <p:animMotion origin="layout" path="M 2.08333E-7 4.81481E-6 L 0.24193 -0.4294 " pathEditMode="relative" rAng="0" ptsTypes="AA">
                                      <p:cBhvr>
                                        <p:cTn id="188" dur="250" fill="hold"/>
                                        <p:tgtEl>
                                          <p:spTgt spid="37"/>
                                        </p:tgtEl>
                                        <p:attrNameLst>
                                          <p:attrName>ppt_x</p:attrName>
                                          <p:attrName>ppt_y</p:attrName>
                                        </p:attrNameLst>
                                      </p:cBhvr>
                                      <p:rCtr x="12100" y="-21500"/>
                                    </p:animMotion>
                                  </p:childTnLst>
                                </p:cTn>
                              </p:par>
                              <p:par>
                                <p:cTn id="189" presetID="22" presetClass="entr" presetSubtype="2" fill="hold" nodeType="withEffect">
                                  <p:stCondLst>
                                    <p:cond delay="875"/>
                                  </p:stCondLst>
                                  <p:childTnLst>
                                    <p:set>
                                      <p:cBhvr>
                                        <p:cTn id="190" dur="1" fill="hold">
                                          <p:stCondLst>
                                            <p:cond delay="0"/>
                                          </p:stCondLst>
                                        </p:cTn>
                                        <p:tgtEl>
                                          <p:spTgt spid="33"/>
                                        </p:tgtEl>
                                        <p:attrNameLst>
                                          <p:attrName>style.visibility</p:attrName>
                                        </p:attrNameLst>
                                      </p:cBhvr>
                                      <p:to>
                                        <p:strVal val="visible"/>
                                      </p:to>
                                    </p:set>
                                    <p:animEffect transition="in" filter="wipe(right)">
                                      <p:cBhvr>
                                        <p:cTn id="191" dur="250"/>
                                        <p:tgtEl>
                                          <p:spTgt spid="33"/>
                                        </p:tgtEl>
                                      </p:cBhvr>
                                    </p:animEffect>
                                  </p:childTnLst>
                                </p:cTn>
                              </p:par>
                              <p:par>
                                <p:cTn id="192" presetID="6" presetClass="emph" presetSubtype="0" fill="hold" nodeType="withEffect">
                                  <p:stCondLst>
                                    <p:cond delay="1025"/>
                                  </p:stCondLst>
                                  <p:childTnLst>
                                    <p:animScale>
                                      <p:cBhvr>
                                        <p:cTn id="193" dur="100" fill="hold"/>
                                        <p:tgtEl>
                                          <p:spTgt spid="37"/>
                                        </p:tgtEl>
                                      </p:cBhvr>
                                      <p:by x="0" y="0"/>
                                    </p:animScale>
                                  </p:childTnLst>
                                </p:cTn>
                              </p:par>
                              <p:par>
                                <p:cTn id="194" presetID="42" presetClass="path" presetSubtype="0" fill="hold" nodeType="withEffect">
                                  <p:stCondLst>
                                    <p:cond delay="875"/>
                                  </p:stCondLst>
                                  <p:childTnLst>
                                    <p:animMotion origin="layout" path="M 2.08333E-7 4.81481E-6 L -0.24193 -0.4294 " pathEditMode="relative" rAng="0" ptsTypes="AA">
                                      <p:cBhvr>
                                        <p:cTn id="195" dur="250" fill="hold"/>
                                        <p:tgtEl>
                                          <p:spTgt spid="38"/>
                                        </p:tgtEl>
                                        <p:attrNameLst>
                                          <p:attrName>ppt_x</p:attrName>
                                          <p:attrName>ppt_y</p:attrName>
                                        </p:attrNameLst>
                                      </p:cBhvr>
                                      <p:rCtr x="-12100" y="-21500"/>
                                    </p:animMotion>
                                  </p:childTnLst>
                                </p:cTn>
                              </p:par>
                              <p:par>
                                <p:cTn id="196" presetID="6" presetClass="emph" presetSubtype="0" fill="hold" nodeType="withEffect">
                                  <p:stCondLst>
                                    <p:cond delay="1025"/>
                                  </p:stCondLst>
                                  <p:childTnLst>
                                    <p:animScale>
                                      <p:cBhvr>
                                        <p:cTn id="197" dur="100" fill="hold"/>
                                        <p:tgtEl>
                                          <p:spTgt spid="38"/>
                                        </p:tgtEl>
                                      </p:cBhvr>
                                      <p:by x="0" y="0"/>
                                    </p:animScale>
                                  </p:childTnLst>
                                </p:cTn>
                              </p:par>
                              <p:par>
                                <p:cTn id="198" presetID="1" presetClass="exit" presetSubtype="0" fill="hold" nodeType="withEffect">
                                  <p:stCondLst>
                                    <p:cond delay="1125"/>
                                  </p:stCondLst>
                                  <p:childTnLst>
                                    <p:set>
                                      <p:cBhvr>
                                        <p:cTn id="199" dur="1" fill="hold">
                                          <p:stCondLst>
                                            <p:cond delay="0"/>
                                          </p:stCondLst>
                                        </p:cTn>
                                        <p:tgtEl>
                                          <p:spTgt spid="31"/>
                                        </p:tgtEl>
                                        <p:attrNameLst>
                                          <p:attrName>style.visibility</p:attrName>
                                        </p:attrNameLst>
                                      </p:cBhvr>
                                      <p:to>
                                        <p:strVal val="hidden"/>
                                      </p:to>
                                    </p:set>
                                  </p:childTnLst>
                                </p:cTn>
                              </p:par>
                              <p:par>
                                <p:cTn id="200" presetID="1" presetClass="exit" presetSubtype="0" fill="hold" nodeType="withEffect">
                                  <p:stCondLst>
                                    <p:cond delay="1125"/>
                                  </p:stCondLst>
                                  <p:childTnLst>
                                    <p:set>
                                      <p:cBhvr>
                                        <p:cTn id="201" dur="1" fill="hold">
                                          <p:stCondLst>
                                            <p:cond delay="0"/>
                                          </p:stCondLst>
                                        </p:cTn>
                                        <p:tgtEl>
                                          <p:spTgt spid="32"/>
                                        </p:tgtEl>
                                        <p:attrNameLst>
                                          <p:attrName>style.visibility</p:attrName>
                                        </p:attrNameLst>
                                      </p:cBhvr>
                                      <p:to>
                                        <p:strVal val="hidden"/>
                                      </p:to>
                                    </p:set>
                                  </p:childTnLst>
                                </p:cTn>
                              </p:par>
                              <p:par>
                                <p:cTn id="202" presetID="1" presetClass="exit" presetSubtype="0" fill="hold" nodeType="withEffect">
                                  <p:stCondLst>
                                    <p:cond delay="1125"/>
                                  </p:stCondLst>
                                  <p:childTnLst>
                                    <p:set>
                                      <p:cBhvr>
                                        <p:cTn id="203" dur="1" fill="hold">
                                          <p:stCondLst>
                                            <p:cond delay="0"/>
                                          </p:stCondLst>
                                        </p:cTn>
                                        <p:tgtEl>
                                          <p:spTgt spid="33"/>
                                        </p:tgtEl>
                                        <p:attrNameLst>
                                          <p:attrName>style.visibility</p:attrName>
                                        </p:attrNameLst>
                                      </p:cBhvr>
                                      <p:to>
                                        <p:strVal val="hidden"/>
                                      </p:to>
                                    </p:set>
                                  </p:childTnLst>
                                </p:cTn>
                              </p:par>
                              <p:par>
                                <p:cTn id="204" presetID="1" presetClass="entr" presetSubtype="0" fill="hold" nodeType="withEffect">
                                  <p:stCondLst>
                                    <p:cond delay="1125"/>
                                  </p:stCondLst>
                                  <p:childTnLst>
                                    <p:set>
                                      <p:cBhvr>
                                        <p:cTn id="205" dur="1" fill="hold">
                                          <p:stCondLst>
                                            <p:cond delay="0"/>
                                          </p:stCondLst>
                                        </p:cTn>
                                        <p:tgtEl>
                                          <p:spTgt spid="39"/>
                                        </p:tgtEl>
                                        <p:attrNameLst>
                                          <p:attrName>style.visibility</p:attrName>
                                        </p:attrNameLst>
                                      </p:cBhvr>
                                      <p:to>
                                        <p:strVal val="visible"/>
                                      </p:to>
                                    </p:set>
                                  </p:childTnLst>
                                </p:cTn>
                              </p:par>
                              <p:par>
                                <p:cTn id="206" presetID="6" presetClass="emph" presetSubtype="0" accel="50000" fill="hold" nodeType="withEffect">
                                  <p:stCondLst>
                                    <p:cond delay="1125"/>
                                  </p:stCondLst>
                                  <p:childTnLst>
                                    <p:animScale>
                                      <p:cBhvr>
                                        <p:cTn id="207" dur="500" fill="hold"/>
                                        <p:tgtEl>
                                          <p:spTgt spid="39"/>
                                        </p:tgtEl>
                                      </p:cBhvr>
                                      <p:by x="250000" y="250000"/>
                                    </p:animScale>
                                  </p:childTnLst>
                                </p:cTn>
                              </p:par>
                              <p:par>
                                <p:cTn id="208" presetID="10" presetClass="exit" presetSubtype="0" fill="hold" nodeType="withEffect">
                                  <p:stCondLst>
                                    <p:cond delay="1125"/>
                                  </p:stCondLst>
                                  <p:childTnLst>
                                    <p:animEffect transition="out" filter="fade">
                                      <p:cBhvr>
                                        <p:cTn id="209" dur="500"/>
                                        <p:tgtEl>
                                          <p:spTgt spid="39"/>
                                        </p:tgtEl>
                                      </p:cBhvr>
                                    </p:animEffect>
                                    <p:set>
                                      <p:cBhvr>
                                        <p:cTn id="210" dur="1" fill="hold">
                                          <p:stCondLst>
                                            <p:cond delay="499"/>
                                          </p:stCondLst>
                                        </p:cTn>
                                        <p:tgtEl>
                                          <p:spTgt spid="39"/>
                                        </p:tgtEl>
                                        <p:attrNameLst>
                                          <p:attrName>style.visibility</p:attrName>
                                        </p:attrNameLst>
                                      </p:cBhvr>
                                      <p:to>
                                        <p:strVal val="hidden"/>
                                      </p:to>
                                    </p:set>
                                  </p:childTnLst>
                                </p:cTn>
                              </p:par>
                              <p:par>
                                <p:cTn id="211" presetID="1" presetClass="entr" presetSubtype="0" fill="hold" grpId="0" nodeType="withEffect">
                                  <p:stCondLst>
                                    <p:cond delay="920"/>
                                  </p:stCondLst>
                                  <p:childTnLst>
                                    <p:set>
                                      <p:cBhvr>
                                        <p:cTn id="212" dur="1" fill="hold">
                                          <p:stCondLst>
                                            <p:cond delay="0"/>
                                          </p:stCondLst>
                                        </p:cTn>
                                        <p:tgtEl>
                                          <p:spTgt spid="2"/>
                                        </p:tgtEl>
                                        <p:attrNameLst>
                                          <p:attrName>style.visibility</p:attrName>
                                        </p:attrNameLst>
                                      </p:cBhvr>
                                      <p:to>
                                        <p:strVal val="visible"/>
                                      </p:to>
                                    </p:set>
                                  </p:childTnLst>
                                </p:cTn>
                              </p:par>
                              <p:par>
                                <p:cTn id="213" presetID="1" presetClass="entr" presetSubtype="0" fill="hold" grpId="0" nodeType="withEffect">
                                  <p:stCondLst>
                                    <p:cond delay="920"/>
                                  </p:stCondLst>
                                  <p:childTnLst>
                                    <p:set>
                                      <p:cBhvr>
                                        <p:cTn id="214" dur="1" fill="hold">
                                          <p:stCondLst>
                                            <p:cond delay="0"/>
                                          </p:stCondLst>
                                        </p:cTn>
                                        <p:tgtEl>
                                          <p:spTgt spid="43"/>
                                        </p:tgtEl>
                                        <p:attrNameLst>
                                          <p:attrName>style.visibility</p:attrName>
                                        </p:attrNameLst>
                                      </p:cBhvr>
                                      <p:to>
                                        <p:strVal val="visible"/>
                                      </p:to>
                                    </p:set>
                                  </p:childTnLst>
                                </p:cTn>
                              </p:par>
                              <p:par>
                                <p:cTn id="215" presetID="6" presetClass="emph" presetSubtype="0" fill="hold" grpId="1" nodeType="withEffect">
                                  <p:stCondLst>
                                    <p:cond delay="920"/>
                                  </p:stCondLst>
                                  <p:childTnLst>
                                    <p:animScale>
                                      <p:cBhvr>
                                        <p:cTn id="216" dur="2" fill="hold"/>
                                        <p:tgtEl>
                                          <p:spTgt spid="43"/>
                                        </p:tgtEl>
                                      </p:cBhvr>
                                      <p:by x="50000" y="50000"/>
                                    </p:animScale>
                                  </p:childTnLst>
                                </p:cTn>
                              </p:par>
                              <p:par>
                                <p:cTn id="217" presetID="42" presetClass="path" presetSubtype="0" decel="100000" fill="hold" grpId="2" nodeType="withEffect">
                                  <p:stCondLst>
                                    <p:cond delay="920"/>
                                  </p:stCondLst>
                                  <p:childTnLst>
                                    <p:animMotion origin="layout" path="M -4.16667E-7 1.48148E-6 L -0.04401 0.31273 " pathEditMode="relative" rAng="0" ptsTypes="AA">
                                      <p:cBhvr>
                                        <p:cTn id="218" dur="150" spd="-100000" fill="hold"/>
                                        <p:tgtEl>
                                          <p:spTgt spid="43"/>
                                        </p:tgtEl>
                                        <p:attrNameLst>
                                          <p:attrName>ppt_x</p:attrName>
                                          <p:attrName>ppt_y</p:attrName>
                                        </p:attrNameLst>
                                      </p:cBhvr>
                                      <p:rCtr x="-2201" y="15625"/>
                                    </p:animMotion>
                                  </p:childTnLst>
                                </p:cTn>
                              </p:par>
                              <p:par>
                                <p:cTn id="219" presetID="6" presetClass="emph" presetSubtype="0" decel="100000" fill="hold" grpId="3" nodeType="withEffect">
                                  <p:stCondLst>
                                    <p:cond delay="920"/>
                                  </p:stCondLst>
                                  <p:childTnLst>
                                    <p:animScale>
                                      <p:cBhvr>
                                        <p:cTn id="220" dur="150" fill="hold"/>
                                        <p:tgtEl>
                                          <p:spTgt spid="43"/>
                                        </p:tgtEl>
                                      </p:cBhvr>
                                      <p:by x="200000" y="200000"/>
                                    </p:animScale>
                                  </p:childTnLst>
                                </p:cTn>
                              </p:par>
                              <p:par>
                                <p:cTn id="221" presetID="42" presetClass="path" presetSubtype="0" accel="100000" fill="hold" grpId="4" nodeType="withEffect">
                                  <p:stCondLst>
                                    <p:cond delay="1070"/>
                                  </p:stCondLst>
                                  <p:childTnLst>
                                    <p:animMotion origin="layout" path="M -4.16667E-7 1.48148E-6 L -4.16667E-7 0.13773 " pathEditMode="relative" rAng="0" ptsTypes="AA">
                                      <p:cBhvr>
                                        <p:cTn id="222" dur="100" fill="hold"/>
                                        <p:tgtEl>
                                          <p:spTgt spid="43"/>
                                        </p:tgtEl>
                                        <p:attrNameLst>
                                          <p:attrName>ppt_x</p:attrName>
                                          <p:attrName>ppt_y</p:attrName>
                                        </p:attrNameLst>
                                      </p:cBhvr>
                                      <p:rCtr x="0" y="6875"/>
                                    </p:animMotion>
                                  </p:childTnLst>
                                </p:cTn>
                              </p:par>
                              <p:par>
                                <p:cTn id="223" presetID="6" presetClass="emph" presetSubtype="0" autoRev="1" fill="hold" grpId="7" nodeType="withEffect">
                                  <p:stCondLst>
                                    <p:cond delay="1150"/>
                                  </p:stCondLst>
                                  <p:childTnLst>
                                    <p:animScale>
                                      <p:cBhvr>
                                        <p:cTn id="224" dur="20" fill="hold"/>
                                        <p:tgtEl>
                                          <p:spTgt spid="43"/>
                                        </p:tgtEl>
                                      </p:cBhvr>
                                      <p:by x="100000" y="60000"/>
                                    </p:animScale>
                                  </p:childTnLst>
                                </p:cTn>
                              </p:par>
                              <p:par>
                                <p:cTn id="225" presetID="0" presetClass="path" presetSubtype="0" decel="100000" autoRev="1" fill="hold" grpId="5" nodeType="withEffect">
                                  <p:stCondLst>
                                    <p:cond delay="1170"/>
                                  </p:stCondLst>
                                  <p:childTnLst>
                                    <p:animMotion origin="layout" path="M -4.16667E-7 0.13773 L -4.16667E-7 0.05162 " pathEditMode="relative" rAng="0" ptsTypes="AA">
                                      <p:cBhvr>
                                        <p:cTn id="226" dur="50" fill="hold"/>
                                        <p:tgtEl>
                                          <p:spTgt spid="43"/>
                                        </p:tgtEl>
                                        <p:attrNameLst>
                                          <p:attrName>ppt_x</p:attrName>
                                          <p:attrName>ppt_y</p:attrName>
                                        </p:attrNameLst>
                                      </p:cBhvr>
                                      <p:rCtr x="0" y="-4306"/>
                                    </p:animMotion>
                                  </p:childTnLst>
                                </p:cTn>
                              </p:par>
                              <p:par>
                                <p:cTn id="227" presetID="6" presetClass="emph" presetSubtype="0" autoRev="1" fill="hold" grpId="8" nodeType="withEffect">
                                  <p:stCondLst>
                                    <p:cond delay="1250"/>
                                  </p:stCondLst>
                                  <p:childTnLst>
                                    <p:animScale>
                                      <p:cBhvr>
                                        <p:cTn id="228" dur="20" fill="hold"/>
                                        <p:tgtEl>
                                          <p:spTgt spid="43"/>
                                        </p:tgtEl>
                                      </p:cBhvr>
                                      <p:by x="100000" y="80000"/>
                                    </p:animScale>
                                  </p:childTnLst>
                                </p:cTn>
                              </p:par>
                              <p:par>
                                <p:cTn id="229" presetID="0" presetClass="path" presetSubtype="0" decel="100000" fill="hold" grpId="6" nodeType="withEffect">
                                  <p:stCondLst>
                                    <p:cond delay="1270"/>
                                  </p:stCondLst>
                                  <p:childTnLst>
                                    <p:animMotion origin="layout" path="M -4.16667E-7 0.13773 L -4.16667E-7 0.09537 " pathEditMode="relative" rAng="0" ptsTypes="AA">
                                      <p:cBhvr>
                                        <p:cTn id="230" dur="50" fill="hold"/>
                                        <p:tgtEl>
                                          <p:spTgt spid="43"/>
                                        </p:tgtEl>
                                        <p:attrNameLst>
                                          <p:attrName>ppt_x</p:attrName>
                                          <p:attrName>ppt_y</p:attrName>
                                        </p:attrNameLst>
                                      </p:cBhvr>
                                      <p:rCtr x="0" y="-2130"/>
                                    </p:animMotion>
                                  </p:childTnLst>
                                </p:cTn>
                              </p:par>
                              <p:par>
                                <p:cTn id="231" presetID="1" presetClass="entr" presetSubtype="0" fill="hold" grpId="0" nodeType="withEffect">
                                  <p:stCondLst>
                                    <p:cond delay="920"/>
                                  </p:stCondLst>
                                  <p:childTnLst>
                                    <p:set>
                                      <p:cBhvr>
                                        <p:cTn id="232" dur="1" fill="hold">
                                          <p:stCondLst>
                                            <p:cond delay="0"/>
                                          </p:stCondLst>
                                        </p:cTn>
                                        <p:tgtEl>
                                          <p:spTgt spid="46"/>
                                        </p:tgtEl>
                                        <p:attrNameLst>
                                          <p:attrName>style.visibility</p:attrName>
                                        </p:attrNameLst>
                                      </p:cBhvr>
                                      <p:to>
                                        <p:strVal val="visible"/>
                                      </p:to>
                                    </p:set>
                                  </p:childTnLst>
                                </p:cTn>
                              </p:par>
                              <p:par>
                                <p:cTn id="233" presetID="6" presetClass="emph" presetSubtype="0" fill="hold" grpId="1" nodeType="withEffect">
                                  <p:stCondLst>
                                    <p:cond delay="920"/>
                                  </p:stCondLst>
                                  <p:childTnLst>
                                    <p:animScale>
                                      <p:cBhvr>
                                        <p:cTn id="234" dur="2" fill="hold"/>
                                        <p:tgtEl>
                                          <p:spTgt spid="46"/>
                                        </p:tgtEl>
                                      </p:cBhvr>
                                      <p:by x="50000" y="50000"/>
                                    </p:animScale>
                                  </p:childTnLst>
                                </p:cTn>
                              </p:par>
                              <p:par>
                                <p:cTn id="235" presetID="42" presetClass="path" presetSubtype="0" decel="100000" fill="hold" grpId="2" nodeType="withEffect">
                                  <p:stCondLst>
                                    <p:cond delay="920"/>
                                  </p:stCondLst>
                                  <p:childTnLst>
                                    <p:animMotion origin="layout" path="M -4.16667E-7 -7.40741E-7 L 0.07474 0.27176 " pathEditMode="relative" rAng="0" ptsTypes="AA">
                                      <p:cBhvr>
                                        <p:cTn id="236" dur="120" spd="-100000" fill="hold"/>
                                        <p:tgtEl>
                                          <p:spTgt spid="46"/>
                                        </p:tgtEl>
                                        <p:attrNameLst>
                                          <p:attrName>ppt_x</p:attrName>
                                          <p:attrName>ppt_y</p:attrName>
                                        </p:attrNameLst>
                                      </p:cBhvr>
                                      <p:rCtr x="3737" y="13588"/>
                                    </p:animMotion>
                                  </p:childTnLst>
                                </p:cTn>
                              </p:par>
                              <p:par>
                                <p:cTn id="237" presetID="6" presetClass="emph" presetSubtype="0" decel="100000" fill="hold" grpId="3" nodeType="withEffect">
                                  <p:stCondLst>
                                    <p:cond delay="920"/>
                                  </p:stCondLst>
                                  <p:childTnLst>
                                    <p:animScale>
                                      <p:cBhvr>
                                        <p:cTn id="238" dur="120" fill="hold"/>
                                        <p:tgtEl>
                                          <p:spTgt spid="46"/>
                                        </p:tgtEl>
                                      </p:cBhvr>
                                      <p:by x="200000" y="200000"/>
                                    </p:animScale>
                                  </p:childTnLst>
                                </p:cTn>
                              </p:par>
                              <p:par>
                                <p:cTn id="239" presetID="42" presetClass="path" presetSubtype="0" accel="100000" fill="hold" grpId="4" nodeType="withEffect">
                                  <p:stCondLst>
                                    <p:cond delay="1040"/>
                                  </p:stCondLst>
                                  <p:childTnLst>
                                    <p:animMotion origin="layout" path="M -4.16667E-7 -7.40741E-7 L -4.16667E-7 0.11482 " pathEditMode="relative" rAng="0" ptsTypes="AA">
                                      <p:cBhvr>
                                        <p:cTn id="240" dur="100" fill="hold"/>
                                        <p:tgtEl>
                                          <p:spTgt spid="46"/>
                                        </p:tgtEl>
                                        <p:attrNameLst>
                                          <p:attrName>ppt_x</p:attrName>
                                          <p:attrName>ppt_y</p:attrName>
                                        </p:attrNameLst>
                                      </p:cBhvr>
                                      <p:rCtr x="0" y="5741"/>
                                    </p:animMotion>
                                  </p:childTnLst>
                                </p:cTn>
                              </p:par>
                              <p:par>
                                <p:cTn id="241" presetID="6" presetClass="emph" presetSubtype="0" autoRev="1" fill="hold" grpId="5" nodeType="withEffect">
                                  <p:stCondLst>
                                    <p:cond delay="1120"/>
                                  </p:stCondLst>
                                  <p:childTnLst>
                                    <p:animScale>
                                      <p:cBhvr>
                                        <p:cTn id="242" dur="20" fill="hold"/>
                                        <p:tgtEl>
                                          <p:spTgt spid="46"/>
                                        </p:tgtEl>
                                      </p:cBhvr>
                                      <p:by x="100000" y="60000"/>
                                    </p:animScale>
                                  </p:childTnLst>
                                </p:cTn>
                              </p:par>
                              <p:par>
                                <p:cTn id="243" presetID="0" presetClass="path" presetSubtype="0" decel="100000" autoRev="1" fill="hold" grpId="6" nodeType="withEffect">
                                  <p:stCondLst>
                                    <p:cond delay="1140"/>
                                  </p:stCondLst>
                                  <p:childTnLst>
                                    <p:animMotion origin="layout" path="M -4.16667E-7 0.11482 L -4.16667E-7 0.04954 " pathEditMode="relative" rAng="0" ptsTypes="AA">
                                      <p:cBhvr>
                                        <p:cTn id="244" dur="50" fill="hold"/>
                                        <p:tgtEl>
                                          <p:spTgt spid="46"/>
                                        </p:tgtEl>
                                        <p:attrNameLst>
                                          <p:attrName>ppt_x</p:attrName>
                                          <p:attrName>ppt_y</p:attrName>
                                        </p:attrNameLst>
                                      </p:cBhvr>
                                      <p:rCtr x="0" y="-3264"/>
                                    </p:animMotion>
                                  </p:childTnLst>
                                </p:cTn>
                              </p:par>
                              <p:par>
                                <p:cTn id="245" presetID="6" presetClass="emph" presetSubtype="0" autoRev="1" fill="hold" grpId="7" nodeType="withEffect">
                                  <p:stCondLst>
                                    <p:cond delay="1220"/>
                                  </p:stCondLst>
                                  <p:childTnLst>
                                    <p:animScale>
                                      <p:cBhvr>
                                        <p:cTn id="246" dur="20" fill="hold"/>
                                        <p:tgtEl>
                                          <p:spTgt spid="46"/>
                                        </p:tgtEl>
                                      </p:cBhvr>
                                      <p:by x="100000" y="80000"/>
                                    </p:animScale>
                                  </p:childTnLst>
                                </p:cTn>
                              </p:par>
                              <p:par>
                                <p:cTn id="247" presetID="0" presetClass="path" presetSubtype="0" decel="100000" fill="hold" grpId="8" nodeType="withEffect">
                                  <p:stCondLst>
                                    <p:cond delay="1240"/>
                                  </p:stCondLst>
                                  <p:childTnLst>
                                    <p:animMotion origin="layout" path="M -4.16667E-7 0.11482 L -4.16667E-7 0.07593 " pathEditMode="relative" rAng="0" ptsTypes="AA">
                                      <p:cBhvr>
                                        <p:cTn id="248" dur="50" fill="hold"/>
                                        <p:tgtEl>
                                          <p:spTgt spid="46"/>
                                        </p:tgtEl>
                                        <p:attrNameLst>
                                          <p:attrName>ppt_x</p:attrName>
                                          <p:attrName>ppt_y</p:attrName>
                                        </p:attrNameLst>
                                      </p:cBhvr>
                                      <p:rCtr x="0" y="-1944"/>
                                    </p:animMotion>
                                  </p:childTnLst>
                                </p:cTn>
                              </p:par>
                              <p:par>
                                <p:cTn id="249" presetID="2" presetClass="exit" presetSubtype="4" accel="100000" fill="hold" grpId="9" nodeType="withEffect">
                                  <p:stCondLst>
                                    <p:cond delay="1290"/>
                                  </p:stCondLst>
                                  <p:childTnLst>
                                    <p:anim calcmode="lin" valueType="num">
                                      <p:cBhvr additive="base">
                                        <p:cTn id="250" dur="60"/>
                                        <p:tgtEl>
                                          <p:spTgt spid="46"/>
                                        </p:tgtEl>
                                        <p:attrNameLst>
                                          <p:attrName>ppt_x</p:attrName>
                                        </p:attrNameLst>
                                      </p:cBhvr>
                                      <p:tavLst>
                                        <p:tav tm="0">
                                          <p:val>
                                            <p:strVal val="ppt_x"/>
                                          </p:val>
                                        </p:tav>
                                        <p:tav tm="100000">
                                          <p:val>
                                            <p:strVal val="ppt_x"/>
                                          </p:val>
                                        </p:tav>
                                      </p:tavLst>
                                    </p:anim>
                                    <p:anim calcmode="lin" valueType="num">
                                      <p:cBhvr additive="base">
                                        <p:cTn id="251" dur="60"/>
                                        <p:tgtEl>
                                          <p:spTgt spid="46"/>
                                        </p:tgtEl>
                                        <p:attrNameLst>
                                          <p:attrName>ppt_y</p:attrName>
                                        </p:attrNameLst>
                                      </p:cBhvr>
                                      <p:tavLst>
                                        <p:tav tm="0">
                                          <p:val>
                                            <p:strVal val="ppt_y"/>
                                          </p:val>
                                        </p:tav>
                                        <p:tav tm="100000">
                                          <p:val>
                                            <p:strVal val="1+ppt_h/2"/>
                                          </p:val>
                                        </p:tav>
                                      </p:tavLst>
                                    </p:anim>
                                    <p:set>
                                      <p:cBhvr>
                                        <p:cTn id="252" dur="1" fill="hold">
                                          <p:stCondLst>
                                            <p:cond delay="59"/>
                                          </p:stCondLst>
                                        </p:cTn>
                                        <p:tgtEl>
                                          <p:spTgt spid="46"/>
                                        </p:tgtEl>
                                        <p:attrNameLst>
                                          <p:attrName>style.visibility</p:attrName>
                                        </p:attrNameLst>
                                      </p:cBhvr>
                                      <p:to>
                                        <p:strVal val="hidden"/>
                                      </p:to>
                                    </p:set>
                                  </p:childTnLst>
                                </p:cTn>
                              </p:par>
                              <p:par>
                                <p:cTn id="253" presetID="1" presetClass="entr" presetSubtype="0" fill="hold" grpId="0" nodeType="withEffect">
                                  <p:stCondLst>
                                    <p:cond delay="930"/>
                                  </p:stCondLst>
                                  <p:childTnLst>
                                    <p:set>
                                      <p:cBhvr>
                                        <p:cTn id="254" dur="1" fill="hold">
                                          <p:stCondLst>
                                            <p:cond delay="0"/>
                                          </p:stCondLst>
                                        </p:cTn>
                                        <p:tgtEl>
                                          <p:spTgt spid="45"/>
                                        </p:tgtEl>
                                        <p:attrNameLst>
                                          <p:attrName>style.visibility</p:attrName>
                                        </p:attrNameLst>
                                      </p:cBhvr>
                                      <p:to>
                                        <p:strVal val="visible"/>
                                      </p:to>
                                    </p:set>
                                  </p:childTnLst>
                                </p:cTn>
                              </p:par>
                              <p:par>
                                <p:cTn id="255" presetID="6" presetClass="emph" presetSubtype="0" fill="hold" grpId="1" nodeType="withEffect">
                                  <p:stCondLst>
                                    <p:cond delay="930"/>
                                  </p:stCondLst>
                                  <p:childTnLst>
                                    <p:animScale>
                                      <p:cBhvr>
                                        <p:cTn id="256" dur="2" fill="hold"/>
                                        <p:tgtEl>
                                          <p:spTgt spid="45"/>
                                        </p:tgtEl>
                                      </p:cBhvr>
                                      <p:by x="50000" y="50000"/>
                                    </p:animScale>
                                  </p:childTnLst>
                                </p:cTn>
                              </p:par>
                              <p:par>
                                <p:cTn id="257" presetID="42" presetClass="path" presetSubtype="0" decel="100000" fill="hold" grpId="2" nodeType="withEffect">
                                  <p:stCondLst>
                                    <p:cond delay="930"/>
                                  </p:stCondLst>
                                  <p:childTnLst>
                                    <p:animMotion origin="layout" path="M -4.58333E-6 1.11111E-6 L 0.05964 0.16111 " pathEditMode="relative" rAng="0" ptsTypes="AA">
                                      <p:cBhvr>
                                        <p:cTn id="258" dur="90" spd="-100000" fill="hold"/>
                                        <p:tgtEl>
                                          <p:spTgt spid="45"/>
                                        </p:tgtEl>
                                        <p:attrNameLst>
                                          <p:attrName>ppt_x</p:attrName>
                                          <p:attrName>ppt_y</p:attrName>
                                        </p:attrNameLst>
                                      </p:cBhvr>
                                      <p:rCtr x="2982" y="8056"/>
                                    </p:animMotion>
                                  </p:childTnLst>
                                </p:cTn>
                              </p:par>
                              <p:par>
                                <p:cTn id="259" presetID="6" presetClass="emph" presetSubtype="0" decel="100000" fill="hold" grpId="3" nodeType="withEffect">
                                  <p:stCondLst>
                                    <p:cond delay="930"/>
                                  </p:stCondLst>
                                  <p:childTnLst>
                                    <p:animScale>
                                      <p:cBhvr>
                                        <p:cTn id="260" dur="90" fill="hold"/>
                                        <p:tgtEl>
                                          <p:spTgt spid="45"/>
                                        </p:tgtEl>
                                      </p:cBhvr>
                                      <p:by x="200000" y="200000"/>
                                    </p:animScale>
                                  </p:childTnLst>
                                </p:cTn>
                              </p:par>
                              <p:par>
                                <p:cTn id="261" presetID="42" presetClass="path" presetSubtype="0" accel="100000" fill="hold" grpId="4" nodeType="withEffect">
                                  <p:stCondLst>
                                    <p:cond delay="1020"/>
                                  </p:stCondLst>
                                  <p:childTnLst>
                                    <p:animMotion origin="layout" path="M -3.54167E-6 1.48148E-6 L -3.54167E-6 0.13773 " pathEditMode="relative" rAng="0" ptsTypes="AA">
                                      <p:cBhvr>
                                        <p:cTn id="262" dur="70" fill="hold"/>
                                        <p:tgtEl>
                                          <p:spTgt spid="45"/>
                                        </p:tgtEl>
                                        <p:attrNameLst>
                                          <p:attrName>ppt_x</p:attrName>
                                          <p:attrName>ppt_y</p:attrName>
                                        </p:attrNameLst>
                                      </p:cBhvr>
                                      <p:rCtr x="0" y="6875"/>
                                    </p:animMotion>
                                  </p:childTnLst>
                                </p:cTn>
                              </p:par>
                              <p:par>
                                <p:cTn id="263" presetID="6" presetClass="emph" presetSubtype="0" autoRev="1" fill="hold" grpId="5" nodeType="withEffect">
                                  <p:stCondLst>
                                    <p:cond delay="1070"/>
                                  </p:stCondLst>
                                  <p:childTnLst>
                                    <p:animScale>
                                      <p:cBhvr>
                                        <p:cTn id="264" dur="20" fill="hold"/>
                                        <p:tgtEl>
                                          <p:spTgt spid="45"/>
                                        </p:tgtEl>
                                      </p:cBhvr>
                                      <p:by x="100000" y="60000"/>
                                    </p:animScale>
                                  </p:childTnLst>
                                </p:cTn>
                              </p:par>
                              <p:par>
                                <p:cTn id="265" presetID="0" presetClass="path" presetSubtype="0" decel="100000" autoRev="1" fill="hold" grpId="6" nodeType="withEffect">
                                  <p:stCondLst>
                                    <p:cond delay="1090"/>
                                  </p:stCondLst>
                                  <p:childTnLst>
                                    <p:animMotion origin="layout" path="M -4.58333E-6 0.13773 L -4.58333E-6 0.05301 " pathEditMode="relative" rAng="0" ptsTypes="AA">
                                      <p:cBhvr>
                                        <p:cTn id="266" dur="50" fill="hold"/>
                                        <p:tgtEl>
                                          <p:spTgt spid="45"/>
                                        </p:tgtEl>
                                        <p:attrNameLst>
                                          <p:attrName>ppt_x</p:attrName>
                                          <p:attrName>ppt_y</p:attrName>
                                        </p:attrNameLst>
                                      </p:cBhvr>
                                      <p:rCtr x="0" y="-4236"/>
                                    </p:animMotion>
                                  </p:childTnLst>
                                </p:cTn>
                              </p:par>
                              <p:par>
                                <p:cTn id="267" presetID="6" presetClass="emph" presetSubtype="0" autoRev="1" fill="hold" grpId="7" nodeType="withEffect">
                                  <p:stCondLst>
                                    <p:cond delay="1170"/>
                                  </p:stCondLst>
                                  <p:childTnLst>
                                    <p:animScale>
                                      <p:cBhvr>
                                        <p:cTn id="268" dur="20" fill="hold"/>
                                        <p:tgtEl>
                                          <p:spTgt spid="45"/>
                                        </p:tgtEl>
                                      </p:cBhvr>
                                      <p:by x="100000" y="80000"/>
                                    </p:animScale>
                                  </p:childTnLst>
                                </p:cTn>
                              </p:par>
                              <p:par>
                                <p:cTn id="269" presetID="0" presetClass="path" presetSubtype="0" decel="100000" fill="hold" grpId="8" nodeType="withEffect">
                                  <p:stCondLst>
                                    <p:cond delay="1190"/>
                                  </p:stCondLst>
                                  <p:childTnLst>
                                    <p:animMotion origin="layout" path="M -4.58333E-6 0.13773 L -4.58333E-6 0.08819 " pathEditMode="relative" rAng="0" ptsTypes="AA">
                                      <p:cBhvr>
                                        <p:cTn id="270" dur="50" fill="hold"/>
                                        <p:tgtEl>
                                          <p:spTgt spid="45"/>
                                        </p:tgtEl>
                                        <p:attrNameLst>
                                          <p:attrName>ppt_x</p:attrName>
                                          <p:attrName>ppt_y</p:attrName>
                                        </p:attrNameLst>
                                      </p:cBhvr>
                                      <p:rCtr x="0" y="-2477"/>
                                    </p:animMotion>
                                  </p:childTnLst>
                                </p:cTn>
                              </p:par>
                              <p:par>
                                <p:cTn id="271" presetID="2" presetClass="exit" presetSubtype="4" accel="100000" fill="hold" grpId="9" nodeType="withEffect">
                                  <p:stCondLst>
                                    <p:cond delay="1240"/>
                                  </p:stCondLst>
                                  <p:childTnLst>
                                    <p:anim calcmode="lin" valueType="num">
                                      <p:cBhvr additive="base">
                                        <p:cTn id="272" dur="70"/>
                                        <p:tgtEl>
                                          <p:spTgt spid="45"/>
                                        </p:tgtEl>
                                        <p:attrNameLst>
                                          <p:attrName>ppt_x</p:attrName>
                                        </p:attrNameLst>
                                      </p:cBhvr>
                                      <p:tavLst>
                                        <p:tav tm="0">
                                          <p:val>
                                            <p:strVal val="ppt_x"/>
                                          </p:val>
                                        </p:tav>
                                        <p:tav tm="100000">
                                          <p:val>
                                            <p:strVal val="ppt_x"/>
                                          </p:val>
                                        </p:tav>
                                      </p:tavLst>
                                    </p:anim>
                                    <p:anim calcmode="lin" valueType="num">
                                      <p:cBhvr additive="base">
                                        <p:cTn id="273" dur="70"/>
                                        <p:tgtEl>
                                          <p:spTgt spid="45"/>
                                        </p:tgtEl>
                                        <p:attrNameLst>
                                          <p:attrName>ppt_y</p:attrName>
                                        </p:attrNameLst>
                                      </p:cBhvr>
                                      <p:tavLst>
                                        <p:tav tm="0">
                                          <p:val>
                                            <p:strVal val="ppt_y"/>
                                          </p:val>
                                        </p:tav>
                                        <p:tav tm="100000">
                                          <p:val>
                                            <p:strVal val="1+ppt_h/2"/>
                                          </p:val>
                                        </p:tav>
                                      </p:tavLst>
                                    </p:anim>
                                    <p:set>
                                      <p:cBhvr>
                                        <p:cTn id="274" dur="1" fill="hold">
                                          <p:stCondLst>
                                            <p:cond delay="69"/>
                                          </p:stCondLst>
                                        </p:cTn>
                                        <p:tgtEl>
                                          <p:spTgt spid="45"/>
                                        </p:tgtEl>
                                        <p:attrNameLst>
                                          <p:attrName>style.visibility</p:attrName>
                                        </p:attrNameLst>
                                      </p:cBhvr>
                                      <p:to>
                                        <p:strVal val="hidden"/>
                                      </p:to>
                                    </p:set>
                                  </p:childTnLst>
                                </p:cTn>
                              </p:par>
                              <p:par>
                                <p:cTn id="275" presetID="1" presetClass="entr" presetSubtype="0" fill="hold" grpId="0" nodeType="withEffect">
                                  <p:stCondLst>
                                    <p:cond delay="934"/>
                                  </p:stCondLst>
                                  <p:childTnLst>
                                    <p:set>
                                      <p:cBhvr>
                                        <p:cTn id="276" dur="1" fill="hold">
                                          <p:stCondLst>
                                            <p:cond delay="0"/>
                                          </p:stCondLst>
                                        </p:cTn>
                                        <p:tgtEl>
                                          <p:spTgt spid="47"/>
                                        </p:tgtEl>
                                        <p:attrNameLst>
                                          <p:attrName>style.visibility</p:attrName>
                                        </p:attrNameLst>
                                      </p:cBhvr>
                                      <p:to>
                                        <p:strVal val="visible"/>
                                      </p:to>
                                    </p:set>
                                  </p:childTnLst>
                                </p:cTn>
                              </p:par>
                              <p:par>
                                <p:cTn id="277" presetID="6" presetClass="emph" presetSubtype="0" fill="hold" grpId="1" nodeType="withEffect">
                                  <p:stCondLst>
                                    <p:cond delay="934"/>
                                  </p:stCondLst>
                                  <p:childTnLst>
                                    <p:animScale>
                                      <p:cBhvr>
                                        <p:cTn id="278" dur="2" fill="hold"/>
                                        <p:tgtEl>
                                          <p:spTgt spid="47"/>
                                        </p:tgtEl>
                                      </p:cBhvr>
                                      <p:by x="50000" y="50000"/>
                                    </p:animScale>
                                  </p:childTnLst>
                                </p:cTn>
                              </p:par>
                              <p:par>
                                <p:cTn id="279" presetID="42" presetClass="path" presetSubtype="0" decel="100000" fill="hold" grpId="2" nodeType="withEffect">
                                  <p:stCondLst>
                                    <p:cond delay="934"/>
                                  </p:stCondLst>
                                  <p:childTnLst>
                                    <p:animMotion origin="layout" path="M -1.25E-6 3.7037E-7 L 0.12422 0.13287 " pathEditMode="relative" rAng="0" ptsTypes="AA">
                                      <p:cBhvr>
                                        <p:cTn id="280" dur="130" spd="-100000" fill="hold"/>
                                        <p:tgtEl>
                                          <p:spTgt spid="47"/>
                                        </p:tgtEl>
                                        <p:attrNameLst>
                                          <p:attrName>ppt_x</p:attrName>
                                          <p:attrName>ppt_y</p:attrName>
                                        </p:attrNameLst>
                                      </p:cBhvr>
                                      <p:rCtr x="6211" y="6644"/>
                                    </p:animMotion>
                                  </p:childTnLst>
                                </p:cTn>
                              </p:par>
                              <p:par>
                                <p:cTn id="281" presetID="6" presetClass="emph" presetSubtype="0" decel="100000" fill="hold" grpId="3" nodeType="withEffect">
                                  <p:stCondLst>
                                    <p:cond delay="934"/>
                                  </p:stCondLst>
                                  <p:childTnLst>
                                    <p:animScale>
                                      <p:cBhvr>
                                        <p:cTn id="282" dur="130" fill="hold"/>
                                        <p:tgtEl>
                                          <p:spTgt spid="47"/>
                                        </p:tgtEl>
                                      </p:cBhvr>
                                      <p:by x="200000" y="200000"/>
                                    </p:animScale>
                                  </p:childTnLst>
                                </p:cTn>
                              </p:par>
                              <p:par>
                                <p:cTn id="283" presetID="42" presetClass="path" presetSubtype="0" accel="100000" fill="hold" grpId="4" nodeType="withEffect">
                                  <p:stCondLst>
                                    <p:cond delay="1064"/>
                                  </p:stCondLst>
                                  <p:childTnLst>
                                    <p:animMotion origin="layout" path="M -1.25E-6 3.7037E-7 L 0.00065 0.05579 " pathEditMode="relative" rAng="0" ptsTypes="AA">
                                      <p:cBhvr>
                                        <p:cTn id="284" dur="60" fill="hold"/>
                                        <p:tgtEl>
                                          <p:spTgt spid="47"/>
                                        </p:tgtEl>
                                        <p:attrNameLst>
                                          <p:attrName>ppt_x</p:attrName>
                                          <p:attrName>ppt_y</p:attrName>
                                        </p:attrNameLst>
                                      </p:cBhvr>
                                      <p:rCtr x="26" y="2778"/>
                                    </p:animMotion>
                                  </p:childTnLst>
                                </p:cTn>
                              </p:par>
                              <p:par>
                                <p:cTn id="285" presetID="6" presetClass="emph" presetSubtype="0" autoRev="1" fill="hold" grpId="5" nodeType="withEffect">
                                  <p:stCondLst>
                                    <p:cond delay="1104"/>
                                  </p:stCondLst>
                                  <p:childTnLst>
                                    <p:animScale>
                                      <p:cBhvr>
                                        <p:cTn id="286" dur="20" fill="hold"/>
                                        <p:tgtEl>
                                          <p:spTgt spid="47"/>
                                        </p:tgtEl>
                                      </p:cBhvr>
                                      <p:by x="100000" y="60000"/>
                                    </p:animScale>
                                  </p:childTnLst>
                                </p:cTn>
                              </p:par>
                              <p:par>
                                <p:cTn id="287" presetID="0" presetClass="path" presetSubtype="0" decel="100000" autoRev="1" fill="hold" grpId="6" nodeType="withEffect">
                                  <p:stCondLst>
                                    <p:cond delay="1124"/>
                                  </p:stCondLst>
                                  <p:childTnLst>
                                    <p:animMotion origin="layout" path="M 0.00065 0.05579 L 0.00065 0.01829 " pathEditMode="relative" rAng="0" ptsTypes="AA">
                                      <p:cBhvr>
                                        <p:cTn id="288" dur="50" fill="hold"/>
                                        <p:tgtEl>
                                          <p:spTgt spid="47"/>
                                        </p:tgtEl>
                                        <p:attrNameLst>
                                          <p:attrName>ppt_x</p:attrName>
                                          <p:attrName>ppt_y</p:attrName>
                                        </p:attrNameLst>
                                      </p:cBhvr>
                                      <p:rCtr x="0" y="-1875"/>
                                    </p:animMotion>
                                  </p:childTnLst>
                                </p:cTn>
                              </p:par>
                              <p:par>
                                <p:cTn id="289" presetID="6" presetClass="emph" presetSubtype="0" autoRev="1" fill="hold" grpId="7" nodeType="withEffect">
                                  <p:stCondLst>
                                    <p:cond delay="1204"/>
                                  </p:stCondLst>
                                  <p:childTnLst>
                                    <p:animScale>
                                      <p:cBhvr>
                                        <p:cTn id="290" dur="20" fill="hold"/>
                                        <p:tgtEl>
                                          <p:spTgt spid="47"/>
                                        </p:tgtEl>
                                      </p:cBhvr>
                                      <p:by x="100000" y="80000"/>
                                    </p:animScale>
                                  </p:childTnLst>
                                </p:cTn>
                              </p:par>
                              <p:par>
                                <p:cTn id="291" presetID="0" presetClass="path" presetSubtype="0" decel="100000" fill="hold" grpId="8" nodeType="withEffect">
                                  <p:stCondLst>
                                    <p:cond delay="1224"/>
                                  </p:stCondLst>
                                  <p:childTnLst>
                                    <p:animMotion origin="layout" path="M 0.00065 0.05579 L 0.00065 0.03356 " pathEditMode="relative" rAng="0" ptsTypes="AA">
                                      <p:cBhvr>
                                        <p:cTn id="292" dur="50" fill="hold"/>
                                        <p:tgtEl>
                                          <p:spTgt spid="47"/>
                                        </p:tgtEl>
                                        <p:attrNameLst>
                                          <p:attrName>ppt_x</p:attrName>
                                          <p:attrName>ppt_y</p:attrName>
                                        </p:attrNameLst>
                                      </p:cBhvr>
                                      <p:rCtr x="0" y="-1111"/>
                                    </p:animMotion>
                                  </p:childTnLst>
                                </p:cTn>
                              </p:par>
                              <p:par>
                                <p:cTn id="293" presetID="2" presetClass="exit" presetSubtype="4" accel="100000" fill="hold" grpId="9" nodeType="withEffect">
                                  <p:stCondLst>
                                    <p:cond delay="1274"/>
                                  </p:stCondLst>
                                  <p:childTnLst>
                                    <p:anim calcmode="lin" valueType="num">
                                      <p:cBhvr additive="base">
                                        <p:cTn id="294" dur="64"/>
                                        <p:tgtEl>
                                          <p:spTgt spid="47"/>
                                        </p:tgtEl>
                                        <p:attrNameLst>
                                          <p:attrName>ppt_x</p:attrName>
                                        </p:attrNameLst>
                                      </p:cBhvr>
                                      <p:tavLst>
                                        <p:tav tm="0">
                                          <p:val>
                                            <p:strVal val="ppt_x"/>
                                          </p:val>
                                        </p:tav>
                                        <p:tav tm="100000">
                                          <p:val>
                                            <p:strVal val="ppt_x"/>
                                          </p:val>
                                        </p:tav>
                                      </p:tavLst>
                                    </p:anim>
                                    <p:anim calcmode="lin" valueType="num">
                                      <p:cBhvr additive="base">
                                        <p:cTn id="295" dur="64"/>
                                        <p:tgtEl>
                                          <p:spTgt spid="47"/>
                                        </p:tgtEl>
                                        <p:attrNameLst>
                                          <p:attrName>ppt_y</p:attrName>
                                        </p:attrNameLst>
                                      </p:cBhvr>
                                      <p:tavLst>
                                        <p:tav tm="0">
                                          <p:val>
                                            <p:strVal val="ppt_y"/>
                                          </p:val>
                                        </p:tav>
                                        <p:tav tm="100000">
                                          <p:val>
                                            <p:strVal val="1+ppt_h/2"/>
                                          </p:val>
                                        </p:tav>
                                      </p:tavLst>
                                    </p:anim>
                                    <p:set>
                                      <p:cBhvr>
                                        <p:cTn id="296" dur="1" fill="hold">
                                          <p:stCondLst>
                                            <p:cond delay="63"/>
                                          </p:stCondLst>
                                        </p:cTn>
                                        <p:tgtEl>
                                          <p:spTgt spid="47"/>
                                        </p:tgtEl>
                                        <p:attrNameLst>
                                          <p:attrName>style.visibility</p:attrName>
                                        </p:attrNameLst>
                                      </p:cBhvr>
                                      <p:to>
                                        <p:strVal val="hidden"/>
                                      </p:to>
                                    </p:set>
                                  </p:childTnLst>
                                </p:cTn>
                              </p:par>
                              <p:par>
                                <p:cTn id="297" presetID="1" presetClass="entr" presetSubtype="0" fill="hold" grpId="0" nodeType="withEffect">
                                  <p:stCondLst>
                                    <p:cond delay="942"/>
                                  </p:stCondLst>
                                  <p:childTnLst>
                                    <p:set>
                                      <p:cBhvr>
                                        <p:cTn id="298" dur="1" fill="hold">
                                          <p:stCondLst>
                                            <p:cond delay="0"/>
                                          </p:stCondLst>
                                        </p:cTn>
                                        <p:tgtEl>
                                          <p:spTgt spid="42"/>
                                        </p:tgtEl>
                                        <p:attrNameLst>
                                          <p:attrName>style.visibility</p:attrName>
                                        </p:attrNameLst>
                                      </p:cBhvr>
                                      <p:to>
                                        <p:strVal val="visible"/>
                                      </p:to>
                                    </p:set>
                                  </p:childTnLst>
                                </p:cTn>
                              </p:par>
                              <p:par>
                                <p:cTn id="299" presetID="6" presetClass="emph" presetSubtype="0" fill="hold" grpId="1" nodeType="withEffect">
                                  <p:stCondLst>
                                    <p:cond delay="942"/>
                                  </p:stCondLst>
                                  <p:childTnLst>
                                    <p:animScale>
                                      <p:cBhvr>
                                        <p:cTn id="300" dur="2" fill="hold"/>
                                        <p:tgtEl>
                                          <p:spTgt spid="42"/>
                                        </p:tgtEl>
                                      </p:cBhvr>
                                      <p:by x="50000" y="50000"/>
                                    </p:animScale>
                                  </p:childTnLst>
                                </p:cTn>
                              </p:par>
                              <p:par>
                                <p:cTn id="301" presetID="42" presetClass="path" presetSubtype="0" decel="100000" fill="hold" grpId="2" nodeType="withEffect">
                                  <p:stCondLst>
                                    <p:cond delay="942"/>
                                  </p:stCondLst>
                                  <p:childTnLst>
                                    <p:animMotion origin="layout" path="M -1.45833E-6 4.44444E-6 L 0.08659 -0.04931 " pathEditMode="relative" rAng="0" ptsTypes="AA">
                                      <p:cBhvr>
                                        <p:cTn id="302" dur="110" spd="-100000" fill="hold"/>
                                        <p:tgtEl>
                                          <p:spTgt spid="42"/>
                                        </p:tgtEl>
                                        <p:attrNameLst>
                                          <p:attrName>ppt_x</p:attrName>
                                          <p:attrName>ppt_y</p:attrName>
                                        </p:attrNameLst>
                                      </p:cBhvr>
                                      <p:rCtr x="4323" y="-2477"/>
                                    </p:animMotion>
                                  </p:childTnLst>
                                </p:cTn>
                              </p:par>
                              <p:par>
                                <p:cTn id="303" presetID="6" presetClass="emph" presetSubtype="0" decel="100000" fill="hold" grpId="3" nodeType="withEffect">
                                  <p:stCondLst>
                                    <p:cond delay="942"/>
                                  </p:stCondLst>
                                  <p:childTnLst>
                                    <p:animScale>
                                      <p:cBhvr>
                                        <p:cTn id="304" dur="110" fill="hold"/>
                                        <p:tgtEl>
                                          <p:spTgt spid="42"/>
                                        </p:tgtEl>
                                      </p:cBhvr>
                                      <p:by x="200000" y="200000"/>
                                    </p:animScale>
                                  </p:childTnLst>
                                </p:cTn>
                              </p:par>
                              <p:par>
                                <p:cTn id="305" presetID="42" presetClass="path" presetSubtype="0" accel="100000" fill="hold" grpId="4" nodeType="withEffect">
                                  <p:stCondLst>
                                    <p:cond delay="1052"/>
                                  </p:stCondLst>
                                  <p:childTnLst>
                                    <p:animMotion origin="layout" path="M -1.45833E-6 4.44444E-6 L -1.45833E-6 0.07245 " pathEditMode="relative" rAng="0" ptsTypes="AA">
                                      <p:cBhvr>
                                        <p:cTn id="306" dur="80" fill="hold"/>
                                        <p:tgtEl>
                                          <p:spTgt spid="42"/>
                                        </p:tgtEl>
                                        <p:attrNameLst>
                                          <p:attrName>ppt_x</p:attrName>
                                          <p:attrName>ppt_y</p:attrName>
                                        </p:attrNameLst>
                                      </p:cBhvr>
                                      <p:rCtr x="0" y="3611"/>
                                    </p:animMotion>
                                  </p:childTnLst>
                                </p:cTn>
                              </p:par>
                              <p:par>
                                <p:cTn id="307" presetID="6" presetClass="emph" presetSubtype="0" autoRev="1" fill="hold" grpId="5" nodeType="withEffect">
                                  <p:stCondLst>
                                    <p:cond delay="1112"/>
                                  </p:stCondLst>
                                  <p:childTnLst>
                                    <p:animScale>
                                      <p:cBhvr>
                                        <p:cTn id="308" dur="20" fill="hold"/>
                                        <p:tgtEl>
                                          <p:spTgt spid="42"/>
                                        </p:tgtEl>
                                      </p:cBhvr>
                                      <p:by x="100000" y="60000"/>
                                    </p:animScale>
                                  </p:childTnLst>
                                </p:cTn>
                              </p:par>
                              <p:par>
                                <p:cTn id="309" presetID="0" presetClass="path" presetSubtype="0" decel="100000" autoRev="1" fill="hold" grpId="6" nodeType="withEffect">
                                  <p:stCondLst>
                                    <p:cond delay="1132"/>
                                  </p:stCondLst>
                                  <p:childTnLst>
                                    <p:animMotion origin="layout" path="M -1.45833E-6 0.07245 L -1.45833E-6 0.01944 " pathEditMode="relative" rAng="0" ptsTypes="AA">
                                      <p:cBhvr>
                                        <p:cTn id="310" dur="50" fill="hold"/>
                                        <p:tgtEl>
                                          <p:spTgt spid="42"/>
                                        </p:tgtEl>
                                        <p:attrNameLst>
                                          <p:attrName>ppt_x</p:attrName>
                                          <p:attrName>ppt_y</p:attrName>
                                        </p:attrNameLst>
                                      </p:cBhvr>
                                      <p:rCtr x="0" y="-2662"/>
                                    </p:animMotion>
                                  </p:childTnLst>
                                </p:cTn>
                              </p:par>
                              <p:par>
                                <p:cTn id="311" presetID="6" presetClass="emph" presetSubtype="0" autoRev="1" fill="hold" grpId="7" nodeType="withEffect">
                                  <p:stCondLst>
                                    <p:cond delay="1212"/>
                                  </p:stCondLst>
                                  <p:childTnLst>
                                    <p:animScale>
                                      <p:cBhvr>
                                        <p:cTn id="312" dur="20" fill="hold"/>
                                        <p:tgtEl>
                                          <p:spTgt spid="42"/>
                                        </p:tgtEl>
                                      </p:cBhvr>
                                      <p:by x="100000" y="80000"/>
                                    </p:animScale>
                                  </p:childTnLst>
                                </p:cTn>
                              </p:par>
                              <p:par>
                                <p:cTn id="313" presetID="0" presetClass="path" presetSubtype="0" decel="100000" fill="hold" grpId="8" nodeType="withEffect">
                                  <p:stCondLst>
                                    <p:cond delay="1232"/>
                                  </p:stCondLst>
                                  <p:childTnLst>
                                    <p:animMotion origin="layout" path="M -1.45833E-6 0.07245 L -1.45833E-6 0.05023 " pathEditMode="relative" rAng="0" ptsTypes="AA">
                                      <p:cBhvr>
                                        <p:cTn id="314" dur="50" fill="hold"/>
                                        <p:tgtEl>
                                          <p:spTgt spid="42"/>
                                        </p:tgtEl>
                                        <p:attrNameLst>
                                          <p:attrName>ppt_x</p:attrName>
                                          <p:attrName>ppt_y</p:attrName>
                                        </p:attrNameLst>
                                      </p:cBhvr>
                                      <p:rCtr x="0" y="-1111"/>
                                    </p:animMotion>
                                  </p:childTnLst>
                                </p:cTn>
                              </p:par>
                              <p:par>
                                <p:cTn id="315" presetID="2" presetClass="exit" presetSubtype="4" accel="100000" fill="hold" grpId="9" nodeType="withEffect">
                                  <p:stCondLst>
                                    <p:cond delay="1282"/>
                                  </p:stCondLst>
                                  <p:childTnLst>
                                    <p:anim calcmode="lin" valueType="num">
                                      <p:cBhvr additive="base">
                                        <p:cTn id="316" dur="56"/>
                                        <p:tgtEl>
                                          <p:spTgt spid="42"/>
                                        </p:tgtEl>
                                        <p:attrNameLst>
                                          <p:attrName>ppt_x</p:attrName>
                                        </p:attrNameLst>
                                      </p:cBhvr>
                                      <p:tavLst>
                                        <p:tav tm="0">
                                          <p:val>
                                            <p:strVal val="ppt_x"/>
                                          </p:val>
                                        </p:tav>
                                        <p:tav tm="100000">
                                          <p:val>
                                            <p:strVal val="ppt_x"/>
                                          </p:val>
                                        </p:tav>
                                      </p:tavLst>
                                    </p:anim>
                                    <p:anim calcmode="lin" valueType="num">
                                      <p:cBhvr additive="base">
                                        <p:cTn id="317" dur="56"/>
                                        <p:tgtEl>
                                          <p:spTgt spid="42"/>
                                        </p:tgtEl>
                                        <p:attrNameLst>
                                          <p:attrName>ppt_y</p:attrName>
                                        </p:attrNameLst>
                                      </p:cBhvr>
                                      <p:tavLst>
                                        <p:tav tm="0">
                                          <p:val>
                                            <p:strVal val="ppt_y"/>
                                          </p:val>
                                        </p:tav>
                                        <p:tav tm="100000">
                                          <p:val>
                                            <p:strVal val="1+ppt_h/2"/>
                                          </p:val>
                                        </p:tav>
                                      </p:tavLst>
                                    </p:anim>
                                    <p:set>
                                      <p:cBhvr>
                                        <p:cTn id="318" dur="1" fill="hold">
                                          <p:stCondLst>
                                            <p:cond delay="55"/>
                                          </p:stCondLst>
                                        </p:cTn>
                                        <p:tgtEl>
                                          <p:spTgt spid="42"/>
                                        </p:tgtEl>
                                        <p:attrNameLst>
                                          <p:attrName>style.visibility</p:attrName>
                                        </p:attrNameLst>
                                      </p:cBhvr>
                                      <p:to>
                                        <p:strVal val="hidden"/>
                                      </p:to>
                                    </p:set>
                                  </p:childTnLst>
                                </p:cTn>
                              </p:par>
                              <p:par>
                                <p:cTn id="319" presetID="1" presetClass="entr" presetSubtype="0" fill="hold" grpId="0" nodeType="withEffect">
                                  <p:stCondLst>
                                    <p:cond delay="920"/>
                                  </p:stCondLst>
                                  <p:childTnLst>
                                    <p:set>
                                      <p:cBhvr>
                                        <p:cTn id="320" dur="1" fill="hold">
                                          <p:stCondLst>
                                            <p:cond delay="0"/>
                                          </p:stCondLst>
                                        </p:cTn>
                                        <p:tgtEl>
                                          <p:spTgt spid="48"/>
                                        </p:tgtEl>
                                        <p:attrNameLst>
                                          <p:attrName>style.visibility</p:attrName>
                                        </p:attrNameLst>
                                      </p:cBhvr>
                                      <p:to>
                                        <p:strVal val="visible"/>
                                      </p:to>
                                    </p:set>
                                  </p:childTnLst>
                                </p:cTn>
                              </p:par>
                              <p:par>
                                <p:cTn id="321" presetID="6" presetClass="emph" presetSubtype="0" fill="hold" grpId="1" nodeType="withEffect">
                                  <p:stCondLst>
                                    <p:cond delay="920"/>
                                  </p:stCondLst>
                                  <p:childTnLst>
                                    <p:animScale>
                                      <p:cBhvr>
                                        <p:cTn id="322" dur="2" fill="hold"/>
                                        <p:tgtEl>
                                          <p:spTgt spid="48"/>
                                        </p:tgtEl>
                                      </p:cBhvr>
                                      <p:by x="50000" y="50000"/>
                                    </p:animScale>
                                  </p:childTnLst>
                                </p:cTn>
                              </p:par>
                              <p:par>
                                <p:cTn id="323" presetID="42" presetClass="path" presetSubtype="0" decel="100000" fill="hold" grpId="2" nodeType="withEffect">
                                  <p:stCondLst>
                                    <p:cond delay="920"/>
                                  </p:stCondLst>
                                  <p:childTnLst>
                                    <p:animMotion origin="layout" path="M 2.08333E-7 3.7037E-6 L 0.02513 -0.12755 " pathEditMode="relative" rAng="0" ptsTypes="AA">
                                      <p:cBhvr>
                                        <p:cTn id="324" dur="100" spd="-100000" fill="hold"/>
                                        <p:tgtEl>
                                          <p:spTgt spid="48"/>
                                        </p:tgtEl>
                                        <p:attrNameLst>
                                          <p:attrName>ppt_x</p:attrName>
                                          <p:attrName>ppt_y</p:attrName>
                                        </p:attrNameLst>
                                      </p:cBhvr>
                                      <p:rCtr x="1250" y="-6389"/>
                                    </p:animMotion>
                                  </p:childTnLst>
                                </p:cTn>
                              </p:par>
                              <p:par>
                                <p:cTn id="325" presetID="6" presetClass="emph" presetSubtype="0" decel="100000" fill="hold" grpId="3" nodeType="withEffect">
                                  <p:stCondLst>
                                    <p:cond delay="920"/>
                                  </p:stCondLst>
                                  <p:childTnLst>
                                    <p:animScale>
                                      <p:cBhvr>
                                        <p:cTn id="326" dur="100" fill="hold"/>
                                        <p:tgtEl>
                                          <p:spTgt spid="48"/>
                                        </p:tgtEl>
                                      </p:cBhvr>
                                      <p:by x="200000" y="200000"/>
                                    </p:animScale>
                                  </p:childTnLst>
                                </p:cTn>
                              </p:par>
                              <p:par>
                                <p:cTn id="327" presetID="42" presetClass="path" presetSubtype="0" accel="100000" fill="hold" grpId="4" nodeType="withEffect">
                                  <p:stCondLst>
                                    <p:cond delay="1020"/>
                                  </p:stCondLst>
                                  <p:childTnLst>
                                    <p:animMotion origin="layout" path="M 2.08333E-7 3.7037E-6 L 2.08333E-7 0.08588 " pathEditMode="relative" rAng="0" ptsTypes="AA">
                                      <p:cBhvr>
                                        <p:cTn id="328" dur="100" fill="hold"/>
                                        <p:tgtEl>
                                          <p:spTgt spid="48"/>
                                        </p:tgtEl>
                                        <p:attrNameLst>
                                          <p:attrName>ppt_x</p:attrName>
                                          <p:attrName>ppt_y</p:attrName>
                                        </p:attrNameLst>
                                      </p:cBhvr>
                                      <p:rCtr x="0" y="4282"/>
                                    </p:animMotion>
                                  </p:childTnLst>
                                </p:cTn>
                              </p:par>
                              <p:par>
                                <p:cTn id="329" presetID="6" presetClass="emph" presetSubtype="0" autoRev="1" fill="hold" grpId="5" nodeType="withEffect">
                                  <p:stCondLst>
                                    <p:cond delay="1100"/>
                                  </p:stCondLst>
                                  <p:childTnLst>
                                    <p:animScale>
                                      <p:cBhvr>
                                        <p:cTn id="330" dur="20" fill="hold"/>
                                        <p:tgtEl>
                                          <p:spTgt spid="48"/>
                                        </p:tgtEl>
                                      </p:cBhvr>
                                      <p:by x="100000" y="60000"/>
                                    </p:animScale>
                                  </p:childTnLst>
                                </p:cTn>
                              </p:par>
                              <p:par>
                                <p:cTn id="331" presetID="0" presetClass="path" presetSubtype="0" decel="100000" autoRev="1" fill="hold" grpId="6" nodeType="withEffect">
                                  <p:stCondLst>
                                    <p:cond delay="1120"/>
                                  </p:stCondLst>
                                  <p:childTnLst>
                                    <p:animMotion origin="layout" path="M 2.08333E-7 0.08588 L 2.08333E-7 0.01574 " pathEditMode="relative" rAng="0" ptsTypes="AA">
                                      <p:cBhvr>
                                        <p:cTn id="332" dur="50" fill="hold"/>
                                        <p:tgtEl>
                                          <p:spTgt spid="48"/>
                                        </p:tgtEl>
                                        <p:attrNameLst>
                                          <p:attrName>ppt_x</p:attrName>
                                          <p:attrName>ppt_y</p:attrName>
                                        </p:attrNameLst>
                                      </p:cBhvr>
                                      <p:rCtr x="0" y="-3519"/>
                                    </p:animMotion>
                                  </p:childTnLst>
                                </p:cTn>
                              </p:par>
                              <p:par>
                                <p:cTn id="333" presetID="6" presetClass="emph" presetSubtype="0" autoRev="1" fill="hold" grpId="7" nodeType="withEffect">
                                  <p:stCondLst>
                                    <p:cond delay="1200"/>
                                  </p:stCondLst>
                                  <p:childTnLst>
                                    <p:animScale>
                                      <p:cBhvr>
                                        <p:cTn id="334" dur="20" fill="hold"/>
                                        <p:tgtEl>
                                          <p:spTgt spid="48"/>
                                        </p:tgtEl>
                                      </p:cBhvr>
                                      <p:by x="100000" y="80000"/>
                                    </p:animScale>
                                  </p:childTnLst>
                                </p:cTn>
                              </p:par>
                              <p:par>
                                <p:cTn id="335" presetID="0" presetClass="path" presetSubtype="0" decel="100000" fill="hold" grpId="8" nodeType="withEffect">
                                  <p:stCondLst>
                                    <p:cond delay="1220"/>
                                  </p:stCondLst>
                                  <p:childTnLst>
                                    <p:animMotion origin="layout" path="M 2.08333E-7 0.08588 L 2.08333E-7 0.05717 " pathEditMode="relative" rAng="0" ptsTypes="AA">
                                      <p:cBhvr>
                                        <p:cTn id="336" dur="50" fill="hold"/>
                                        <p:tgtEl>
                                          <p:spTgt spid="48"/>
                                        </p:tgtEl>
                                        <p:attrNameLst>
                                          <p:attrName>ppt_x</p:attrName>
                                          <p:attrName>ppt_y</p:attrName>
                                        </p:attrNameLst>
                                      </p:cBhvr>
                                      <p:rCtr x="0" y="-1435"/>
                                    </p:animMotion>
                                  </p:childTnLst>
                                </p:cTn>
                              </p:par>
                              <p:par>
                                <p:cTn id="337" presetID="2" presetClass="exit" presetSubtype="4" accel="100000" fill="hold" grpId="9" nodeType="withEffect">
                                  <p:stCondLst>
                                    <p:cond delay="1270"/>
                                  </p:stCondLst>
                                  <p:childTnLst>
                                    <p:anim calcmode="lin" valueType="num">
                                      <p:cBhvr additive="base">
                                        <p:cTn id="338" dur="60"/>
                                        <p:tgtEl>
                                          <p:spTgt spid="48"/>
                                        </p:tgtEl>
                                        <p:attrNameLst>
                                          <p:attrName>ppt_x</p:attrName>
                                        </p:attrNameLst>
                                      </p:cBhvr>
                                      <p:tavLst>
                                        <p:tav tm="0">
                                          <p:val>
                                            <p:strVal val="ppt_x"/>
                                          </p:val>
                                        </p:tav>
                                        <p:tav tm="100000">
                                          <p:val>
                                            <p:strVal val="ppt_x"/>
                                          </p:val>
                                        </p:tav>
                                      </p:tavLst>
                                    </p:anim>
                                    <p:anim calcmode="lin" valueType="num">
                                      <p:cBhvr additive="base">
                                        <p:cTn id="339" dur="60"/>
                                        <p:tgtEl>
                                          <p:spTgt spid="48"/>
                                        </p:tgtEl>
                                        <p:attrNameLst>
                                          <p:attrName>ppt_y</p:attrName>
                                        </p:attrNameLst>
                                      </p:cBhvr>
                                      <p:tavLst>
                                        <p:tav tm="0">
                                          <p:val>
                                            <p:strVal val="ppt_y"/>
                                          </p:val>
                                        </p:tav>
                                        <p:tav tm="100000">
                                          <p:val>
                                            <p:strVal val="1+ppt_h/2"/>
                                          </p:val>
                                        </p:tav>
                                      </p:tavLst>
                                    </p:anim>
                                    <p:set>
                                      <p:cBhvr>
                                        <p:cTn id="340" dur="1" fill="hold">
                                          <p:stCondLst>
                                            <p:cond delay="59"/>
                                          </p:stCondLst>
                                        </p:cTn>
                                        <p:tgtEl>
                                          <p:spTgt spid="48"/>
                                        </p:tgtEl>
                                        <p:attrNameLst>
                                          <p:attrName>style.visibility</p:attrName>
                                        </p:attrNameLst>
                                      </p:cBhvr>
                                      <p:to>
                                        <p:strVal val="hidden"/>
                                      </p:to>
                                    </p:set>
                                  </p:childTnLst>
                                </p:cTn>
                              </p:par>
                              <p:par>
                                <p:cTn id="341" presetID="1" presetClass="entr" presetSubtype="0" fill="hold" grpId="0" nodeType="withEffect">
                                  <p:stCondLst>
                                    <p:cond delay="940"/>
                                  </p:stCondLst>
                                  <p:childTnLst>
                                    <p:set>
                                      <p:cBhvr>
                                        <p:cTn id="342" dur="1" fill="hold">
                                          <p:stCondLst>
                                            <p:cond delay="0"/>
                                          </p:stCondLst>
                                        </p:cTn>
                                        <p:tgtEl>
                                          <p:spTgt spid="49"/>
                                        </p:tgtEl>
                                        <p:attrNameLst>
                                          <p:attrName>style.visibility</p:attrName>
                                        </p:attrNameLst>
                                      </p:cBhvr>
                                      <p:to>
                                        <p:strVal val="visible"/>
                                      </p:to>
                                    </p:set>
                                  </p:childTnLst>
                                </p:cTn>
                              </p:par>
                              <p:par>
                                <p:cTn id="343" presetID="6" presetClass="emph" presetSubtype="0" fill="hold" grpId="1" nodeType="withEffect">
                                  <p:stCondLst>
                                    <p:cond delay="940"/>
                                  </p:stCondLst>
                                  <p:childTnLst>
                                    <p:animScale>
                                      <p:cBhvr>
                                        <p:cTn id="344" dur="2" fill="hold"/>
                                        <p:tgtEl>
                                          <p:spTgt spid="49"/>
                                        </p:tgtEl>
                                      </p:cBhvr>
                                      <p:by x="50000" y="50000"/>
                                    </p:animScale>
                                  </p:childTnLst>
                                </p:cTn>
                              </p:par>
                              <p:par>
                                <p:cTn id="345" presetID="42" presetClass="path" presetSubtype="0" decel="100000" fill="hold" grpId="2" nodeType="withEffect">
                                  <p:stCondLst>
                                    <p:cond delay="940"/>
                                  </p:stCondLst>
                                  <p:childTnLst>
                                    <p:animMotion origin="layout" path="M 2.70833E-6 4.81481E-6 L -0.00456 -0.05394 " pathEditMode="relative" rAng="0" ptsTypes="AA">
                                      <p:cBhvr>
                                        <p:cTn id="346" dur="80" spd="-100000" fill="hold"/>
                                        <p:tgtEl>
                                          <p:spTgt spid="49"/>
                                        </p:tgtEl>
                                        <p:attrNameLst>
                                          <p:attrName>ppt_x</p:attrName>
                                          <p:attrName>ppt_y</p:attrName>
                                        </p:attrNameLst>
                                      </p:cBhvr>
                                      <p:rCtr x="-234" y="-2708"/>
                                    </p:animMotion>
                                  </p:childTnLst>
                                </p:cTn>
                              </p:par>
                              <p:par>
                                <p:cTn id="347" presetID="6" presetClass="emph" presetSubtype="0" decel="100000" fill="hold" grpId="3" nodeType="withEffect">
                                  <p:stCondLst>
                                    <p:cond delay="940"/>
                                  </p:stCondLst>
                                  <p:childTnLst>
                                    <p:animScale>
                                      <p:cBhvr>
                                        <p:cTn id="348" dur="80" fill="hold"/>
                                        <p:tgtEl>
                                          <p:spTgt spid="49"/>
                                        </p:tgtEl>
                                      </p:cBhvr>
                                      <p:by x="200000" y="200000"/>
                                    </p:animScale>
                                  </p:childTnLst>
                                </p:cTn>
                              </p:par>
                              <p:par>
                                <p:cTn id="349" presetID="42" presetClass="path" presetSubtype="0" accel="100000" fill="hold" grpId="4" nodeType="withEffect">
                                  <p:stCondLst>
                                    <p:cond delay="1020"/>
                                  </p:stCondLst>
                                  <p:childTnLst>
                                    <p:animMotion origin="layout" path="M 2.70833E-6 4.81481E-6 L 2.70833E-6 0.0831 " pathEditMode="relative" rAng="0" ptsTypes="AA">
                                      <p:cBhvr>
                                        <p:cTn id="350" dur="100" fill="hold"/>
                                        <p:tgtEl>
                                          <p:spTgt spid="49"/>
                                        </p:tgtEl>
                                        <p:attrNameLst>
                                          <p:attrName>ppt_x</p:attrName>
                                          <p:attrName>ppt_y</p:attrName>
                                        </p:attrNameLst>
                                      </p:cBhvr>
                                      <p:rCtr x="0" y="4144"/>
                                    </p:animMotion>
                                  </p:childTnLst>
                                </p:cTn>
                              </p:par>
                              <p:par>
                                <p:cTn id="351" presetID="6" presetClass="emph" presetSubtype="0" autoRev="1" fill="hold" grpId="5" nodeType="withEffect">
                                  <p:stCondLst>
                                    <p:cond delay="1100"/>
                                  </p:stCondLst>
                                  <p:childTnLst>
                                    <p:animScale>
                                      <p:cBhvr>
                                        <p:cTn id="352" dur="20" fill="hold"/>
                                        <p:tgtEl>
                                          <p:spTgt spid="49"/>
                                        </p:tgtEl>
                                      </p:cBhvr>
                                      <p:by x="100000" y="60000"/>
                                    </p:animScale>
                                  </p:childTnLst>
                                </p:cTn>
                              </p:par>
                              <p:par>
                                <p:cTn id="353" presetID="0" presetClass="path" presetSubtype="0" decel="100000" autoRev="1" fill="hold" grpId="6" nodeType="withEffect">
                                  <p:stCondLst>
                                    <p:cond delay="1120"/>
                                  </p:stCondLst>
                                  <p:childTnLst>
                                    <p:animMotion origin="layout" path="M 2.70833E-6 0.0831 L 2.70833E-6 0.02476 " pathEditMode="relative" rAng="0" ptsTypes="AA">
                                      <p:cBhvr>
                                        <p:cTn id="354" dur="50" fill="hold"/>
                                        <p:tgtEl>
                                          <p:spTgt spid="49"/>
                                        </p:tgtEl>
                                        <p:attrNameLst>
                                          <p:attrName>ppt_x</p:attrName>
                                          <p:attrName>ppt_y</p:attrName>
                                        </p:attrNameLst>
                                      </p:cBhvr>
                                      <p:rCtr x="0" y="-2917"/>
                                    </p:animMotion>
                                  </p:childTnLst>
                                </p:cTn>
                              </p:par>
                              <p:par>
                                <p:cTn id="355" presetID="6" presetClass="emph" presetSubtype="0" autoRev="1" fill="hold" grpId="7" nodeType="withEffect">
                                  <p:stCondLst>
                                    <p:cond delay="1200"/>
                                  </p:stCondLst>
                                  <p:childTnLst>
                                    <p:animScale>
                                      <p:cBhvr>
                                        <p:cTn id="356" dur="20" fill="hold"/>
                                        <p:tgtEl>
                                          <p:spTgt spid="49"/>
                                        </p:tgtEl>
                                      </p:cBhvr>
                                      <p:by x="100000" y="80000"/>
                                    </p:animScale>
                                  </p:childTnLst>
                                </p:cTn>
                              </p:par>
                              <p:par>
                                <p:cTn id="357" presetID="0" presetClass="path" presetSubtype="0" decel="100000" fill="hold" grpId="8" nodeType="withEffect">
                                  <p:stCondLst>
                                    <p:cond delay="1220"/>
                                  </p:stCondLst>
                                  <p:childTnLst>
                                    <p:animMotion origin="layout" path="M 2.70833E-6 0.0831 L 2.70833E-6 0.05092 " pathEditMode="relative" rAng="0" ptsTypes="AA">
                                      <p:cBhvr>
                                        <p:cTn id="358" dur="50" fill="hold"/>
                                        <p:tgtEl>
                                          <p:spTgt spid="49"/>
                                        </p:tgtEl>
                                        <p:attrNameLst>
                                          <p:attrName>ppt_x</p:attrName>
                                          <p:attrName>ppt_y</p:attrName>
                                        </p:attrNameLst>
                                      </p:cBhvr>
                                      <p:rCtr x="0" y="-1620"/>
                                    </p:animMotion>
                                  </p:childTnLst>
                                </p:cTn>
                              </p:par>
                              <p:par>
                                <p:cTn id="359" presetID="2" presetClass="exit" presetSubtype="4" accel="100000" fill="hold" grpId="9" nodeType="withEffect">
                                  <p:stCondLst>
                                    <p:cond delay="1270"/>
                                  </p:stCondLst>
                                  <p:childTnLst>
                                    <p:anim calcmode="lin" valueType="num">
                                      <p:cBhvr additive="base">
                                        <p:cTn id="360" dur="80"/>
                                        <p:tgtEl>
                                          <p:spTgt spid="49"/>
                                        </p:tgtEl>
                                        <p:attrNameLst>
                                          <p:attrName>ppt_x</p:attrName>
                                        </p:attrNameLst>
                                      </p:cBhvr>
                                      <p:tavLst>
                                        <p:tav tm="0">
                                          <p:val>
                                            <p:strVal val="ppt_x"/>
                                          </p:val>
                                        </p:tav>
                                        <p:tav tm="100000">
                                          <p:val>
                                            <p:strVal val="ppt_x"/>
                                          </p:val>
                                        </p:tav>
                                      </p:tavLst>
                                    </p:anim>
                                    <p:anim calcmode="lin" valueType="num">
                                      <p:cBhvr additive="base">
                                        <p:cTn id="361" dur="80"/>
                                        <p:tgtEl>
                                          <p:spTgt spid="49"/>
                                        </p:tgtEl>
                                        <p:attrNameLst>
                                          <p:attrName>ppt_y</p:attrName>
                                        </p:attrNameLst>
                                      </p:cBhvr>
                                      <p:tavLst>
                                        <p:tav tm="0">
                                          <p:val>
                                            <p:strVal val="ppt_y"/>
                                          </p:val>
                                        </p:tav>
                                        <p:tav tm="100000">
                                          <p:val>
                                            <p:strVal val="1+ppt_h/2"/>
                                          </p:val>
                                        </p:tav>
                                      </p:tavLst>
                                    </p:anim>
                                    <p:set>
                                      <p:cBhvr>
                                        <p:cTn id="362" dur="1" fill="hold">
                                          <p:stCondLst>
                                            <p:cond delay="79"/>
                                          </p:stCondLst>
                                        </p:cTn>
                                        <p:tgtEl>
                                          <p:spTgt spid="49"/>
                                        </p:tgtEl>
                                        <p:attrNameLst>
                                          <p:attrName>style.visibility</p:attrName>
                                        </p:attrNameLst>
                                      </p:cBhvr>
                                      <p:to>
                                        <p:strVal val="hidden"/>
                                      </p:to>
                                    </p:set>
                                  </p:childTnLst>
                                </p:cTn>
                              </p:par>
                              <p:par>
                                <p:cTn id="363" presetID="1" presetClass="entr" presetSubtype="0" fill="hold" grpId="0" nodeType="withEffect">
                                  <p:stCondLst>
                                    <p:cond delay="920"/>
                                  </p:stCondLst>
                                  <p:childTnLst>
                                    <p:set>
                                      <p:cBhvr>
                                        <p:cTn id="364" dur="1" fill="hold">
                                          <p:stCondLst>
                                            <p:cond delay="0"/>
                                          </p:stCondLst>
                                        </p:cTn>
                                        <p:tgtEl>
                                          <p:spTgt spid="44"/>
                                        </p:tgtEl>
                                        <p:attrNameLst>
                                          <p:attrName>style.visibility</p:attrName>
                                        </p:attrNameLst>
                                      </p:cBhvr>
                                      <p:to>
                                        <p:strVal val="visible"/>
                                      </p:to>
                                    </p:set>
                                  </p:childTnLst>
                                </p:cTn>
                              </p:par>
                              <p:par>
                                <p:cTn id="365" presetID="6" presetClass="emph" presetSubtype="0" fill="hold" grpId="1" nodeType="withEffect">
                                  <p:stCondLst>
                                    <p:cond delay="920"/>
                                  </p:stCondLst>
                                  <p:childTnLst>
                                    <p:animScale>
                                      <p:cBhvr>
                                        <p:cTn id="366" dur="2" fill="hold"/>
                                        <p:tgtEl>
                                          <p:spTgt spid="44"/>
                                        </p:tgtEl>
                                      </p:cBhvr>
                                      <p:by x="50000" y="50000"/>
                                    </p:animScale>
                                  </p:childTnLst>
                                </p:cTn>
                              </p:par>
                              <p:par>
                                <p:cTn id="367" presetID="42" presetClass="path" presetSubtype="0" decel="100000" fill="hold" grpId="2" nodeType="withEffect">
                                  <p:stCondLst>
                                    <p:cond delay="920"/>
                                  </p:stCondLst>
                                  <p:childTnLst>
                                    <p:animMotion origin="layout" path="M 1.875E-6 -1.48148E-6 L -0.11758 0.05602 " pathEditMode="relative" rAng="0" ptsTypes="AA">
                                      <p:cBhvr>
                                        <p:cTn id="368" dur="110" spd="-100000" fill="hold"/>
                                        <p:tgtEl>
                                          <p:spTgt spid="44"/>
                                        </p:tgtEl>
                                        <p:attrNameLst>
                                          <p:attrName>ppt_x</p:attrName>
                                          <p:attrName>ppt_y</p:attrName>
                                        </p:attrNameLst>
                                      </p:cBhvr>
                                      <p:rCtr x="-5885" y="2801"/>
                                    </p:animMotion>
                                  </p:childTnLst>
                                </p:cTn>
                              </p:par>
                              <p:par>
                                <p:cTn id="369" presetID="6" presetClass="emph" presetSubtype="0" decel="100000" fill="hold" grpId="3" nodeType="withEffect">
                                  <p:stCondLst>
                                    <p:cond delay="920"/>
                                  </p:stCondLst>
                                  <p:childTnLst>
                                    <p:animScale>
                                      <p:cBhvr>
                                        <p:cTn id="370" dur="110" fill="hold"/>
                                        <p:tgtEl>
                                          <p:spTgt spid="44"/>
                                        </p:tgtEl>
                                      </p:cBhvr>
                                      <p:by x="200000" y="200000"/>
                                    </p:animScale>
                                  </p:childTnLst>
                                </p:cTn>
                              </p:par>
                              <p:par>
                                <p:cTn id="371" presetID="42" presetClass="path" presetSubtype="0" accel="100000" fill="hold" grpId="4" nodeType="withEffect">
                                  <p:stCondLst>
                                    <p:cond delay="1030"/>
                                  </p:stCondLst>
                                  <p:childTnLst>
                                    <p:animMotion origin="layout" path="M -3.54167E-6 1.48148E-6 L -3.54167E-6 0.13773 " pathEditMode="relative" rAng="0" ptsTypes="AA">
                                      <p:cBhvr>
                                        <p:cTn id="372" dur="100" fill="hold"/>
                                        <p:tgtEl>
                                          <p:spTgt spid="44"/>
                                        </p:tgtEl>
                                        <p:attrNameLst>
                                          <p:attrName>ppt_x</p:attrName>
                                          <p:attrName>ppt_y</p:attrName>
                                        </p:attrNameLst>
                                      </p:cBhvr>
                                      <p:rCtr x="0" y="6875"/>
                                    </p:animMotion>
                                  </p:childTnLst>
                                </p:cTn>
                              </p:par>
                              <p:par>
                                <p:cTn id="373" presetID="6" presetClass="emph" presetSubtype="0" autoRev="1" fill="hold" grpId="5" nodeType="withEffect">
                                  <p:stCondLst>
                                    <p:cond delay="1110"/>
                                  </p:stCondLst>
                                  <p:childTnLst>
                                    <p:animScale>
                                      <p:cBhvr>
                                        <p:cTn id="374" dur="20" fill="hold"/>
                                        <p:tgtEl>
                                          <p:spTgt spid="44"/>
                                        </p:tgtEl>
                                      </p:cBhvr>
                                      <p:by x="100000" y="60000"/>
                                    </p:animScale>
                                  </p:childTnLst>
                                </p:cTn>
                              </p:par>
                              <p:par>
                                <p:cTn id="375" presetID="0" presetClass="path" presetSubtype="0" decel="100000" autoRev="1" fill="hold" grpId="6" nodeType="withEffect">
                                  <p:stCondLst>
                                    <p:cond delay="1130"/>
                                  </p:stCondLst>
                                  <p:childTnLst>
                                    <p:animMotion origin="layout" path="M 1.875E-6 0.13773 L 1.875E-6 0.04213 " pathEditMode="relative" rAng="0" ptsTypes="AA">
                                      <p:cBhvr>
                                        <p:cTn id="376" dur="50" fill="hold"/>
                                        <p:tgtEl>
                                          <p:spTgt spid="44"/>
                                        </p:tgtEl>
                                        <p:attrNameLst>
                                          <p:attrName>ppt_x</p:attrName>
                                          <p:attrName>ppt_y</p:attrName>
                                        </p:attrNameLst>
                                      </p:cBhvr>
                                      <p:rCtr x="0" y="-4792"/>
                                    </p:animMotion>
                                  </p:childTnLst>
                                </p:cTn>
                              </p:par>
                              <p:par>
                                <p:cTn id="377" presetID="6" presetClass="emph" presetSubtype="0" autoRev="1" fill="hold" grpId="7" nodeType="withEffect">
                                  <p:stCondLst>
                                    <p:cond delay="1210"/>
                                  </p:stCondLst>
                                  <p:childTnLst>
                                    <p:animScale>
                                      <p:cBhvr>
                                        <p:cTn id="378" dur="20" fill="hold"/>
                                        <p:tgtEl>
                                          <p:spTgt spid="44"/>
                                        </p:tgtEl>
                                      </p:cBhvr>
                                      <p:by x="100000" y="80000"/>
                                    </p:animScale>
                                  </p:childTnLst>
                                </p:cTn>
                              </p:par>
                              <p:par>
                                <p:cTn id="379" presetID="0" presetClass="path" presetSubtype="0" decel="100000" fill="hold" grpId="8" nodeType="withEffect">
                                  <p:stCondLst>
                                    <p:cond delay="1230"/>
                                  </p:stCondLst>
                                  <p:childTnLst>
                                    <p:animMotion origin="layout" path="M 1.875E-6 0.13773 L 1.875E-6 0.08218 " pathEditMode="relative" rAng="0" ptsTypes="AA">
                                      <p:cBhvr>
                                        <p:cTn id="380" dur="50" fill="hold"/>
                                        <p:tgtEl>
                                          <p:spTgt spid="44"/>
                                        </p:tgtEl>
                                        <p:attrNameLst>
                                          <p:attrName>ppt_x</p:attrName>
                                          <p:attrName>ppt_y</p:attrName>
                                        </p:attrNameLst>
                                      </p:cBhvr>
                                      <p:rCtr x="0" y="-2778"/>
                                    </p:animMotion>
                                  </p:childTnLst>
                                </p:cTn>
                              </p:par>
                              <p:par>
                                <p:cTn id="381" presetID="2" presetClass="exit" presetSubtype="4" accel="100000" fill="hold" grpId="9" nodeType="withEffect">
                                  <p:stCondLst>
                                    <p:cond delay="1280"/>
                                  </p:stCondLst>
                                  <p:childTnLst>
                                    <p:anim calcmode="lin" valueType="num">
                                      <p:cBhvr additive="base">
                                        <p:cTn id="382" dur="70"/>
                                        <p:tgtEl>
                                          <p:spTgt spid="44"/>
                                        </p:tgtEl>
                                        <p:attrNameLst>
                                          <p:attrName>ppt_x</p:attrName>
                                        </p:attrNameLst>
                                      </p:cBhvr>
                                      <p:tavLst>
                                        <p:tav tm="0">
                                          <p:val>
                                            <p:strVal val="ppt_x"/>
                                          </p:val>
                                        </p:tav>
                                        <p:tav tm="100000">
                                          <p:val>
                                            <p:strVal val="ppt_x"/>
                                          </p:val>
                                        </p:tav>
                                      </p:tavLst>
                                    </p:anim>
                                    <p:anim calcmode="lin" valueType="num">
                                      <p:cBhvr additive="base">
                                        <p:cTn id="383" dur="70"/>
                                        <p:tgtEl>
                                          <p:spTgt spid="44"/>
                                        </p:tgtEl>
                                        <p:attrNameLst>
                                          <p:attrName>ppt_y</p:attrName>
                                        </p:attrNameLst>
                                      </p:cBhvr>
                                      <p:tavLst>
                                        <p:tav tm="0">
                                          <p:val>
                                            <p:strVal val="ppt_y"/>
                                          </p:val>
                                        </p:tav>
                                        <p:tav tm="100000">
                                          <p:val>
                                            <p:strVal val="1+ppt_h/2"/>
                                          </p:val>
                                        </p:tav>
                                      </p:tavLst>
                                    </p:anim>
                                    <p:set>
                                      <p:cBhvr>
                                        <p:cTn id="384" dur="1" fill="hold">
                                          <p:stCondLst>
                                            <p:cond delay="69"/>
                                          </p:stCondLst>
                                        </p:cTn>
                                        <p:tgtEl>
                                          <p:spTgt spid="44"/>
                                        </p:tgtEl>
                                        <p:attrNameLst>
                                          <p:attrName>style.visibility</p:attrName>
                                        </p:attrNameLst>
                                      </p:cBhvr>
                                      <p:to>
                                        <p:strVal val="hidden"/>
                                      </p:to>
                                    </p:set>
                                  </p:childTnLst>
                                </p:cTn>
                              </p:par>
                              <p:par>
                                <p:cTn id="385" presetID="10" presetClass="entr" presetSubtype="0" fill="hold" grpId="0" nodeType="withEffect">
                                  <p:stCondLst>
                                    <p:cond delay="940"/>
                                  </p:stCondLst>
                                  <p:childTnLst>
                                    <p:set>
                                      <p:cBhvr>
                                        <p:cTn id="386" dur="1" fill="hold">
                                          <p:stCondLst>
                                            <p:cond delay="0"/>
                                          </p:stCondLst>
                                        </p:cTn>
                                        <p:tgtEl>
                                          <p:spTgt spid="50"/>
                                        </p:tgtEl>
                                        <p:attrNameLst>
                                          <p:attrName>style.visibility</p:attrName>
                                        </p:attrNameLst>
                                      </p:cBhvr>
                                      <p:to>
                                        <p:strVal val="visible"/>
                                      </p:to>
                                    </p:set>
                                    <p:animEffect transition="in" filter="fade">
                                      <p:cBhvr>
                                        <p:cTn id="387" dur="140"/>
                                        <p:tgtEl>
                                          <p:spTgt spid="50"/>
                                        </p:tgtEl>
                                      </p:cBhvr>
                                    </p:animEffect>
                                  </p:childTnLst>
                                </p:cTn>
                              </p:par>
                              <p:par>
                                <p:cTn id="388" presetID="2" presetClass="exit" presetSubtype="1" accel="100000" fill="hold" grpId="1" nodeType="withEffect">
                                  <p:stCondLst>
                                    <p:cond delay="1240"/>
                                  </p:stCondLst>
                                  <p:childTnLst>
                                    <p:anim calcmode="lin" valueType="num">
                                      <p:cBhvr additive="base">
                                        <p:cTn id="389" dur="150"/>
                                        <p:tgtEl>
                                          <p:spTgt spid="50"/>
                                        </p:tgtEl>
                                        <p:attrNameLst>
                                          <p:attrName>ppt_x</p:attrName>
                                        </p:attrNameLst>
                                      </p:cBhvr>
                                      <p:tavLst>
                                        <p:tav tm="0">
                                          <p:val>
                                            <p:strVal val="ppt_x"/>
                                          </p:val>
                                        </p:tav>
                                        <p:tav tm="100000">
                                          <p:val>
                                            <p:strVal val="ppt_x"/>
                                          </p:val>
                                        </p:tav>
                                      </p:tavLst>
                                    </p:anim>
                                    <p:anim calcmode="lin" valueType="num">
                                      <p:cBhvr additive="base">
                                        <p:cTn id="390" dur="150"/>
                                        <p:tgtEl>
                                          <p:spTgt spid="50"/>
                                        </p:tgtEl>
                                        <p:attrNameLst>
                                          <p:attrName>ppt_y</p:attrName>
                                        </p:attrNameLst>
                                      </p:cBhvr>
                                      <p:tavLst>
                                        <p:tav tm="0">
                                          <p:val>
                                            <p:strVal val="ppt_y"/>
                                          </p:val>
                                        </p:tav>
                                        <p:tav tm="100000">
                                          <p:val>
                                            <p:strVal val="0-ppt_h/2"/>
                                          </p:val>
                                        </p:tav>
                                      </p:tavLst>
                                    </p:anim>
                                    <p:set>
                                      <p:cBhvr>
                                        <p:cTn id="391" dur="1" fill="hold">
                                          <p:stCondLst>
                                            <p:cond delay="149"/>
                                          </p:stCondLst>
                                        </p:cTn>
                                        <p:tgtEl>
                                          <p:spTgt spid="50"/>
                                        </p:tgtEl>
                                        <p:attrNameLst>
                                          <p:attrName>style.visibility</p:attrName>
                                        </p:attrNameLst>
                                      </p:cBhvr>
                                      <p:to>
                                        <p:strVal val="hidden"/>
                                      </p:to>
                                    </p:set>
                                  </p:childTnLst>
                                </p:cTn>
                              </p:par>
                              <p:par>
                                <p:cTn id="392" presetID="1" presetClass="entr" presetSubtype="0" fill="hold" grpId="0" nodeType="withEffect">
                                  <p:stCondLst>
                                    <p:cond delay="940"/>
                                  </p:stCondLst>
                                  <p:childTnLst>
                                    <p:set>
                                      <p:cBhvr>
                                        <p:cTn id="393" dur="1" fill="hold">
                                          <p:stCondLst>
                                            <p:cond delay="0"/>
                                          </p:stCondLst>
                                        </p:cTn>
                                        <p:tgtEl>
                                          <p:spTgt spid="51"/>
                                        </p:tgtEl>
                                        <p:attrNameLst>
                                          <p:attrName>style.visibility</p:attrName>
                                        </p:attrNameLst>
                                      </p:cBhvr>
                                      <p:to>
                                        <p:strVal val="visible"/>
                                      </p:to>
                                    </p:set>
                                  </p:childTnLst>
                                </p:cTn>
                              </p:par>
                              <p:par>
                                <p:cTn id="394" presetID="6" presetClass="emph" presetSubtype="0" fill="hold" grpId="1" nodeType="withEffect">
                                  <p:stCondLst>
                                    <p:cond delay="940"/>
                                  </p:stCondLst>
                                  <p:childTnLst>
                                    <p:animScale>
                                      <p:cBhvr>
                                        <p:cTn id="395" dur="2" fill="hold"/>
                                        <p:tgtEl>
                                          <p:spTgt spid="51"/>
                                        </p:tgtEl>
                                      </p:cBhvr>
                                      <p:by x="50000" y="50000"/>
                                    </p:animScale>
                                  </p:childTnLst>
                                </p:cTn>
                              </p:par>
                              <p:par>
                                <p:cTn id="396" presetID="42" presetClass="path" presetSubtype="0" decel="100000" fill="hold" grpId="2" nodeType="withEffect">
                                  <p:stCondLst>
                                    <p:cond delay="940"/>
                                  </p:stCondLst>
                                  <p:childTnLst>
                                    <p:animMotion origin="layout" path="M 0 4.44444E-6 L -0.0625 0.13194 " pathEditMode="relative" rAng="0" ptsTypes="AA">
                                      <p:cBhvr>
                                        <p:cTn id="397" dur="99" spd="-100000" fill="hold"/>
                                        <p:tgtEl>
                                          <p:spTgt spid="51"/>
                                        </p:tgtEl>
                                        <p:attrNameLst>
                                          <p:attrName>ppt_x</p:attrName>
                                          <p:attrName>ppt_y</p:attrName>
                                        </p:attrNameLst>
                                      </p:cBhvr>
                                      <p:rCtr x="-3125" y="6597"/>
                                    </p:animMotion>
                                  </p:childTnLst>
                                </p:cTn>
                              </p:par>
                              <p:par>
                                <p:cTn id="398" presetID="6" presetClass="emph" presetSubtype="0" decel="100000" fill="hold" grpId="3" nodeType="withEffect">
                                  <p:stCondLst>
                                    <p:cond delay="940"/>
                                  </p:stCondLst>
                                  <p:childTnLst>
                                    <p:animScale>
                                      <p:cBhvr>
                                        <p:cTn id="399" dur="99" fill="hold"/>
                                        <p:tgtEl>
                                          <p:spTgt spid="51"/>
                                        </p:tgtEl>
                                      </p:cBhvr>
                                      <p:by x="200000" y="200000"/>
                                    </p:animScale>
                                  </p:childTnLst>
                                </p:cTn>
                              </p:par>
                              <p:par>
                                <p:cTn id="400" presetID="42" presetClass="path" presetSubtype="0" accel="100000" fill="hold" grpId="4" nodeType="withEffect">
                                  <p:stCondLst>
                                    <p:cond delay="1039"/>
                                  </p:stCondLst>
                                  <p:childTnLst>
                                    <p:animMotion origin="layout" path="M -1.45833E-6 4.44444E-6 L -1.45833E-6 0.07245 " pathEditMode="relative" rAng="0" ptsTypes="AA">
                                      <p:cBhvr>
                                        <p:cTn id="401" dur="72" fill="hold"/>
                                        <p:tgtEl>
                                          <p:spTgt spid="51"/>
                                        </p:tgtEl>
                                        <p:attrNameLst>
                                          <p:attrName>ppt_x</p:attrName>
                                          <p:attrName>ppt_y</p:attrName>
                                        </p:attrNameLst>
                                      </p:cBhvr>
                                      <p:rCtr x="0" y="3611"/>
                                    </p:animMotion>
                                  </p:childTnLst>
                                </p:cTn>
                              </p:par>
                              <p:par>
                                <p:cTn id="402" presetID="6" presetClass="emph" presetSubtype="0" autoRev="1" fill="hold" grpId="5" nodeType="withEffect">
                                  <p:stCondLst>
                                    <p:cond delay="1093"/>
                                  </p:stCondLst>
                                  <p:childTnLst>
                                    <p:animScale>
                                      <p:cBhvr>
                                        <p:cTn id="403" dur="18" fill="hold"/>
                                        <p:tgtEl>
                                          <p:spTgt spid="51"/>
                                        </p:tgtEl>
                                      </p:cBhvr>
                                      <p:by x="100000" y="60000"/>
                                    </p:animScale>
                                  </p:childTnLst>
                                </p:cTn>
                              </p:par>
                              <p:par>
                                <p:cTn id="404" presetID="0" presetClass="path" presetSubtype="0" decel="100000" autoRev="1" fill="hold" grpId="6" nodeType="withEffect">
                                  <p:stCondLst>
                                    <p:cond delay="1111"/>
                                  </p:stCondLst>
                                  <p:childTnLst>
                                    <p:animMotion origin="layout" path="M -1.45833E-6 0.07245 L -1.45833E-6 0.01944 " pathEditMode="relative" rAng="0" ptsTypes="AA">
                                      <p:cBhvr>
                                        <p:cTn id="405" dur="45" fill="hold"/>
                                        <p:tgtEl>
                                          <p:spTgt spid="51"/>
                                        </p:tgtEl>
                                        <p:attrNameLst>
                                          <p:attrName>ppt_x</p:attrName>
                                          <p:attrName>ppt_y</p:attrName>
                                        </p:attrNameLst>
                                      </p:cBhvr>
                                      <p:rCtr x="0" y="-2662"/>
                                    </p:animMotion>
                                  </p:childTnLst>
                                </p:cTn>
                              </p:par>
                              <p:par>
                                <p:cTn id="406" presetID="6" presetClass="emph" presetSubtype="0" autoRev="1" fill="hold" grpId="7" nodeType="withEffect">
                                  <p:stCondLst>
                                    <p:cond delay="1183"/>
                                  </p:stCondLst>
                                  <p:childTnLst>
                                    <p:animScale>
                                      <p:cBhvr>
                                        <p:cTn id="407" dur="18" fill="hold"/>
                                        <p:tgtEl>
                                          <p:spTgt spid="51"/>
                                        </p:tgtEl>
                                      </p:cBhvr>
                                      <p:by x="100000" y="80000"/>
                                    </p:animScale>
                                  </p:childTnLst>
                                </p:cTn>
                              </p:par>
                              <p:par>
                                <p:cTn id="408" presetID="0" presetClass="path" presetSubtype="0" decel="100000" fill="hold" grpId="8" nodeType="withEffect">
                                  <p:stCondLst>
                                    <p:cond delay="1201"/>
                                  </p:stCondLst>
                                  <p:childTnLst>
                                    <p:animMotion origin="layout" path="M -1.45833E-6 0.07245 L -1.45833E-6 0.05023 " pathEditMode="relative" rAng="0" ptsTypes="AA">
                                      <p:cBhvr>
                                        <p:cTn id="409" dur="45" fill="hold"/>
                                        <p:tgtEl>
                                          <p:spTgt spid="51"/>
                                        </p:tgtEl>
                                        <p:attrNameLst>
                                          <p:attrName>ppt_x</p:attrName>
                                          <p:attrName>ppt_y</p:attrName>
                                        </p:attrNameLst>
                                      </p:cBhvr>
                                      <p:rCtr x="0" y="-1111"/>
                                    </p:animMotion>
                                  </p:childTnLst>
                                </p:cTn>
                              </p:par>
                              <p:par>
                                <p:cTn id="410" presetID="2" presetClass="exit" presetSubtype="4" accel="100000" fill="hold" grpId="9" nodeType="withEffect">
                                  <p:stCondLst>
                                    <p:cond delay="1244"/>
                                  </p:stCondLst>
                                  <p:childTnLst>
                                    <p:anim calcmode="lin" valueType="num">
                                      <p:cBhvr additive="base">
                                        <p:cTn id="411" dur="60"/>
                                        <p:tgtEl>
                                          <p:spTgt spid="51"/>
                                        </p:tgtEl>
                                        <p:attrNameLst>
                                          <p:attrName>ppt_x</p:attrName>
                                        </p:attrNameLst>
                                      </p:cBhvr>
                                      <p:tavLst>
                                        <p:tav tm="0">
                                          <p:val>
                                            <p:strVal val="ppt_x"/>
                                          </p:val>
                                        </p:tav>
                                        <p:tav tm="100000">
                                          <p:val>
                                            <p:strVal val="ppt_x"/>
                                          </p:val>
                                        </p:tav>
                                      </p:tavLst>
                                    </p:anim>
                                    <p:anim calcmode="lin" valueType="num">
                                      <p:cBhvr additive="base">
                                        <p:cTn id="412" dur="60"/>
                                        <p:tgtEl>
                                          <p:spTgt spid="51"/>
                                        </p:tgtEl>
                                        <p:attrNameLst>
                                          <p:attrName>ppt_y</p:attrName>
                                        </p:attrNameLst>
                                      </p:cBhvr>
                                      <p:tavLst>
                                        <p:tav tm="0">
                                          <p:val>
                                            <p:strVal val="ppt_y"/>
                                          </p:val>
                                        </p:tav>
                                        <p:tav tm="100000">
                                          <p:val>
                                            <p:strVal val="1+ppt_h/2"/>
                                          </p:val>
                                        </p:tav>
                                      </p:tavLst>
                                    </p:anim>
                                    <p:set>
                                      <p:cBhvr>
                                        <p:cTn id="413" dur="1" fill="hold">
                                          <p:stCondLst>
                                            <p:cond delay="59"/>
                                          </p:stCondLst>
                                        </p:cTn>
                                        <p:tgtEl>
                                          <p:spTgt spid="51"/>
                                        </p:tgtEl>
                                        <p:attrNameLst>
                                          <p:attrName>style.visibility</p:attrName>
                                        </p:attrNameLst>
                                      </p:cBhvr>
                                      <p:to>
                                        <p:strVal val="hidden"/>
                                      </p:to>
                                    </p:set>
                                  </p:childTnLst>
                                </p:cTn>
                              </p:par>
                              <p:par>
                                <p:cTn id="414" presetID="1" presetClass="entr" presetSubtype="0" fill="hold" grpId="0" nodeType="withEffect">
                                  <p:stCondLst>
                                    <p:cond delay="931"/>
                                  </p:stCondLst>
                                  <p:childTnLst>
                                    <p:set>
                                      <p:cBhvr>
                                        <p:cTn id="415" dur="1" fill="hold">
                                          <p:stCondLst>
                                            <p:cond delay="0"/>
                                          </p:stCondLst>
                                        </p:cTn>
                                        <p:tgtEl>
                                          <p:spTgt spid="52"/>
                                        </p:tgtEl>
                                        <p:attrNameLst>
                                          <p:attrName>style.visibility</p:attrName>
                                        </p:attrNameLst>
                                      </p:cBhvr>
                                      <p:to>
                                        <p:strVal val="visible"/>
                                      </p:to>
                                    </p:set>
                                  </p:childTnLst>
                                </p:cTn>
                              </p:par>
                              <p:par>
                                <p:cTn id="416" presetID="6" presetClass="emph" presetSubtype="0" fill="hold" grpId="1" nodeType="withEffect">
                                  <p:stCondLst>
                                    <p:cond delay="931"/>
                                  </p:stCondLst>
                                  <p:childTnLst>
                                    <p:animScale>
                                      <p:cBhvr>
                                        <p:cTn id="417" dur="2" fill="hold"/>
                                        <p:tgtEl>
                                          <p:spTgt spid="52"/>
                                        </p:tgtEl>
                                      </p:cBhvr>
                                      <p:by x="50000" y="50000"/>
                                    </p:animScale>
                                  </p:childTnLst>
                                </p:cTn>
                              </p:par>
                              <p:par>
                                <p:cTn id="418" presetID="42" presetClass="path" presetSubtype="0" decel="100000" fill="hold" grpId="2" nodeType="withEffect">
                                  <p:stCondLst>
                                    <p:cond delay="931"/>
                                  </p:stCondLst>
                                  <p:childTnLst>
                                    <p:animMotion origin="layout" path="M -4.58333E-6 2.96296E-6 L -0.05286 -0.01204 " pathEditMode="relative" rAng="0" ptsTypes="AA">
                                      <p:cBhvr>
                                        <p:cTn id="419" dur="104" spd="-100000" fill="hold"/>
                                        <p:tgtEl>
                                          <p:spTgt spid="52"/>
                                        </p:tgtEl>
                                        <p:attrNameLst>
                                          <p:attrName>ppt_x</p:attrName>
                                          <p:attrName>ppt_y</p:attrName>
                                        </p:attrNameLst>
                                      </p:cBhvr>
                                      <p:rCtr x="-2643" y="-602"/>
                                    </p:animMotion>
                                  </p:childTnLst>
                                </p:cTn>
                              </p:par>
                              <p:par>
                                <p:cTn id="420" presetID="6" presetClass="emph" presetSubtype="0" decel="100000" fill="hold" grpId="3" nodeType="withEffect">
                                  <p:stCondLst>
                                    <p:cond delay="931"/>
                                  </p:stCondLst>
                                  <p:childTnLst>
                                    <p:animScale>
                                      <p:cBhvr>
                                        <p:cTn id="421" dur="104" fill="hold"/>
                                        <p:tgtEl>
                                          <p:spTgt spid="52"/>
                                        </p:tgtEl>
                                      </p:cBhvr>
                                      <p:by x="200000" y="200000"/>
                                    </p:animScale>
                                  </p:childTnLst>
                                </p:cTn>
                              </p:par>
                              <p:par>
                                <p:cTn id="422" presetID="42" presetClass="path" presetSubtype="0" accel="100000" fill="hold" grpId="4" nodeType="withEffect">
                                  <p:stCondLst>
                                    <p:cond delay="1035"/>
                                  </p:stCondLst>
                                  <p:childTnLst>
                                    <p:animMotion origin="layout" path="M -1.25E-6 3.7037E-7 L 0.00065 0.05579 " pathEditMode="relative" rAng="0" ptsTypes="AA">
                                      <p:cBhvr>
                                        <p:cTn id="423" dur="48" fill="hold"/>
                                        <p:tgtEl>
                                          <p:spTgt spid="52"/>
                                        </p:tgtEl>
                                        <p:attrNameLst>
                                          <p:attrName>ppt_x</p:attrName>
                                          <p:attrName>ppt_y</p:attrName>
                                        </p:attrNameLst>
                                      </p:cBhvr>
                                      <p:rCtr x="26" y="2778"/>
                                    </p:animMotion>
                                  </p:childTnLst>
                                </p:cTn>
                              </p:par>
                              <p:par>
                                <p:cTn id="424" presetID="6" presetClass="emph" presetSubtype="0" autoRev="1" fill="hold" grpId="5" nodeType="withEffect">
                                  <p:stCondLst>
                                    <p:cond delay="1067"/>
                                  </p:stCondLst>
                                  <p:childTnLst>
                                    <p:animScale>
                                      <p:cBhvr>
                                        <p:cTn id="425" dur="16" fill="hold"/>
                                        <p:tgtEl>
                                          <p:spTgt spid="52"/>
                                        </p:tgtEl>
                                      </p:cBhvr>
                                      <p:by x="100000" y="60000"/>
                                    </p:animScale>
                                  </p:childTnLst>
                                </p:cTn>
                              </p:par>
                              <p:par>
                                <p:cTn id="426" presetID="0" presetClass="path" presetSubtype="0" decel="100000" autoRev="1" fill="hold" grpId="6" nodeType="withEffect">
                                  <p:stCondLst>
                                    <p:cond delay="1083"/>
                                  </p:stCondLst>
                                  <p:childTnLst>
                                    <p:animMotion origin="layout" path="M 0.00065 0.05579 L 0.00065 0.01829 " pathEditMode="relative" rAng="0" ptsTypes="AA">
                                      <p:cBhvr>
                                        <p:cTn id="427" dur="40" fill="hold"/>
                                        <p:tgtEl>
                                          <p:spTgt spid="52"/>
                                        </p:tgtEl>
                                        <p:attrNameLst>
                                          <p:attrName>ppt_x</p:attrName>
                                          <p:attrName>ppt_y</p:attrName>
                                        </p:attrNameLst>
                                      </p:cBhvr>
                                      <p:rCtr x="0" y="-1875"/>
                                    </p:animMotion>
                                  </p:childTnLst>
                                </p:cTn>
                              </p:par>
                              <p:par>
                                <p:cTn id="428" presetID="6" presetClass="emph" presetSubtype="0" autoRev="1" fill="hold" grpId="7" nodeType="withEffect">
                                  <p:stCondLst>
                                    <p:cond delay="1147"/>
                                  </p:stCondLst>
                                  <p:childTnLst>
                                    <p:animScale>
                                      <p:cBhvr>
                                        <p:cTn id="429" dur="16" fill="hold"/>
                                        <p:tgtEl>
                                          <p:spTgt spid="52"/>
                                        </p:tgtEl>
                                      </p:cBhvr>
                                      <p:by x="100000" y="80000"/>
                                    </p:animScale>
                                  </p:childTnLst>
                                </p:cTn>
                              </p:par>
                              <p:par>
                                <p:cTn id="430" presetID="0" presetClass="path" presetSubtype="0" decel="100000" fill="hold" grpId="8" nodeType="withEffect">
                                  <p:stCondLst>
                                    <p:cond delay="1163"/>
                                  </p:stCondLst>
                                  <p:childTnLst>
                                    <p:animMotion origin="layout" path="M 0.00065 0.05579 L 0.00065 0.03356 " pathEditMode="relative" rAng="0" ptsTypes="AA">
                                      <p:cBhvr>
                                        <p:cTn id="431" dur="40" fill="hold"/>
                                        <p:tgtEl>
                                          <p:spTgt spid="52"/>
                                        </p:tgtEl>
                                        <p:attrNameLst>
                                          <p:attrName>ppt_x</p:attrName>
                                          <p:attrName>ppt_y</p:attrName>
                                        </p:attrNameLst>
                                      </p:cBhvr>
                                      <p:rCtr x="0" y="-1111"/>
                                    </p:animMotion>
                                  </p:childTnLst>
                                </p:cTn>
                              </p:par>
                              <p:par>
                                <p:cTn id="432" presetID="2" presetClass="exit" presetSubtype="4" accel="100000" fill="hold" grpId="9" nodeType="withEffect">
                                  <p:stCondLst>
                                    <p:cond delay="1204"/>
                                  </p:stCondLst>
                                  <p:childTnLst>
                                    <p:anim calcmode="lin" valueType="num">
                                      <p:cBhvr additive="base">
                                        <p:cTn id="433" dur="100"/>
                                        <p:tgtEl>
                                          <p:spTgt spid="52"/>
                                        </p:tgtEl>
                                        <p:attrNameLst>
                                          <p:attrName>ppt_x</p:attrName>
                                        </p:attrNameLst>
                                      </p:cBhvr>
                                      <p:tavLst>
                                        <p:tav tm="0">
                                          <p:val>
                                            <p:strVal val="ppt_x"/>
                                          </p:val>
                                        </p:tav>
                                        <p:tav tm="100000">
                                          <p:val>
                                            <p:strVal val="ppt_x"/>
                                          </p:val>
                                        </p:tav>
                                      </p:tavLst>
                                    </p:anim>
                                    <p:anim calcmode="lin" valueType="num">
                                      <p:cBhvr additive="base">
                                        <p:cTn id="434" dur="100"/>
                                        <p:tgtEl>
                                          <p:spTgt spid="52"/>
                                        </p:tgtEl>
                                        <p:attrNameLst>
                                          <p:attrName>ppt_y</p:attrName>
                                        </p:attrNameLst>
                                      </p:cBhvr>
                                      <p:tavLst>
                                        <p:tav tm="0">
                                          <p:val>
                                            <p:strVal val="ppt_y"/>
                                          </p:val>
                                        </p:tav>
                                        <p:tav tm="100000">
                                          <p:val>
                                            <p:strVal val="1+ppt_h/2"/>
                                          </p:val>
                                        </p:tav>
                                      </p:tavLst>
                                    </p:anim>
                                    <p:set>
                                      <p:cBhvr>
                                        <p:cTn id="435" dur="1" fill="hold">
                                          <p:stCondLst>
                                            <p:cond delay="99"/>
                                          </p:stCondLst>
                                        </p:cTn>
                                        <p:tgtEl>
                                          <p:spTgt spid="52"/>
                                        </p:tgtEl>
                                        <p:attrNameLst>
                                          <p:attrName>style.visibility</p:attrName>
                                        </p:attrNameLst>
                                      </p:cBhvr>
                                      <p:to>
                                        <p:strVal val="hidden"/>
                                      </p:to>
                                    </p:set>
                                  </p:childTnLst>
                                </p:cTn>
                              </p:par>
                              <p:par>
                                <p:cTn id="436" presetID="42" presetClass="path" presetSubtype="0" accel="100000" fill="hold" grpId="9" nodeType="withEffect">
                                  <p:stCondLst>
                                    <p:cond delay="1320"/>
                                  </p:stCondLst>
                                  <p:childTnLst>
                                    <p:animMotion origin="layout" path="M -4.16667E-7 0.09398 L -4.16667E-7 0.53356 " pathEditMode="relative" rAng="0" ptsTypes="AA">
                                      <p:cBhvr>
                                        <p:cTn id="437" dur="100" fill="hold"/>
                                        <p:tgtEl>
                                          <p:spTgt spid="43"/>
                                        </p:tgtEl>
                                        <p:attrNameLst>
                                          <p:attrName>ppt_x</p:attrName>
                                          <p:attrName>ppt_y</p:attrName>
                                        </p:attrNameLst>
                                      </p:cBhvr>
                                      <p:rCtr x="0" y="21968"/>
                                    </p:animMotion>
                                  </p:childTnLst>
                                </p:cTn>
                              </p:par>
                              <p:par>
                                <p:cTn id="438" presetID="64" presetClass="path" presetSubtype="0" decel="100000" fill="hold" grpId="10" nodeType="withEffect">
                                  <p:stCondLst>
                                    <p:cond delay="1420"/>
                                  </p:stCondLst>
                                  <p:childTnLst>
                                    <p:animMotion origin="layout" path="M -4.16667E-7 0.53356 L -4.16667E-7 0.19051 " pathEditMode="relative" rAng="0" ptsTypes="AA">
                                      <p:cBhvr>
                                        <p:cTn id="439" dur="60" fill="hold"/>
                                        <p:tgtEl>
                                          <p:spTgt spid="43"/>
                                        </p:tgtEl>
                                        <p:attrNameLst>
                                          <p:attrName>ppt_x</p:attrName>
                                          <p:attrName>ppt_y</p:attrName>
                                        </p:attrNameLst>
                                      </p:cBhvr>
                                      <p:rCtr x="0" y="-17153"/>
                                    </p:animMotion>
                                  </p:childTnLst>
                                </p:cTn>
                              </p:par>
                              <p:par>
                                <p:cTn id="440" presetID="42" presetClass="path" presetSubtype="0" accel="100000" fill="hold" grpId="11" nodeType="withEffect">
                                  <p:stCondLst>
                                    <p:cond delay="1480"/>
                                  </p:stCondLst>
                                  <p:childTnLst>
                                    <p:animMotion origin="layout" path="M -4.16667E-7 0.19051 L -4.16667E-7 0.23495 " pathEditMode="relative" rAng="0" ptsTypes="AA">
                                      <p:cBhvr>
                                        <p:cTn id="441" dur="40" fill="hold"/>
                                        <p:tgtEl>
                                          <p:spTgt spid="43"/>
                                        </p:tgtEl>
                                        <p:attrNameLst>
                                          <p:attrName>ppt_x</p:attrName>
                                          <p:attrName>ppt_y</p:attrName>
                                        </p:attrNameLst>
                                      </p:cBhvr>
                                      <p:rCtr x="0" y="2176"/>
                                    </p:animMotion>
                                  </p:childTnLst>
                                </p:cTn>
                              </p:par>
                              <p:par>
                                <p:cTn id="442" presetID="64" presetClass="path" presetSubtype="0" decel="100000" autoRev="1" fill="hold" grpId="12" nodeType="withEffect">
                                  <p:stCondLst>
                                    <p:cond delay="1520"/>
                                  </p:stCondLst>
                                  <p:childTnLst>
                                    <p:animMotion origin="layout" path="M -4.16667E-7 0.23495 L -4.16667E-7 0.21597 " pathEditMode="relative" rAng="0" ptsTypes="AA">
                                      <p:cBhvr>
                                        <p:cTn id="443" dur="40" fill="hold"/>
                                        <p:tgtEl>
                                          <p:spTgt spid="43"/>
                                        </p:tgtEl>
                                        <p:attrNameLst>
                                          <p:attrName>ppt_x</p:attrName>
                                          <p:attrName>ppt_y</p:attrName>
                                        </p:attrNameLst>
                                      </p:cBhvr>
                                      <p:rCtr x="0" y="-949"/>
                                    </p:animMotion>
                                  </p:childTnLst>
                                  <p:subTnLst>
                                    <p:set>
                                      <p:cBhvr override="childStyle">
                                        <p:cTn dur="1" fill="hold" display="0" masterRel="sameClick" afterEffect="1">
                                          <p:stCondLst>
                                            <p:cond evt="end" delay="0">
                                              <p:tn val="442"/>
                                            </p:cond>
                                          </p:stCondLst>
                                        </p:cTn>
                                        <p:tgtEl>
                                          <p:spTgt spid="43"/>
                                        </p:tgtEl>
                                        <p:attrNameLst>
                                          <p:attrName>style.visibility</p:attrName>
                                        </p:attrNameLst>
                                      </p:cBhvr>
                                      <p:to>
                                        <p:strVal val="hidden"/>
                                      </p:to>
                                    </p:set>
                                  </p:subTnLst>
                                </p:cTn>
                              </p:par>
                              <p:par>
                                <p:cTn id="444" presetID="1" presetClass="entr" presetSubtype="0" fill="hold" grpId="0" nodeType="withEffect">
                                  <p:stCondLst>
                                    <p:cond delay="1600"/>
                                  </p:stCondLst>
                                  <p:childTnLst>
                                    <p:set>
                                      <p:cBhvr>
                                        <p:cTn id="445" dur="1" fill="hold">
                                          <p:stCondLst>
                                            <p:cond delay="0"/>
                                          </p:stCondLst>
                                        </p:cTn>
                                        <p:tgtEl>
                                          <p:spTgt spid="67"/>
                                        </p:tgtEl>
                                        <p:attrNameLst>
                                          <p:attrName>style.visibility</p:attrName>
                                        </p:attrNameLst>
                                      </p:cBhvr>
                                      <p:to>
                                        <p:strVal val="visible"/>
                                      </p:to>
                                    </p:set>
                                  </p:childTnLst>
                                </p:cTn>
                              </p:par>
                              <p:par>
                                <p:cTn id="446" presetID="2" presetClass="entr" presetSubtype="4" decel="100000" fill="hold" grpId="0" nodeType="withEffect">
                                  <p:stCondLst>
                                    <p:cond delay="1380"/>
                                  </p:stCondLst>
                                  <p:childTnLst>
                                    <p:set>
                                      <p:cBhvr>
                                        <p:cTn id="447" dur="1" fill="hold">
                                          <p:stCondLst>
                                            <p:cond delay="0"/>
                                          </p:stCondLst>
                                        </p:cTn>
                                        <p:tgtEl>
                                          <p:spTgt spid="66"/>
                                        </p:tgtEl>
                                        <p:attrNameLst>
                                          <p:attrName>style.visibility</p:attrName>
                                        </p:attrNameLst>
                                      </p:cBhvr>
                                      <p:to>
                                        <p:strVal val="visible"/>
                                      </p:to>
                                    </p:set>
                                    <p:anim calcmode="lin" valueType="num">
                                      <p:cBhvr additive="base">
                                        <p:cTn id="448" dur="150" fill="hold"/>
                                        <p:tgtEl>
                                          <p:spTgt spid="66"/>
                                        </p:tgtEl>
                                        <p:attrNameLst>
                                          <p:attrName>ppt_x</p:attrName>
                                        </p:attrNameLst>
                                      </p:cBhvr>
                                      <p:tavLst>
                                        <p:tav tm="0">
                                          <p:val>
                                            <p:strVal val="#ppt_x"/>
                                          </p:val>
                                        </p:tav>
                                        <p:tav tm="100000">
                                          <p:val>
                                            <p:strVal val="#ppt_x"/>
                                          </p:val>
                                        </p:tav>
                                      </p:tavLst>
                                    </p:anim>
                                    <p:anim calcmode="lin" valueType="num">
                                      <p:cBhvr additive="base">
                                        <p:cTn id="449" dur="150" fill="hold"/>
                                        <p:tgtEl>
                                          <p:spTgt spid="66"/>
                                        </p:tgtEl>
                                        <p:attrNameLst>
                                          <p:attrName>ppt_y</p:attrName>
                                        </p:attrNameLst>
                                      </p:cBhvr>
                                      <p:tavLst>
                                        <p:tav tm="0">
                                          <p:val>
                                            <p:strVal val="1+#ppt_h/2"/>
                                          </p:val>
                                        </p:tav>
                                        <p:tav tm="100000">
                                          <p:val>
                                            <p:strVal val="#ppt_y"/>
                                          </p:val>
                                        </p:tav>
                                      </p:tavLst>
                                    </p:anim>
                                  </p:childTnLst>
                                </p:cTn>
                              </p:par>
                              <p:par>
                                <p:cTn id="450" presetID="2" presetClass="entr" presetSubtype="4" decel="100000" fill="hold" grpId="0" nodeType="withEffect">
                                  <p:stCondLst>
                                    <p:cond delay="1380"/>
                                  </p:stCondLst>
                                  <p:childTnLst>
                                    <p:set>
                                      <p:cBhvr>
                                        <p:cTn id="451" dur="1" fill="hold">
                                          <p:stCondLst>
                                            <p:cond delay="0"/>
                                          </p:stCondLst>
                                        </p:cTn>
                                        <p:tgtEl>
                                          <p:spTgt spid="54"/>
                                        </p:tgtEl>
                                        <p:attrNameLst>
                                          <p:attrName>style.visibility</p:attrName>
                                        </p:attrNameLst>
                                      </p:cBhvr>
                                      <p:to>
                                        <p:strVal val="visible"/>
                                      </p:to>
                                    </p:set>
                                    <p:anim calcmode="lin" valueType="num">
                                      <p:cBhvr additive="base">
                                        <p:cTn id="452" dur="150" fill="hold"/>
                                        <p:tgtEl>
                                          <p:spTgt spid="54"/>
                                        </p:tgtEl>
                                        <p:attrNameLst>
                                          <p:attrName>ppt_x</p:attrName>
                                        </p:attrNameLst>
                                      </p:cBhvr>
                                      <p:tavLst>
                                        <p:tav tm="0">
                                          <p:val>
                                            <p:strVal val="#ppt_x"/>
                                          </p:val>
                                        </p:tav>
                                        <p:tav tm="100000">
                                          <p:val>
                                            <p:strVal val="#ppt_x"/>
                                          </p:val>
                                        </p:tav>
                                      </p:tavLst>
                                    </p:anim>
                                    <p:anim calcmode="lin" valueType="num">
                                      <p:cBhvr additive="base">
                                        <p:cTn id="453" dur="150" fill="hold"/>
                                        <p:tgtEl>
                                          <p:spTgt spid="54"/>
                                        </p:tgtEl>
                                        <p:attrNameLst>
                                          <p:attrName>ppt_y</p:attrName>
                                        </p:attrNameLst>
                                      </p:cBhvr>
                                      <p:tavLst>
                                        <p:tav tm="0">
                                          <p:val>
                                            <p:strVal val="1+#ppt_h/2"/>
                                          </p:val>
                                        </p:tav>
                                        <p:tav tm="100000">
                                          <p:val>
                                            <p:strVal val="#ppt_y"/>
                                          </p:val>
                                        </p:tav>
                                      </p:tavLst>
                                    </p:anim>
                                  </p:childTnLst>
                                </p:cTn>
                              </p:par>
                              <p:par>
                                <p:cTn id="454" presetID="2" presetClass="entr" presetSubtype="4" decel="100000" fill="hold" grpId="0" nodeType="withEffect">
                                  <p:stCondLst>
                                    <p:cond delay="1380"/>
                                  </p:stCondLst>
                                  <p:childTnLst>
                                    <p:set>
                                      <p:cBhvr>
                                        <p:cTn id="455" dur="1" fill="hold">
                                          <p:stCondLst>
                                            <p:cond delay="0"/>
                                          </p:stCondLst>
                                        </p:cTn>
                                        <p:tgtEl>
                                          <p:spTgt spid="55"/>
                                        </p:tgtEl>
                                        <p:attrNameLst>
                                          <p:attrName>style.visibility</p:attrName>
                                        </p:attrNameLst>
                                      </p:cBhvr>
                                      <p:to>
                                        <p:strVal val="visible"/>
                                      </p:to>
                                    </p:set>
                                    <p:anim calcmode="lin" valueType="num">
                                      <p:cBhvr additive="base">
                                        <p:cTn id="456" dur="150" fill="hold"/>
                                        <p:tgtEl>
                                          <p:spTgt spid="55"/>
                                        </p:tgtEl>
                                        <p:attrNameLst>
                                          <p:attrName>ppt_x</p:attrName>
                                        </p:attrNameLst>
                                      </p:cBhvr>
                                      <p:tavLst>
                                        <p:tav tm="0">
                                          <p:val>
                                            <p:strVal val="#ppt_x"/>
                                          </p:val>
                                        </p:tav>
                                        <p:tav tm="100000">
                                          <p:val>
                                            <p:strVal val="#ppt_x"/>
                                          </p:val>
                                        </p:tav>
                                      </p:tavLst>
                                    </p:anim>
                                    <p:anim calcmode="lin" valueType="num">
                                      <p:cBhvr additive="base">
                                        <p:cTn id="457" dur="150" fill="hold"/>
                                        <p:tgtEl>
                                          <p:spTgt spid="55"/>
                                        </p:tgtEl>
                                        <p:attrNameLst>
                                          <p:attrName>ppt_y</p:attrName>
                                        </p:attrNameLst>
                                      </p:cBhvr>
                                      <p:tavLst>
                                        <p:tav tm="0">
                                          <p:val>
                                            <p:strVal val="1+#ppt_h/2"/>
                                          </p:val>
                                        </p:tav>
                                        <p:tav tm="100000">
                                          <p:val>
                                            <p:strVal val="#ppt_y"/>
                                          </p:val>
                                        </p:tav>
                                      </p:tavLst>
                                    </p:anim>
                                  </p:childTnLst>
                                </p:cTn>
                              </p:par>
                              <p:par>
                                <p:cTn id="458" presetID="2" presetClass="entr" presetSubtype="4" decel="100000" fill="hold" grpId="0" nodeType="withEffect">
                                  <p:stCondLst>
                                    <p:cond delay="1380"/>
                                  </p:stCondLst>
                                  <p:childTnLst>
                                    <p:set>
                                      <p:cBhvr>
                                        <p:cTn id="459" dur="1" fill="hold">
                                          <p:stCondLst>
                                            <p:cond delay="0"/>
                                          </p:stCondLst>
                                        </p:cTn>
                                        <p:tgtEl>
                                          <p:spTgt spid="56"/>
                                        </p:tgtEl>
                                        <p:attrNameLst>
                                          <p:attrName>style.visibility</p:attrName>
                                        </p:attrNameLst>
                                      </p:cBhvr>
                                      <p:to>
                                        <p:strVal val="visible"/>
                                      </p:to>
                                    </p:set>
                                    <p:anim calcmode="lin" valueType="num">
                                      <p:cBhvr additive="base">
                                        <p:cTn id="460" dur="150" fill="hold"/>
                                        <p:tgtEl>
                                          <p:spTgt spid="56"/>
                                        </p:tgtEl>
                                        <p:attrNameLst>
                                          <p:attrName>ppt_x</p:attrName>
                                        </p:attrNameLst>
                                      </p:cBhvr>
                                      <p:tavLst>
                                        <p:tav tm="0">
                                          <p:val>
                                            <p:strVal val="#ppt_x"/>
                                          </p:val>
                                        </p:tav>
                                        <p:tav tm="100000">
                                          <p:val>
                                            <p:strVal val="#ppt_x"/>
                                          </p:val>
                                        </p:tav>
                                      </p:tavLst>
                                    </p:anim>
                                    <p:anim calcmode="lin" valueType="num">
                                      <p:cBhvr additive="base">
                                        <p:cTn id="461" dur="150" fill="hold"/>
                                        <p:tgtEl>
                                          <p:spTgt spid="56"/>
                                        </p:tgtEl>
                                        <p:attrNameLst>
                                          <p:attrName>ppt_y</p:attrName>
                                        </p:attrNameLst>
                                      </p:cBhvr>
                                      <p:tavLst>
                                        <p:tav tm="0">
                                          <p:val>
                                            <p:strVal val="1+#ppt_h/2"/>
                                          </p:val>
                                        </p:tav>
                                        <p:tav tm="100000">
                                          <p:val>
                                            <p:strVal val="#ppt_y"/>
                                          </p:val>
                                        </p:tav>
                                      </p:tavLst>
                                    </p:anim>
                                  </p:childTnLst>
                                </p:cTn>
                              </p:par>
                              <p:par>
                                <p:cTn id="462" presetID="2" presetClass="entr" presetSubtype="4" decel="100000" fill="hold" grpId="0" nodeType="withEffect">
                                  <p:stCondLst>
                                    <p:cond delay="1380"/>
                                  </p:stCondLst>
                                  <p:childTnLst>
                                    <p:set>
                                      <p:cBhvr>
                                        <p:cTn id="463" dur="1" fill="hold">
                                          <p:stCondLst>
                                            <p:cond delay="0"/>
                                          </p:stCondLst>
                                        </p:cTn>
                                        <p:tgtEl>
                                          <p:spTgt spid="57"/>
                                        </p:tgtEl>
                                        <p:attrNameLst>
                                          <p:attrName>style.visibility</p:attrName>
                                        </p:attrNameLst>
                                      </p:cBhvr>
                                      <p:to>
                                        <p:strVal val="visible"/>
                                      </p:to>
                                    </p:set>
                                    <p:anim calcmode="lin" valueType="num">
                                      <p:cBhvr additive="base">
                                        <p:cTn id="464" dur="150" fill="hold"/>
                                        <p:tgtEl>
                                          <p:spTgt spid="57"/>
                                        </p:tgtEl>
                                        <p:attrNameLst>
                                          <p:attrName>ppt_x</p:attrName>
                                        </p:attrNameLst>
                                      </p:cBhvr>
                                      <p:tavLst>
                                        <p:tav tm="0">
                                          <p:val>
                                            <p:strVal val="#ppt_x"/>
                                          </p:val>
                                        </p:tav>
                                        <p:tav tm="100000">
                                          <p:val>
                                            <p:strVal val="#ppt_x"/>
                                          </p:val>
                                        </p:tav>
                                      </p:tavLst>
                                    </p:anim>
                                    <p:anim calcmode="lin" valueType="num">
                                      <p:cBhvr additive="base">
                                        <p:cTn id="465" dur="150" fill="hold"/>
                                        <p:tgtEl>
                                          <p:spTgt spid="57"/>
                                        </p:tgtEl>
                                        <p:attrNameLst>
                                          <p:attrName>ppt_y</p:attrName>
                                        </p:attrNameLst>
                                      </p:cBhvr>
                                      <p:tavLst>
                                        <p:tav tm="0">
                                          <p:val>
                                            <p:strVal val="1+#ppt_h/2"/>
                                          </p:val>
                                        </p:tav>
                                        <p:tav tm="100000">
                                          <p:val>
                                            <p:strVal val="#ppt_y"/>
                                          </p:val>
                                        </p:tav>
                                      </p:tavLst>
                                    </p:anim>
                                  </p:childTnLst>
                                </p:cTn>
                              </p:par>
                              <p:par>
                                <p:cTn id="466" presetID="2" presetClass="entr" presetSubtype="4" decel="100000" fill="hold" grpId="0" nodeType="withEffect">
                                  <p:stCondLst>
                                    <p:cond delay="1380"/>
                                  </p:stCondLst>
                                  <p:childTnLst>
                                    <p:set>
                                      <p:cBhvr>
                                        <p:cTn id="467" dur="1" fill="hold">
                                          <p:stCondLst>
                                            <p:cond delay="0"/>
                                          </p:stCondLst>
                                        </p:cTn>
                                        <p:tgtEl>
                                          <p:spTgt spid="58"/>
                                        </p:tgtEl>
                                        <p:attrNameLst>
                                          <p:attrName>style.visibility</p:attrName>
                                        </p:attrNameLst>
                                      </p:cBhvr>
                                      <p:to>
                                        <p:strVal val="visible"/>
                                      </p:to>
                                    </p:set>
                                    <p:anim calcmode="lin" valueType="num">
                                      <p:cBhvr additive="base">
                                        <p:cTn id="468" dur="150" fill="hold"/>
                                        <p:tgtEl>
                                          <p:spTgt spid="58"/>
                                        </p:tgtEl>
                                        <p:attrNameLst>
                                          <p:attrName>ppt_x</p:attrName>
                                        </p:attrNameLst>
                                      </p:cBhvr>
                                      <p:tavLst>
                                        <p:tav tm="0">
                                          <p:val>
                                            <p:strVal val="#ppt_x"/>
                                          </p:val>
                                        </p:tav>
                                        <p:tav tm="100000">
                                          <p:val>
                                            <p:strVal val="#ppt_x"/>
                                          </p:val>
                                        </p:tav>
                                      </p:tavLst>
                                    </p:anim>
                                    <p:anim calcmode="lin" valueType="num">
                                      <p:cBhvr additive="base">
                                        <p:cTn id="469" dur="150" fill="hold"/>
                                        <p:tgtEl>
                                          <p:spTgt spid="58"/>
                                        </p:tgtEl>
                                        <p:attrNameLst>
                                          <p:attrName>ppt_y</p:attrName>
                                        </p:attrNameLst>
                                      </p:cBhvr>
                                      <p:tavLst>
                                        <p:tav tm="0">
                                          <p:val>
                                            <p:strVal val="1+#ppt_h/2"/>
                                          </p:val>
                                        </p:tav>
                                        <p:tav tm="100000">
                                          <p:val>
                                            <p:strVal val="#ppt_y"/>
                                          </p:val>
                                        </p:tav>
                                      </p:tavLst>
                                    </p:anim>
                                  </p:childTnLst>
                                </p:cTn>
                              </p:par>
                              <p:par>
                                <p:cTn id="470" presetID="2" presetClass="entr" presetSubtype="4" decel="100000" fill="hold" grpId="0" nodeType="withEffect">
                                  <p:stCondLst>
                                    <p:cond delay="1380"/>
                                  </p:stCondLst>
                                  <p:childTnLst>
                                    <p:set>
                                      <p:cBhvr>
                                        <p:cTn id="471" dur="1" fill="hold">
                                          <p:stCondLst>
                                            <p:cond delay="0"/>
                                          </p:stCondLst>
                                        </p:cTn>
                                        <p:tgtEl>
                                          <p:spTgt spid="59"/>
                                        </p:tgtEl>
                                        <p:attrNameLst>
                                          <p:attrName>style.visibility</p:attrName>
                                        </p:attrNameLst>
                                      </p:cBhvr>
                                      <p:to>
                                        <p:strVal val="visible"/>
                                      </p:to>
                                    </p:set>
                                    <p:anim calcmode="lin" valueType="num">
                                      <p:cBhvr additive="base">
                                        <p:cTn id="472" dur="150" fill="hold"/>
                                        <p:tgtEl>
                                          <p:spTgt spid="59"/>
                                        </p:tgtEl>
                                        <p:attrNameLst>
                                          <p:attrName>ppt_x</p:attrName>
                                        </p:attrNameLst>
                                      </p:cBhvr>
                                      <p:tavLst>
                                        <p:tav tm="0">
                                          <p:val>
                                            <p:strVal val="#ppt_x"/>
                                          </p:val>
                                        </p:tav>
                                        <p:tav tm="100000">
                                          <p:val>
                                            <p:strVal val="#ppt_x"/>
                                          </p:val>
                                        </p:tav>
                                      </p:tavLst>
                                    </p:anim>
                                    <p:anim calcmode="lin" valueType="num">
                                      <p:cBhvr additive="base">
                                        <p:cTn id="473" dur="150" fill="hold"/>
                                        <p:tgtEl>
                                          <p:spTgt spid="59"/>
                                        </p:tgtEl>
                                        <p:attrNameLst>
                                          <p:attrName>ppt_y</p:attrName>
                                        </p:attrNameLst>
                                      </p:cBhvr>
                                      <p:tavLst>
                                        <p:tav tm="0">
                                          <p:val>
                                            <p:strVal val="1+#ppt_h/2"/>
                                          </p:val>
                                        </p:tav>
                                        <p:tav tm="100000">
                                          <p:val>
                                            <p:strVal val="#ppt_y"/>
                                          </p:val>
                                        </p:tav>
                                      </p:tavLst>
                                    </p:anim>
                                  </p:childTnLst>
                                </p:cTn>
                              </p:par>
                              <p:par>
                                <p:cTn id="474" presetID="2" presetClass="entr" presetSubtype="4" decel="100000" fill="hold" grpId="0" nodeType="withEffect">
                                  <p:stCondLst>
                                    <p:cond delay="1380"/>
                                  </p:stCondLst>
                                  <p:childTnLst>
                                    <p:set>
                                      <p:cBhvr>
                                        <p:cTn id="475" dur="1" fill="hold">
                                          <p:stCondLst>
                                            <p:cond delay="0"/>
                                          </p:stCondLst>
                                        </p:cTn>
                                        <p:tgtEl>
                                          <p:spTgt spid="60"/>
                                        </p:tgtEl>
                                        <p:attrNameLst>
                                          <p:attrName>style.visibility</p:attrName>
                                        </p:attrNameLst>
                                      </p:cBhvr>
                                      <p:to>
                                        <p:strVal val="visible"/>
                                      </p:to>
                                    </p:set>
                                    <p:anim calcmode="lin" valueType="num">
                                      <p:cBhvr additive="base">
                                        <p:cTn id="476" dur="150" fill="hold"/>
                                        <p:tgtEl>
                                          <p:spTgt spid="60"/>
                                        </p:tgtEl>
                                        <p:attrNameLst>
                                          <p:attrName>ppt_x</p:attrName>
                                        </p:attrNameLst>
                                      </p:cBhvr>
                                      <p:tavLst>
                                        <p:tav tm="0">
                                          <p:val>
                                            <p:strVal val="#ppt_x"/>
                                          </p:val>
                                        </p:tav>
                                        <p:tav tm="100000">
                                          <p:val>
                                            <p:strVal val="#ppt_x"/>
                                          </p:val>
                                        </p:tav>
                                      </p:tavLst>
                                    </p:anim>
                                    <p:anim calcmode="lin" valueType="num">
                                      <p:cBhvr additive="base">
                                        <p:cTn id="477" dur="150" fill="hold"/>
                                        <p:tgtEl>
                                          <p:spTgt spid="60"/>
                                        </p:tgtEl>
                                        <p:attrNameLst>
                                          <p:attrName>ppt_y</p:attrName>
                                        </p:attrNameLst>
                                      </p:cBhvr>
                                      <p:tavLst>
                                        <p:tav tm="0">
                                          <p:val>
                                            <p:strVal val="1+#ppt_h/2"/>
                                          </p:val>
                                        </p:tav>
                                        <p:tav tm="100000">
                                          <p:val>
                                            <p:strVal val="#ppt_y"/>
                                          </p:val>
                                        </p:tav>
                                      </p:tavLst>
                                    </p:anim>
                                  </p:childTnLst>
                                </p:cTn>
                              </p:par>
                              <p:par>
                                <p:cTn id="478" presetID="2" presetClass="entr" presetSubtype="4" decel="100000" fill="hold" grpId="0" nodeType="withEffect">
                                  <p:stCondLst>
                                    <p:cond delay="1380"/>
                                  </p:stCondLst>
                                  <p:childTnLst>
                                    <p:set>
                                      <p:cBhvr>
                                        <p:cTn id="479" dur="1" fill="hold">
                                          <p:stCondLst>
                                            <p:cond delay="0"/>
                                          </p:stCondLst>
                                        </p:cTn>
                                        <p:tgtEl>
                                          <p:spTgt spid="61"/>
                                        </p:tgtEl>
                                        <p:attrNameLst>
                                          <p:attrName>style.visibility</p:attrName>
                                        </p:attrNameLst>
                                      </p:cBhvr>
                                      <p:to>
                                        <p:strVal val="visible"/>
                                      </p:to>
                                    </p:set>
                                    <p:anim calcmode="lin" valueType="num">
                                      <p:cBhvr additive="base">
                                        <p:cTn id="480" dur="150" fill="hold"/>
                                        <p:tgtEl>
                                          <p:spTgt spid="61"/>
                                        </p:tgtEl>
                                        <p:attrNameLst>
                                          <p:attrName>ppt_x</p:attrName>
                                        </p:attrNameLst>
                                      </p:cBhvr>
                                      <p:tavLst>
                                        <p:tav tm="0">
                                          <p:val>
                                            <p:strVal val="#ppt_x"/>
                                          </p:val>
                                        </p:tav>
                                        <p:tav tm="100000">
                                          <p:val>
                                            <p:strVal val="#ppt_x"/>
                                          </p:val>
                                        </p:tav>
                                      </p:tavLst>
                                    </p:anim>
                                    <p:anim calcmode="lin" valueType="num">
                                      <p:cBhvr additive="base">
                                        <p:cTn id="481" dur="150" fill="hold"/>
                                        <p:tgtEl>
                                          <p:spTgt spid="61"/>
                                        </p:tgtEl>
                                        <p:attrNameLst>
                                          <p:attrName>ppt_y</p:attrName>
                                        </p:attrNameLst>
                                      </p:cBhvr>
                                      <p:tavLst>
                                        <p:tav tm="0">
                                          <p:val>
                                            <p:strVal val="1+#ppt_h/2"/>
                                          </p:val>
                                        </p:tav>
                                        <p:tav tm="100000">
                                          <p:val>
                                            <p:strVal val="#ppt_y"/>
                                          </p:val>
                                        </p:tav>
                                      </p:tavLst>
                                    </p:anim>
                                  </p:childTnLst>
                                </p:cTn>
                              </p:par>
                              <p:par>
                                <p:cTn id="482" presetID="2" presetClass="entr" presetSubtype="4" decel="100000" fill="hold" grpId="0" nodeType="withEffect">
                                  <p:stCondLst>
                                    <p:cond delay="1380"/>
                                  </p:stCondLst>
                                  <p:childTnLst>
                                    <p:set>
                                      <p:cBhvr>
                                        <p:cTn id="483" dur="1" fill="hold">
                                          <p:stCondLst>
                                            <p:cond delay="0"/>
                                          </p:stCondLst>
                                        </p:cTn>
                                        <p:tgtEl>
                                          <p:spTgt spid="62"/>
                                        </p:tgtEl>
                                        <p:attrNameLst>
                                          <p:attrName>style.visibility</p:attrName>
                                        </p:attrNameLst>
                                      </p:cBhvr>
                                      <p:to>
                                        <p:strVal val="visible"/>
                                      </p:to>
                                    </p:set>
                                    <p:anim calcmode="lin" valueType="num">
                                      <p:cBhvr additive="base">
                                        <p:cTn id="484" dur="150" fill="hold"/>
                                        <p:tgtEl>
                                          <p:spTgt spid="62"/>
                                        </p:tgtEl>
                                        <p:attrNameLst>
                                          <p:attrName>ppt_x</p:attrName>
                                        </p:attrNameLst>
                                      </p:cBhvr>
                                      <p:tavLst>
                                        <p:tav tm="0">
                                          <p:val>
                                            <p:strVal val="#ppt_x"/>
                                          </p:val>
                                        </p:tav>
                                        <p:tav tm="100000">
                                          <p:val>
                                            <p:strVal val="#ppt_x"/>
                                          </p:val>
                                        </p:tav>
                                      </p:tavLst>
                                    </p:anim>
                                    <p:anim calcmode="lin" valueType="num">
                                      <p:cBhvr additive="base">
                                        <p:cTn id="485" dur="150" fill="hold"/>
                                        <p:tgtEl>
                                          <p:spTgt spid="62"/>
                                        </p:tgtEl>
                                        <p:attrNameLst>
                                          <p:attrName>ppt_y</p:attrName>
                                        </p:attrNameLst>
                                      </p:cBhvr>
                                      <p:tavLst>
                                        <p:tav tm="0">
                                          <p:val>
                                            <p:strVal val="1+#ppt_h/2"/>
                                          </p:val>
                                        </p:tav>
                                        <p:tav tm="100000">
                                          <p:val>
                                            <p:strVal val="#ppt_y"/>
                                          </p:val>
                                        </p:tav>
                                      </p:tavLst>
                                    </p:anim>
                                  </p:childTnLst>
                                </p:cTn>
                              </p:par>
                              <p:par>
                                <p:cTn id="486" presetID="2" presetClass="entr" presetSubtype="4" decel="100000" fill="hold" grpId="0" nodeType="withEffect">
                                  <p:stCondLst>
                                    <p:cond delay="1380"/>
                                  </p:stCondLst>
                                  <p:childTnLst>
                                    <p:set>
                                      <p:cBhvr>
                                        <p:cTn id="487" dur="1" fill="hold">
                                          <p:stCondLst>
                                            <p:cond delay="0"/>
                                          </p:stCondLst>
                                        </p:cTn>
                                        <p:tgtEl>
                                          <p:spTgt spid="63"/>
                                        </p:tgtEl>
                                        <p:attrNameLst>
                                          <p:attrName>style.visibility</p:attrName>
                                        </p:attrNameLst>
                                      </p:cBhvr>
                                      <p:to>
                                        <p:strVal val="visible"/>
                                      </p:to>
                                    </p:set>
                                    <p:anim calcmode="lin" valueType="num">
                                      <p:cBhvr additive="base">
                                        <p:cTn id="488" dur="150" fill="hold"/>
                                        <p:tgtEl>
                                          <p:spTgt spid="63"/>
                                        </p:tgtEl>
                                        <p:attrNameLst>
                                          <p:attrName>ppt_x</p:attrName>
                                        </p:attrNameLst>
                                      </p:cBhvr>
                                      <p:tavLst>
                                        <p:tav tm="0">
                                          <p:val>
                                            <p:strVal val="#ppt_x"/>
                                          </p:val>
                                        </p:tav>
                                        <p:tav tm="100000">
                                          <p:val>
                                            <p:strVal val="#ppt_x"/>
                                          </p:val>
                                        </p:tav>
                                      </p:tavLst>
                                    </p:anim>
                                    <p:anim calcmode="lin" valueType="num">
                                      <p:cBhvr additive="base">
                                        <p:cTn id="489" dur="150" fill="hold"/>
                                        <p:tgtEl>
                                          <p:spTgt spid="63"/>
                                        </p:tgtEl>
                                        <p:attrNameLst>
                                          <p:attrName>ppt_y</p:attrName>
                                        </p:attrNameLst>
                                      </p:cBhvr>
                                      <p:tavLst>
                                        <p:tav tm="0">
                                          <p:val>
                                            <p:strVal val="1+#ppt_h/2"/>
                                          </p:val>
                                        </p:tav>
                                        <p:tav tm="100000">
                                          <p:val>
                                            <p:strVal val="#ppt_y"/>
                                          </p:val>
                                        </p:tav>
                                      </p:tavLst>
                                    </p:anim>
                                  </p:childTnLst>
                                </p:cTn>
                              </p:par>
                              <p:par>
                                <p:cTn id="490" presetID="2" presetClass="entr" presetSubtype="4" decel="100000" fill="hold" grpId="0" nodeType="withEffect">
                                  <p:stCondLst>
                                    <p:cond delay="1380"/>
                                  </p:stCondLst>
                                  <p:childTnLst>
                                    <p:set>
                                      <p:cBhvr>
                                        <p:cTn id="491" dur="1" fill="hold">
                                          <p:stCondLst>
                                            <p:cond delay="0"/>
                                          </p:stCondLst>
                                        </p:cTn>
                                        <p:tgtEl>
                                          <p:spTgt spid="64"/>
                                        </p:tgtEl>
                                        <p:attrNameLst>
                                          <p:attrName>style.visibility</p:attrName>
                                        </p:attrNameLst>
                                      </p:cBhvr>
                                      <p:to>
                                        <p:strVal val="visible"/>
                                      </p:to>
                                    </p:set>
                                    <p:anim calcmode="lin" valueType="num">
                                      <p:cBhvr additive="base">
                                        <p:cTn id="492" dur="150" fill="hold"/>
                                        <p:tgtEl>
                                          <p:spTgt spid="64"/>
                                        </p:tgtEl>
                                        <p:attrNameLst>
                                          <p:attrName>ppt_x</p:attrName>
                                        </p:attrNameLst>
                                      </p:cBhvr>
                                      <p:tavLst>
                                        <p:tav tm="0">
                                          <p:val>
                                            <p:strVal val="#ppt_x"/>
                                          </p:val>
                                        </p:tav>
                                        <p:tav tm="100000">
                                          <p:val>
                                            <p:strVal val="#ppt_x"/>
                                          </p:val>
                                        </p:tav>
                                      </p:tavLst>
                                    </p:anim>
                                    <p:anim calcmode="lin" valueType="num">
                                      <p:cBhvr additive="base">
                                        <p:cTn id="493" dur="150" fill="hold"/>
                                        <p:tgtEl>
                                          <p:spTgt spid="64"/>
                                        </p:tgtEl>
                                        <p:attrNameLst>
                                          <p:attrName>ppt_y</p:attrName>
                                        </p:attrNameLst>
                                      </p:cBhvr>
                                      <p:tavLst>
                                        <p:tav tm="0">
                                          <p:val>
                                            <p:strVal val="1+#ppt_h/2"/>
                                          </p:val>
                                        </p:tav>
                                        <p:tav tm="100000">
                                          <p:val>
                                            <p:strVal val="#ppt_y"/>
                                          </p:val>
                                        </p:tav>
                                      </p:tavLst>
                                    </p:anim>
                                  </p:childTnLst>
                                </p:cTn>
                              </p:par>
                              <p:par>
                                <p:cTn id="494" presetID="2" presetClass="entr" presetSubtype="4" decel="100000" fill="hold" grpId="0" nodeType="withEffect">
                                  <p:stCondLst>
                                    <p:cond delay="1380"/>
                                  </p:stCondLst>
                                  <p:childTnLst>
                                    <p:set>
                                      <p:cBhvr>
                                        <p:cTn id="495" dur="1" fill="hold">
                                          <p:stCondLst>
                                            <p:cond delay="0"/>
                                          </p:stCondLst>
                                        </p:cTn>
                                        <p:tgtEl>
                                          <p:spTgt spid="65"/>
                                        </p:tgtEl>
                                        <p:attrNameLst>
                                          <p:attrName>style.visibility</p:attrName>
                                        </p:attrNameLst>
                                      </p:cBhvr>
                                      <p:to>
                                        <p:strVal val="visible"/>
                                      </p:to>
                                    </p:set>
                                    <p:anim calcmode="lin" valueType="num">
                                      <p:cBhvr additive="base">
                                        <p:cTn id="496" dur="150" fill="hold"/>
                                        <p:tgtEl>
                                          <p:spTgt spid="65"/>
                                        </p:tgtEl>
                                        <p:attrNameLst>
                                          <p:attrName>ppt_x</p:attrName>
                                        </p:attrNameLst>
                                      </p:cBhvr>
                                      <p:tavLst>
                                        <p:tav tm="0">
                                          <p:val>
                                            <p:strVal val="#ppt_x"/>
                                          </p:val>
                                        </p:tav>
                                        <p:tav tm="100000">
                                          <p:val>
                                            <p:strVal val="#ppt_x"/>
                                          </p:val>
                                        </p:tav>
                                      </p:tavLst>
                                    </p:anim>
                                    <p:anim calcmode="lin" valueType="num">
                                      <p:cBhvr additive="base">
                                        <p:cTn id="497" dur="150" fill="hold"/>
                                        <p:tgtEl>
                                          <p:spTgt spid="65"/>
                                        </p:tgtEl>
                                        <p:attrNameLst>
                                          <p:attrName>ppt_y</p:attrName>
                                        </p:attrNameLst>
                                      </p:cBhvr>
                                      <p:tavLst>
                                        <p:tav tm="0">
                                          <p:val>
                                            <p:strVal val="1+#ppt_h/2"/>
                                          </p:val>
                                        </p:tav>
                                        <p:tav tm="100000">
                                          <p:val>
                                            <p:strVal val="#ppt_y"/>
                                          </p:val>
                                        </p:tav>
                                      </p:tavLst>
                                    </p:anim>
                                  </p:childTnLst>
                                </p:cTn>
                              </p:par>
                              <p:par>
                                <p:cTn id="498" presetID="2" presetClass="entr" presetSubtype="4" decel="100000" fill="hold" grpId="0" nodeType="withEffect">
                                  <p:stCondLst>
                                    <p:cond delay="1380"/>
                                  </p:stCondLst>
                                  <p:childTnLst>
                                    <p:set>
                                      <p:cBhvr>
                                        <p:cTn id="499" dur="1" fill="hold">
                                          <p:stCondLst>
                                            <p:cond delay="0"/>
                                          </p:stCondLst>
                                        </p:cTn>
                                        <p:tgtEl>
                                          <p:spTgt spid="53"/>
                                        </p:tgtEl>
                                        <p:attrNameLst>
                                          <p:attrName>style.visibility</p:attrName>
                                        </p:attrNameLst>
                                      </p:cBhvr>
                                      <p:to>
                                        <p:strVal val="visible"/>
                                      </p:to>
                                    </p:set>
                                    <p:anim calcmode="lin" valueType="num">
                                      <p:cBhvr additive="base">
                                        <p:cTn id="500" dur="40" fill="hold"/>
                                        <p:tgtEl>
                                          <p:spTgt spid="53"/>
                                        </p:tgtEl>
                                        <p:attrNameLst>
                                          <p:attrName>ppt_x</p:attrName>
                                        </p:attrNameLst>
                                      </p:cBhvr>
                                      <p:tavLst>
                                        <p:tav tm="0">
                                          <p:val>
                                            <p:strVal val="#ppt_x"/>
                                          </p:val>
                                        </p:tav>
                                        <p:tav tm="100000">
                                          <p:val>
                                            <p:strVal val="#ppt_x"/>
                                          </p:val>
                                        </p:tav>
                                      </p:tavLst>
                                    </p:anim>
                                    <p:anim calcmode="lin" valueType="num">
                                      <p:cBhvr additive="base">
                                        <p:cTn id="501" dur="40" fill="hold"/>
                                        <p:tgtEl>
                                          <p:spTgt spid="53"/>
                                        </p:tgtEl>
                                        <p:attrNameLst>
                                          <p:attrName>ppt_y</p:attrName>
                                        </p:attrNameLst>
                                      </p:cBhvr>
                                      <p:tavLst>
                                        <p:tav tm="0">
                                          <p:val>
                                            <p:strVal val="1+#ppt_h/2"/>
                                          </p:val>
                                        </p:tav>
                                        <p:tav tm="100000">
                                          <p:val>
                                            <p:strVal val="#ppt_y"/>
                                          </p:val>
                                        </p:tav>
                                      </p:tavLst>
                                    </p:anim>
                                  </p:childTnLst>
                                </p:cTn>
                              </p:par>
                              <p:par>
                                <p:cTn id="502" presetID="42" presetClass="path" presetSubtype="0" accel="100000" fill="hold" grpId="1" nodeType="withEffect">
                                  <p:stCondLst>
                                    <p:cond delay="1420"/>
                                  </p:stCondLst>
                                  <p:childTnLst>
                                    <p:animMotion origin="layout" path="M 3.75E-6 1.48148E-6 L 3.75E-6 0.09213 " pathEditMode="relative" rAng="0" ptsTypes="AA">
                                      <p:cBhvr>
                                        <p:cTn id="503" dur="20" fill="hold"/>
                                        <p:tgtEl>
                                          <p:spTgt spid="53"/>
                                        </p:tgtEl>
                                        <p:attrNameLst>
                                          <p:attrName>ppt_x</p:attrName>
                                          <p:attrName>ppt_y</p:attrName>
                                        </p:attrNameLst>
                                      </p:cBhvr>
                                      <p:rCtr x="0" y="4606"/>
                                    </p:animMotion>
                                  </p:childTnLst>
                                </p:cTn>
                              </p:par>
                              <p:par>
                                <p:cTn id="504" presetID="64" presetClass="path" presetSubtype="0" decel="100000" fill="hold" grpId="2" nodeType="withEffect">
                                  <p:stCondLst>
                                    <p:cond delay="1440"/>
                                  </p:stCondLst>
                                  <p:childTnLst>
                                    <p:animMotion origin="layout" path="M 3.75E-6 0.09213 L 3.75E-6 -0.10857 " pathEditMode="relative" rAng="0" ptsTypes="AA">
                                      <p:cBhvr>
                                        <p:cTn id="505" dur="20" fill="hold"/>
                                        <p:tgtEl>
                                          <p:spTgt spid="53"/>
                                        </p:tgtEl>
                                        <p:attrNameLst>
                                          <p:attrName>ppt_x</p:attrName>
                                          <p:attrName>ppt_y</p:attrName>
                                        </p:attrNameLst>
                                      </p:cBhvr>
                                      <p:rCtr x="0" y="-10046"/>
                                    </p:animMotion>
                                  </p:childTnLst>
                                </p:cTn>
                              </p:par>
                              <p:par>
                                <p:cTn id="506" presetID="42" presetClass="path" presetSubtype="0" accel="50000" decel="50000" fill="hold" grpId="3" nodeType="withEffect">
                                  <p:stCondLst>
                                    <p:cond delay="1460"/>
                                  </p:stCondLst>
                                  <p:childTnLst>
                                    <p:animMotion origin="layout" path="M 3.75E-6 -0.10857 L 3.75E-6 -0.08079 " pathEditMode="relative" rAng="0" ptsTypes="AA">
                                      <p:cBhvr>
                                        <p:cTn id="507" dur="20" fill="hold"/>
                                        <p:tgtEl>
                                          <p:spTgt spid="53"/>
                                        </p:tgtEl>
                                        <p:attrNameLst>
                                          <p:attrName>ppt_x</p:attrName>
                                          <p:attrName>ppt_y</p:attrName>
                                        </p:attrNameLst>
                                      </p:cBhvr>
                                      <p:rCtr x="0" y="1389"/>
                                    </p:animMotion>
                                  </p:childTnLst>
                                </p:cTn>
                              </p:par>
                              <p:par>
                                <p:cTn id="508" presetID="63" presetClass="path" presetSubtype="0" decel="100000" fill="hold" grpId="4" nodeType="withEffect">
                                  <p:stCondLst>
                                    <p:cond delay="1480"/>
                                  </p:stCondLst>
                                  <p:childTnLst>
                                    <p:animMotion origin="layout" path="M 3.75E-6 -0.08079 L 3.75E-6 -0.11736 " pathEditMode="relative" rAng="0" ptsTypes="AA">
                                      <p:cBhvr>
                                        <p:cTn id="509" dur="40" fill="hold"/>
                                        <p:tgtEl>
                                          <p:spTgt spid="53"/>
                                        </p:tgtEl>
                                        <p:attrNameLst>
                                          <p:attrName>ppt_x</p:attrName>
                                          <p:attrName>ppt_y</p:attrName>
                                        </p:attrNameLst>
                                      </p:cBhvr>
                                      <p:rCtr x="0" y="-1829"/>
                                    </p:animMotion>
                                  </p:childTnLst>
                                  <p:subTnLst>
                                    <p:set>
                                      <p:cBhvr override="childStyle">
                                        <p:cTn dur="1" fill="hold" display="0" masterRel="sameClick" afterEffect="1">
                                          <p:stCondLst>
                                            <p:cond evt="end" delay="0">
                                              <p:tn val="508"/>
                                            </p:cond>
                                          </p:stCondLst>
                                        </p:cTn>
                                        <p:tgtEl>
                                          <p:spTgt spid="53"/>
                                        </p:tgtEl>
                                        <p:attrNameLst>
                                          <p:attrName>style.visibility</p:attrName>
                                        </p:attrNameLst>
                                      </p:cBhvr>
                                      <p:to>
                                        <p:strVal val="hidden"/>
                                      </p:to>
                                    </p:set>
                                  </p:subTnLst>
                                </p:cTn>
                              </p:par>
                              <p:par>
                                <p:cTn id="510" presetID="1" presetClass="entr" presetSubtype="0" fill="hold" grpId="0" nodeType="withEffect">
                                  <p:stCondLst>
                                    <p:cond delay="1520"/>
                                  </p:stCondLst>
                                  <p:childTnLst>
                                    <p:set>
                                      <p:cBhvr>
                                        <p:cTn id="511" dur="1" fill="hold">
                                          <p:stCondLst>
                                            <p:cond delay="0"/>
                                          </p:stCondLst>
                                        </p:cTn>
                                        <p:tgtEl>
                                          <p:spTgt spid="68"/>
                                        </p:tgtEl>
                                        <p:attrNameLst>
                                          <p:attrName>style.visibility</p:attrName>
                                        </p:attrNameLst>
                                      </p:cBhvr>
                                      <p:to>
                                        <p:strVal val="visible"/>
                                      </p:to>
                                    </p:set>
                                  </p:childTnLst>
                                </p:cTn>
                              </p:par>
                              <p:par>
                                <p:cTn id="512" presetID="2" presetClass="entr" presetSubtype="1" fill="hold" grpId="0" nodeType="withEffect">
                                  <p:stCondLst>
                                    <p:cond delay="1520"/>
                                  </p:stCondLst>
                                  <p:childTnLst>
                                    <p:set>
                                      <p:cBhvr>
                                        <p:cTn id="513" dur="1" fill="hold">
                                          <p:stCondLst>
                                            <p:cond delay="0"/>
                                          </p:stCondLst>
                                        </p:cTn>
                                        <p:tgtEl>
                                          <p:spTgt spid="71"/>
                                        </p:tgtEl>
                                        <p:attrNameLst>
                                          <p:attrName>style.visibility</p:attrName>
                                        </p:attrNameLst>
                                      </p:cBhvr>
                                      <p:to>
                                        <p:strVal val="visible"/>
                                      </p:to>
                                    </p:set>
                                    <p:anim calcmode="lin" valueType="num">
                                      <p:cBhvr additive="base">
                                        <p:cTn id="514" dur="47" fill="hold"/>
                                        <p:tgtEl>
                                          <p:spTgt spid="71"/>
                                        </p:tgtEl>
                                        <p:attrNameLst>
                                          <p:attrName>ppt_x</p:attrName>
                                        </p:attrNameLst>
                                      </p:cBhvr>
                                      <p:tavLst>
                                        <p:tav tm="0">
                                          <p:val>
                                            <p:strVal val="#ppt_x"/>
                                          </p:val>
                                        </p:tav>
                                        <p:tav tm="100000">
                                          <p:val>
                                            <p:strVal val="#ppt_x"/>
                                          </p:val>
                                        </p:tav>
                                      </p:tavLst>
                                    </p:anim>
                                    <p:anim calcmode="lin" valueType="num">
                                      <p:cBhvr additive="base">
                                        <p:cTn id="515" dur="47" fill="hold"/>
                                        <p:tgtEl>
                                          <p:spTgt spid="71"/>
                                        </p:tgtEl>
                                        <p:attrNameLst>
                                          <p:attrName>ppt_y</p:attrName>
                                        </p:attrNameLst>
                                      </p:cBhvr>
                                      <p:tavLst>
                                        <p:tav tm="0">
                                          <p:val>
                                            <p:strVal val="0-#ppt_h/2"/>
                                          </p:val>
                                        </p:tav>
                                        <p:tav tm="100000">
                                          <p:val>
                                            <p:strVal val="#ppt_y"/>
                                          </p:val>
                                        </p:tav>
                                      </p:tavLst>
                                    </p:anim>
                                  </p:childTnLst>
                                </p:cTn>
                              </p:par>
                              <p:par>
                                <p:cTn id="516" presetID="2" presetClass="entr" presetSubtype="1" fill="hold" grpId="0" nodeType="withEffect">
                                  <p:stCondLst>
                                    <p:cond delay="1540"/>
                                  </p:stCondLst>
                                  <p:childTnLst>
                                    <p:set>
                                      <p:cBhvr>
                                        <p:cTn id="517" dur="1" fill="hold">
                                          <p:stCondLst>
                                            <p:cond delay="0"/>
                                          </p:stCondLst>
                                        </p:cTn>
                                        <p:tgtEl>
                                          <p:spTgt spid="76"/>
                                        </p:tgtEl>
                                        <p:attrNameLst>
                                          <p:attrName>style.visibility</p:attrName>
                                        </p:attrNameLst>
                                      </p:cBhvr>
                                      <p:to>
                                        <p:strVal val="visible"/>
                                      </p:to>
                                    </p:set>
                                    <p:anim calcmode="lin" valueType="num">
                                      <p:cBhvr additive="base">
                                        <p:cTn id="518" dur="58" fill="hold"/>
                                        <p:tgtEl>
                                          <p:spTgt spid="76"/>
                                        </p:tgtEl>
                                        <p:attrNameLst>
                                          <p:attrName>ppt_x</p:attrName>
                                        </p:attrNameLst>
                                      </p:cBhvr>
                                      <p:tavLst>
                                        <p:tav tm="0">
                                          <p:val>
                                            <p:strVal val="#ppt_x"/>
                                          </p:val>
                                        </p:tav>
                                        <p:tav tm="100000">
                                          <p:val>
                                            <p:strVal val="#ppt_x"/>
                                          </p:val>
                                        </p:tav>
                                      </p:tavLst>
                                    </p:anim>
                                    <p:anim calcmode="lin" valueType="num">
                                      <p:cBhvr additive="base">
                                        <p:cTn id="519" dur="58" fill="hold"/>
                                        <p:tgtEl>
                                          <p:spTgt spid="76"/>
                                        </p:tgtEl>
                                        <p:attrNameLst>
                                          <p:attrName>ppt_y</p:attrName>
                                        </p:attrNameLst>
                                      </p:cBhvr>
                                      <p:tavLst>
                                        <p:tav tm="0">
                                          <p:val>
                                            <p:strVal val="0-#ppt_h/2"/>
                                          </p:val>
                                        </p:tav>
                                        <p:tav tm="100000">
                                          <p:val>
                                            <p:strVal val="#ppt_y"/>
                                          </p:val>
                                        </p:tav>
                                      </p:tavLst>
                                    </p:anim>
                                  </p:childTnLst>
                                </p:cTn>
                              </p:par>
                              <p:par>
                                <p:cTn id="520" presetID="2" presetClass="entr" presetSubtype="1" fill="hold" grpId="0" nodeType="withEffect">
                                  <p:stCondLst>
                                    <p:cond delay="1556"/>
                                  </p:stCondLst>
                                  <p:childTnLst>
                                    <p:set>
                                      <p:cBhvr>
                                        <p:cTn id="521" dur="1" fill="hold">
                                          <p:stCondLst>
                                            <p:cond delay="0"/>
                                          </p:stCondLst>
                                        </p:cTn>
                                        <p:tgtEl>
                                          <p:spTgt spid="79"/>
                                        </p:tgtEl>
                                        <p:attrNameLst>
                                          <p:attrName>style.visibility</p:attrName>
                                        </p:attrNameLst>
                                      </p:cBhvr>
                                      <p:to>
                                        <p:strVal val="visible"/>
                                      </p:to>
                                    </p:set>
                                    <p:anim calcmode="lin" valueType="num">
                                      <p:cBhvr additive="base">
                                        <p:cTn id="522" dur="43" fill="hold"/>
                                        <p:tgtEl>
                                          <p:spTgt spid="79"/>
                                        </p:tgtEl>
                                        <p:attrNameLst>
                                          <p:attrName>ppt_x</p:attrName>
                                        </p:attrNameLst>
                                      </p:cBhvr>
                                      <p:tavLst>
                                        <p:tav tm="0">
                                          <p:val>
                                            <p:strVal val="#ppt_x"/>
                                          </p:val>
                                        </p:tav>
                                        <p:tav tm="100000">
                                          <p:val>
                                            <p:strVal val="#ppt_x"/>
                                          </p:val>
                                        </p:tav>
                                      </p:tavLst>
                                    </p:anim>
                                    <p:anim calcmode="lin" valueType="num">
                                      <p:cBhvr additive="base">
                                        <p:cTn id="523" dur="43" fill="hold"/>
                                        <p:tgtEl>
                                          <p:spTgt spid="79"/>
                                        </p:tgtEl>
                                        <p:attrNameLst>
                                          <p:attrName>ppt_y</p:attrName>
                                        </p:attrNameLst>
                                      </p:cBhvr>
                                      <p:tavLst>
                                        <p:tav tm="0">
                                          <p:val>
                                            <p:strVal val="0-#ppt_h/2"/>
                                          </p:val>
                                        </p:tav>
                                        <p:tav tm="100000">
                                          <p:val>
                                            <p:strVal val="#ppt_y"/>
                                          </p:val>
                                        </p:tav>
                                      </p:tavLst>
                                    </p:anim>
                                  </p:childTnLst>
                                </p:cTn>
                              </p:par>
                              <p:par>
                                <p:cTn id="524" presetID="2" presetClass="entr" presetSubtype="1" fill="hold" grpId="0" nodeType="withEffect">
                                  <p:stCondLst>
                                    <p:cond delay="1566"/>
                                  </p:stCondLst>
                                  <p:childTnLst>
                                    <p:set>
                                      <p:cBhvr>
                                        <p:cTn id="525" dur="1" fill="hold">
                                          <p:stCondLst>
                                            <p:cond delay="0"/>
                                          </p:stCondLst>
                                        </p:cTn>
                                        <p:tgtEl>
                                          <p:spTgt spid="69"/>
                                        </p:tgtEl>
                                        <p:attrNameLst>
                                          <p:attrName>style.visibility</p:attrName>
                                        </p:attrNameLst>
                                      </p:cBhvr>
                                      <p:to>
                                        <p:strVal val="visible"/>
                                      </p:to>
                                    </p:set>
                                    <p:anim calcmode="lin" valueType="num">
                                      <p:cBhvr additive="base">
                                        <p:cTn id="526" dur="42" fill="hold"/>
                                        <p:tgtEl>
                                          <p:spTgt spid="69"/>
                                        </p:tgtEl>
                                        <p:attrNameLst>
                                          <p:attrName>ppt_x</p:attrName>
                                        </p:attrNameLst>
                                      </p:cBhvr>
                                      <p:tavLst>
                                        <p:tav tm="0">
                                          <p:val>
                                            <p:strVal val="#ppt_x"/>
                                          </p:val>
                                        </p:tav>
                                        <p:tav tm="100000">
                                          <p:val>
                                            <p:strVal val="#ppt_x"/>
                                          </p:val>
                                        </p:tav>
                                      </p:tavLst>
                                    </p:anim>
                                    <p:anim calcmode="lin" valueType="num">
                                      <p:cBhvr additive="base">
                                        <p:cTn id="527" dur="42" fill="hold"/>
                                        <p:tgtEl>
                                          <p:spTgt spid="69"/>
                                        </p:tgtEl>
                                        <p:attrNameLst>
                                          <p:attrName>ppt_y</p:attrName>
                                        </p:attrNameLst>
                                      </p:cBhvr>
                                      <p:tavLst>
                                        <p:tav tm="0">
                                          <p:val>
                                            <p:strVal val="0-#ppt_h/2"/>
                                          </p:val>
                                        </p:tav>
                                        <p:tav tm="100000">
                                          <p:val>
                                            <p:strVal val="#ppt_y"/>
                                          </p:val>
                                        </p:tav>
                                      </p:tavLst>
                                    </p:anim>
                                  </p:childTnLst>
                                </p:cTn>
                              </p:par>
                              <p:par>
                                <p:cTn id="528" presetID="2" presetClass="entr" presetSubtype="1" fill="hold" grpId="0" nodeType="withEffect">
                                  <p:stCondLst>
                                    <p:cond delay="1584"/>
                                  </p:stCondLst>
                                  <p:childTnLst>
                                    <p:set>
                                      <p:cBhvr>
                                        <p:cTn id="529" dur="1" fill="hold">
                                          <p:stCondLst>
                                            <p:cond delay="0"/>
                                          </p:stCondLst>
                                        </p:cTn>
                                        <p:tgtEl>
                                          <p:spTgt spid="73"/>
                                        </p:tgtEl>
                                        <p:attrNameLst>
                                          <p:attrName>style.visibility</p:attrName>
                                        </p:attrNameLst>
                                      </p:cBhvr>
                                      <p:to>
                                        <p:strVal val="visible"/>
                                      </p:to>
                                    </p:set>
                                    <p:anim calcmode="lin" valueType="num">
                                      <p:cBhvr additive="base">
                                        <p:cTn id="530" dur="56" fill="hold"/>
                                        <p:tgtEl>
                                          <p:spTgt spid="73"/>
                                        </p:tgtEl>
                                        <p:attrNameLst>
                                          <p:attrName>ppt_x</p:attrName>
                                        </p:attrNameLst>
                                      </p:cBhvr>
                                      <p:tavLst>
                                        <p:tav tm="0">
                                          <p:val>
                                            <p:strVal val="#ppt_x"/>
                                          </p:val>
                                        </p:tav>
                                        <p:tav tm="100000">
                                          <p:val>
                                            <p:strVal val="#ppt_x"/>
                                          </p:val>
                                        </p:tav>
                                      </p:tavLst>
                                    </p:anim>
                                    <p:anim calcmode="lin" valueType="num">
                                      <p:cBhvr additive="base">
                                        <p:cTn id="531" dur="56" fill="hold"/>
                                        <p:tgtEl>
                                          <p:spTgt spid="73"/>
                                        </p:tgtEl>
                                        <p:attrNameLst>
                                          <p:attrName>ppt_y</p:attrName>
                                        </p:attrNameLst>
                                      </p:cBhvr>
                                      <p:tavLst>
                                        <p:tav tm="0">
                                          <p:val>
                                            <p:strVal val="0-#ppt_h/2"/>
                                          </p:val>
                                        </p:tav>
                                        <p:tav tm="100000">
                                          <p:val>
                                            <p:strVal val="#ppt_y"/>
                                          </p:val>
                                        </p:tav>
                                      </p:tavLst>
                                    </p:anim>
                                  </p:childTnLst>
                                </p:cTn>
                              </p:par>
                              <p:par>
                                <p:cTn id="532" presetID="2" presetClass="entr" presetSubtype="1" fill="hold" grpId="0" nodeType="withEffect">
                                  <p:stCondLst>
                                    <p:cond delay="1594"/>
                                  </p:stCondLst>
                                  <p:childTnLst>
                                    <p:set>
                                      <p:cBhvr>
                                        <p:cTn id="533" dur="1" fill="hold">
                                          <p:stCondLst>
                                            <p:cond delay="0"/>
                                          </p:stCondLst>
                                        </p:cTn>
                                        <p:tgtEl>
                                          <p:spTgt spid="83"/>
                                        </p:tgtEl>
                                        <p:attrNameLst>
                                          <p:attrName>style.visibility</p:attrName>
                                        </p:attrNameLst>
                                      </p:cBhvr>
                                      <p:to>
                                        <p:strVal val="visible"/>
                                      </p:to>
                                    </p:set>
                                    <p:anim calcmode="lin" valueType="num">
                                      <p:cBhvr additive="base">
                                        <p:cTn id="534" dur="39" fill="hold"/>
                                        <p:tgtEl>
                                          <p:spTgt spid="83"/>
                                        </p:tgtEl>
                                        <p:attrNameLst>
                                          <p:attrName>ppt_x</p:attrName>
                                        </p:attrNameLst>
                                      </p:cBhvr>
                                      <p:tavLst>
                                        <p:tav tm="0">
                                          <p:val>
                                            <p:strVal val="#ppt_x"/>
                                          </p:val>
                                        </p:tav>
                                        <p:tav tm="100000">
                                          <p:val>
                                            <p:strVal val="#ppt_x"/>
                                          </p:val>
                                        </p:tav>
                                      </p:tavLst>
                                    </p:anim>
                                    <p:anim calcmode="lin" valueType="num">
                                      <p:cBhvr additive="base">
                                        <p:cTn id="535" dur="39" fill="hold"/>
                                        <p:tgtEl>
                                          <p:spTgt spid="83"/>
                                        </p:tgtEl>
                                        <p:attrNameLst>
                                          <p:attrName>ppt_y</p:attrName>
                                        </p:attrNameLst>
                                      </p:cBhvr>
                                      <p:tavLst>
                                        <p:tav tm="0">
                                          <p:val>
                                            <p:strVal val="0-#ppt_h/2"/>
                                          </p:val>
                                        </p:tav>
                                        <p:tav tm="100000">
                                          <p:val>
                                            <p:strVal val="#ppt_y"/>
                                          </p:val>
                                        </p:tav>
                                      </p:tavLst>
                                    </p:anim>
                                  </p:childTnLst>
                                </p:cTn>
                              </p:par>
                              <p:par>
                                <p:cTn id="536" presetID="2" presetClass="entr" presetSubtype="1" fill="hold" grpId="0" nodeType="withEffect">
                                  <p:stCondLst>
                                    <p:cond delay="1604"/>
                                  </p:stCondLst>
                                  <p:childTnLst>
                                    <p:set>
                                      <p:cBhvr>
                                        <p:cTn id="537" dur="1" fill="hold">
                                          <p:stCondLst>
                                            <p:cond delay="0"/>
                                          </p:stCondLst>
                                        </p:cTn>
                                        <p:tgtEl>
                                          <p:spTgt spid="78"/>
                                        </p:tgtEl>
                                        <p:attrNameLst>
                                          <p:attrName>style.visibility</p:attrName>
                                        </p:attrNameLst>
                                      </p:cBhvr>
                                      <p:to>
                                        <p:strVal val="visible"/>
                                      </p:to>
                                    </p:set>
                                    <p:anim calcmode="lin" valueType="num">
                                      <p:cBhvr additive="base">
                                        <p:cTn id="538" dur="52" fill="hold"/>
                                        <p:tgtEl>
                                          <p:spTgt spid="78"/>
                                        </p:tgtEl>
                                        <p:attrNameLst>
                                          <p:attrName>ppt_x</p:attrName>
                                        </p:attrNameLst>
                                      </p:cBhvr>
                                      <p:tavLst>
                                        <p:tav tm="0">
                                          <p:val>
                                            <p:strVal val="#ppt_x"/>
                                          </p:val>
                                        </p:tav>
                                        <p:tav tm="100000">
                                          <p:val>
                                            <p:strVal val="#ppt_x"/>
                                          </p:val>
                                        </p:tav>
                                      </p:tavLst>
                                    </p:anim>
                                    <p:anim calcmode="lin" valueType="num">
                                      <p:cBhvr additive="base">
                                        <p:cTn id="539" dur="52" fill="hold"/>
                                        <p:tgtEl>
                                          <p:spTgt spid="78"/>
                                        </p:tgtEl>
                                        <p:attrNameLst>
                                          <p:attrName>ppt_y</p:attrName>
                                        </p:attrNameLst>
                                      </p:cBhvr>
                                      <p:tavLst>
                                        <p:tav tm="0">
                                          <p:val>
                                            <p:strVal val="0-#ppt_h/2"/>
                                          </p:val>
                                        </p:tav>
                                        <p:tav tm="100000">
                                          <p:val>
                                            <p:strVal val="#ppt_y"/>
                                          </p:val>
                                        </p:tav>
                                      </p:tavLst>
                                    </p:anim>
                                  </p:childTnLst>
                                </p:cTn>
                              </p:par>
                              <p:par>
                                <p:cTn id="540" presetID="2" presetClass="entr" presetSubtype="1" fill="hold" grpId="0" nodeType="withEffect">
                                  <p:stCondLst>
                                    <p:cond delay="1614"/>
                                  </p:stCondLst>
                                  <p:childTnLst>
                                    <p:set>
                                      <p:cBhvr>
                                        <p:cTn id="541" dur="1" fill="hold">
                                          <p:stCondLst>
                                            <p:cond delay="0"/>
                                          </p:stCondLst>
                                        </p:cTn>
                                        <p:tgtEl>
                                          <p:spTgt spid="77"/>
                                        </p:tgtEl>
                                        <p:attrNameLst>
                                          <p:attrName>style.visibility</p:attrName>
                                        </p:attrNameLst>
                                      </p:cBhvr>
                                      <p:to>
                                        <p:strVal val="visible"/>
                                      </p:to>
                                    </p:set>
                                    <p:anim calcmode="lin" valueType="num">
                                      <p:cBhvr additive="base">
                                        <p:cTn id="542" dur="67" fill="hold"/>
                                        <p:tgtEl>
                                          <p:spTgt spid="77"/>
                                        </p:tgtEl>
                                        <p:attrNameLst>
                                          <p:attrName>ppt_x</p:attrName>
                                        </p:attrNameLst>
                                      </p:cBhvr>
                                      <p:tavLst>
                                        <p:tav tm="0">
                                          <p:val>
                                            <p:strVal val="#ppt_x"/>
                                          </p:val>
                                        </p:tav>
                                        <p:tav tm="100000">
                                          <p:val>
                                            <p:strVal val="#ppt_x"/>
                                          </p:val>
                                        </p:tav>
                                      </p:tavLst>
                                    </p:anim>
                                    <p:anim calcmode="lin" valueType="num">
                                      <p:cBhvr additive="base">
                                        <p:cTn id="543" dur="67" fill="hold"/>
                                        <p:tgtEl>
                                          <p:spTgt spid="77"/>
                                        </p:tgtEl>
                                        <p:attrNameLst>
                                          <p:attrName>ppt_y</p:attrName>
                                        </p:attrNameLst>
                                      </p:cBhvr>
                                      <p:tavLst>
                                        <p:tav tm="0">
                                          <p:val>
                                            <p:strVal val="0-#ppt_h/2"/>
                                          </p:val>
                                        </p:tav>
                                        <p:tav tm="100000">
                                          <p:val>
                                            <p:strVal val="#ppt_y"/>
                                          </p:val>
                                        </p:tav>
                                      </p:tavLst>
                                    </p:anim>
                                  </p:childTnLst>
                                </p:cTn>
                              </p:par>
                              <p:par>
                                <p:cTn id="544" presetID="2" presetClass="entr" presetSubtype="1" fill="hold" grpId="0" nodeType="withEffect">
                                  <p:stCondLst>
                                    <p:cond delay="1622"/>
                                  </p:stCondLst>
                                  <p:childTnLst>
                                    <p:set>
                                      <p:cBhvr>
                                        <p:cTn id="545" dur="1" fill="hold">
                                          <p:stCondLst>
                                            <p:cond delay="0"/>
                                          </p:stCondLst>
                                        </p:cTn>
                                        <p:tgtEl>
                                          <p:spTgt spid="85"/>
                                        </p:tgtEl>
                                        <p:attrNameLst>
                                          <p:attrName>style.visibility</p:attrName>
                                        </p:attrNameLst>
                                      </p:cBhvr>
                                      <p:to>
                                        <p:strVal val="visible"/>
                                      </p:to>
                                    </p:set>
                                    <p:anim calcmode="lin" valueType="num">
                                      <p:cBhvr additive="base">
                                        <p:cTn id="546" dur="45" fill="hold"/>
                                        <p:tgtEl>
                                          <p:spTgt spid="85"/>
                                        </p:tgtEl>
                                        <p:attrNameLst>
                                          <p:attrName>ppt_x</p:attrName>
                                        </p:attrNameLst>
                                      </p:cBhvr>
                                      <p:tavLst>
                                        <p:tav tm="0">
                                          <p:val>
                                            <p:strVal val="#ppt_x"/>
                                          </p:val>
                                        </p:tav>
                                        <p:tav tm="100000">
                                          <p:val>
                                            <p:strVal val="#ppt_x"/>
                                          </p:val>
                                        </p:tav>
                                      </p:tavLst>
                                    </p:anim>
                                    <p:anim calcmode="lin" valueType="num">
                                      <p:cBhvr additive="base">
                                        <p:cTn id="547" dur="45" fill="hold"/>
                                        <p:tgtEl>
                                          <p:spTgt spid="85"/>
                                        </p:tgtEl>
                                        <p:attrNameLst>
                                          <p:attrName>ppt_y</p:attrName>
                                        </p:attrNameLst>
                                      </p:cBhvr>
                                      <p:tavLst>
                                        <p:tav tm="0">
                                          <p:val>
                                            <p:strVal val="0-#ppt_h/2"/>
                                          </p:val>
                                        </p:tav>
                                        <p:tav tm="100000">
                                          <p:val>
                                            <p:strVal val="#ppt_y"/>
                                          </p:val>
                                        </p:tav>
                                      </p:tavLst>
                                    </p:anim>
                                  </p:childTnLst>
                                </p:cTn>
                              </p:par>
                              <p:par>
                                <p:cTn id="548" presetID="63" presetClass="path" presetSubtype="0" decel="50000" fill="hold" grpId="1" nodeType="withEffect">
                                  <p:stCondLst>
                                    <p:cond delay="1660"/>
                                  </p:stCondLst>
                                  <p:childTnLst>
                                    <p:animMotion origin="layout" path="M 6.25E-7 1.48148E-6 L 0.00781 0.00208 " pathEditMode="relative" rAng="0" ptsTypes="AA">
                                      <p:cBhvr>
                                        <p:cTn id="549" dur="20" fill="hold"/>
                                        <p:tgtEl>
                                          <p:spTgt spid="85"/>
                                        </p:tgtEl>
                                        <p:attrNameLst>
                                          <p:attrName>ppt_x</p:attrName>
                                          <p:attrName>ppt_y</p:attrName>
                                        </p:attrNameLst>
                                      </p:cBhvr>
                                      <p:rCtr x="4" y="1"/>
                                    </p:animMotion>
                                  </p:childTnLst>
                                </p:cTn>
                              </p:par>
                              <p:par>
                                <p:cTn id="550" presetID="42" presetClass="path" presetSubtype="0" decel="50000" fill="hold" grpId="2" nodeType="withEffect">
                                  <p:stCondLst>
                                    <p:cond delay="1680"/>
                                  </p:stCondLst>
                                  <p:childTnLst>
                                    <p:animMotion origin="layout" path="M 0.00781 0.00208 L 0.00664 0.0081 " pathEditMode="relative" rAng="0" ptsTypes="AA">
                                      <p:cBhvr>
                                        <p:cTn id="551" dur="20" fill="hold"/>
                                        <p:tgtEl>
                                          <p:spTgt spid="85"/>
                                        </p:tgtEl>
                                        <p:attrNameLst>
                                          <p:attrName>ppt_x</p:attrName>
                                          <p:attrName>ppt_y</p:attrName>
                                        </p:attrNameLst>
                                      </p:cBhvr>
                                      <p:rCtr x="-1" y="3"/>
                                    </p:animMotion>
                                  </p:childTnLst>
                                </p:cTn>
                              </p:par>
                              <p:par>
                                <p:cTn id="552" presetID="2" presetClass="entr" presetSubtype="1" fill="hold" grpId="0" nodeType="withEffect">
                                  <p:stCondLst>
                                    <p:cond delay="1620"/>
                                  </p:stCondLst>
                                  <p:childTnLst>
                                    <p:set>
                                      <p:cBhvr>
                                        <p:cTn id="553" dur="1" fill="hold">
                                          <p:stCondLst>
                                            <p:cond delay="0"/>
                                          </p:stCondLst>
                                        </p:cTn>
                                        <p:tgtEl>
                                          <p:spTgt spid="72"/>
                                        </p:tgtEl>
                                        <p:attrNameLst>
                                          <p:attrName>style.visibility</p:attrName>
                                        </p:attrNameLst>
                                      </p:cBhvr>
                                      <p:to>
                                        <p:strVal val="visible"/>
                                      </p:to>
                                    </p:set>
                                    <p:anim calcmode="lin" valueType="num">
                                      <p:cBhvr additive="base">
                                        <p:cTn id="554" dur="63" fill="hold"/>
                                        <p:tgtEl>
                                          <p:spTgt spid="72"/>
                                        </p:tgtEl>
                                        <p:attrNameLst>
                                          <p:attrName>ppt_x</p:attrName>
                                        </p:attrNameLst>
                                      </p:cBhvr>
                                      <p:tavLst>
                                        <p:tav tm="0">
                                          <p:val>
                                            <p:strVal val="#ppt_x"/>
                                          </p:val>
                                        </p:tav>
                                        <p:tav tm="100000">
                                          <p:val>
                                            <p:strVal val="#ppt_x"/>
                                          </p:val>
                                        </p:tav>
                                      </p:tavLst>
                                    </p:anim>
                                    <p:anim calcmode="lin" valueType="num">
                                      <p:cBhvr additive="base">
                                        <p:cTn id="555" dur="63" fill="hold"/>
                                        <p:tgtEl>
                                          <p:spTgt spid="72"/>
                                        </p:tgtEl>
                                        <p:attrNameLst>
                                          <p:attrName>ppt_y</p:attrName>
                                        </p:attrNameLst>
                                      </p:cBhvr>
                                      <p:tavLst>
                                        <p:tav tm="0">
                                          <p:val>
                                            <p:strVal val="0-#ppt_h/2"/>
                                          </p:val>
                                        </p:tav>
                                        <p:tav tm="100000">
                                          <p:val>
                                            <p:strVal val="#ppt_y"/>
                                          </p:val>
                                        </p:tav>
                                      </p:tavLst>
                                    </p:anim>
                                  </p:childTnLst>
                                </p:cTn>
                              </p:par>
                              <p:par>
                                <p:cTn id="556" presetID="2" presetClass="entr" presetSubtype="1" fill="hold" grpId="0" nodeType="withEffect">
                                  <p:stCondLst>
                                    <p:cond delay="1634"/>
                                  </p:stCondLst>
                                  <p:childTnLst>
                                    <p:set>
                                      <p:cBhvr>
                                        <p:cTn id="557" dur="1" fill="hold">
                                          <p:stCondLst>
                                            <p:cond delay="0"/>
                                          </p:stCondLst>
                                        </p:cTn>
                                        <p:tgtEl>
                                          <p:spTgt spid="74"/>
                                        </p:tgtEl>
                                        <p:attrNameLst>
                                          <p:attrName>style.visibility</p:attrName>
                                        </p:attrNameLst>
                                      </p:cBhvr>
                                      <p:to>
                                        <p:strVal val="visible"/>
                                      </p:to>
                                    </p:set>
                                    <p:anim calcmode="lin" valueType="num">
                                      <p:cBhvr additive="base">
                                        <p:cTn id="558" dur="49" fill="hold"/>
                                        <p:tgtEl>
                                          <p:spTgt spid="74"/>
                                        </p:tgtEl>
                                        <p:attrNameLst>
                                          <p:attrName>ppt_x</p:attrName>
                                        </p:attrNameLst>
                                      </p:cBhvr>
                                      <p:tavLst>
                                        <p:tav tm="0">
                                          <p:val>
                                            <p:strVal val="#ppt_x"/>
                                          </p:val>
                                        </p:tav>
                                        <p:tav tm="100000">
                                          <p:val>
                                            <p:strVal val="#ppt_x"/>
                                          </p:val>
                                        </p:tav>
                                      </p:tavLst>
                                    </p:anim>
                                    <p:anim calcmode="lin" valueType="num">
                                      <p:cBhvr additive="base">
                                        <p:cTn id="559" dur="49" fill="hold"/>
                                        <p:tgtEl>
                                          <p:spTgt spid="74"/>
                                        </p:tgtEl>
                                        <p:attrNameLst>
                                          <p:attrName>ppt_y</p:attrName>
                                        </p:attrNameLst>
                                      </p:cBhvr>
                                      <p:tavLst>
                                        <p:tav tm="0">
                                          <p:val>
                                            <p:strVal val="0-#ppt_h/2"/>
                                          </p:val>
                                        </p:tav>
                                        <p:tav tm="100000">
                                          <p:val>
                                            <p:strVal val="#ppt_y"/>
                                          </p:val>
                                        </p:tav>
                                      </p:tavLst>
                                    </p:anim>
                                  </p:childTnLst>
                                </p:cTn>
                              </p:par>
                              <p:par>
                                <p:cTn id="560" presetID="2" presetClass="entr" presetSubtype="1" fill="hold" grpId="0" nodeType="withEffect">
                                  <p:stCondLst>
                                    <p:cond delay="1640"/>
                                  </p:stCondLst>
                                  <p:childTnLst>
                                    <p:set>
                                      <p:cBhvr>
                                        <p:cTn id="561" dur="1" fill="hold">
                                          <p:stCondLst>
                                            <p:cond delay="0"/>
                                          </p:stCondLst>
                                        </p:cTn>
                                        <p:tgtEl>
                                          <p:spTgt spid="80"/>
                                        </p:tgtEl>
                                        <p:attrNameLst>
                                          <p:attrName>style.visibility</p:attrName>
                                        </p:attrNameLst>
                                      </p:cBhvr>
                                      <p:to>
                                        <p:strVal val="visible"/>
                                      </p:to>
                                    </p:set>
                                    <p:anim calcmode="lin" valueType="num">
                                      <p:cBhvr additive="base">
                                        <p:cTn id="562" dur="46" fill="hold"/>
                                        <p:tgtEl>
                                          <p:spTgt spid="80"/>
                                        </p:tgtEl>
                                        <p:attrNameLst>
                                          <p:attrName>ppt_x</p:attrName>
                                        </p:attrNameLst>
                                      </p:cBhvr>
                                      <p:tavLst>
                                        <p:tav tm="0">
                                          <p:val>
                                            <p:strVal val="#ppt_x"/>
                                          </p:val>
                                        </p:tav>
                                        <p:tav tm="100000">
                                          <p:val>
                                            <p:strVal val="#ppt_x"/>
                                          </p:val>
                                        </p:tav>
                                      </p:tavLst>
                                    </p:anim>
                                    <p:anim calcmode="lin" valueType="num">
                                      <p:cBhvr additive="base">
                                        <p:cTn id="563" dur="46" fill="hold"/>
                                        <p:tgtEl>
                                          <p:spTgt spid="80"/>
                                        </p:tgtEl>
                                        <p:attrNameLst>
                                          <p:attrName>ppt_y</p:attrName>
                                        </p:attrNameLst>
                                      </p:cBhvr>
                                      <p:tavLst>
                                        <p:tav tm="0">
                                          <p:val>
                                            <p:strVal val="0-#ppt_h/2"/>
                                          </p:val>
                                        </p:tav>
                                        <p:tav tm="100000">
                                          <p:val>
                                            <p:strVal val="#ppt_y"/>
                                          </p:val>
                                        </p:tav>
                                      </p:tavLst>
                                    </p:anim>
                                  </p:childTnLst>
                                </p:cTn>
                              </p:par>
                              <p:par>
                                <p:cTn id="564" presetID="2" presetClass="entr" presetSubtype="1" fill="hold" grpId="0" nodeType="withEffect">
                                  <p:stCondLst>
                                    <p:cond delay="1644"/>
                                  </p:stCondLst>
                                  <p:childTnLst>
                                    <p:set>
                                      <p:cBhvr>
                                        <p:cTn id="565" dur="1" fill="hold">
                                          <p:stCondLst>
                                            <p:cond delay="0"/>
                                          </p:stCondLst>
                                        </p:cTn>
                                        <p:tgtEl>
                                          <p:spTgt spid="84"/>
                                        </p:tgtEl>
                                        <p:attrNameLst>
                                          <p:attrName>style.visibility</p:attrName>
                                        </p:attrNameLst>
                                      </p:cBhvr>
                                      <p:to>
                                        <p:strVal val="visible"/>
                                      </p:to>
                                    </p:set>
                                    <p:anim calcmode="lin" valueType="num">
                                      <p:cBhvr additive="base">
                                        <p:cTn id="566" dur="67" fill="hold"/>
                                        <p:tgtEl>
                                          <p:spTgt spid="84"/>
                                        </p:tgtEl>
                                        <p:attrNameLst>
                                          <p:attrName>ppt_x</p:attrName>
                                        </p:attrNameLst>
                                      </p:cBhvr>
                                      <p:tavLst>
                                        <p:tav tm="0">
                                          <p:val>
                                            <p:strVal val="#ppt_x"/>
                                          </p:val>
                                        </p:tav>
                                        <p:tav tm="100000">
                                          <p:val>
                                            <p:strVal val="#ppt_x"/>
                                          </p:val>
                                        </p:tav>
                                      </p:tavLst>
                                    </p:anim>
                                    <p:anim calcmode="lin" valueType="num">
                                      <p:cBhvr additive="base">
                                        <p:cTn id="567" dur="67" fill="hold"/>
                                        <p:tgtEl>
                                          <p:spTgt spid="84"/>
                                        </p:tgtEl>
                                        <p:attrNameLst>
                                          <p:attrName>ppt_y</p:attrName>
                                        </p:attrNameLst>
                                      </p:cBhvr>
                                      <p:tavLst>
                                        <p:tav tm="0">
                                          <p:val>
                                            <p:strVal val="0-#ppt_h/2"/>
                                          </p:val>
                                        </p:tav>
                                        <p:tav tm="100000">
                                          <p:val>
                                            <p:strVal val="#ppt_y"/>
                                          </p:val>
                                        </p:tav>
                                      </p:tavLst>
                                    </p:anim>
                                  </p:childTnLst>
                                </p:cTn>
                              </p:par>
                              <p:par>
                                <p:cTn id="568" presetID="2" presetClass="entr" presetSubtype="1" fill="hold" grpId="0" nodeType="withEffect">
                                  <p:stCondLst>
                                    <p:cond delay="1640"/>
                                  </p:stCondLst>
                                  <p:childTnLst>
                                    <p:set>
                                      <p:cBhvr>
                                        <p:cTn id="569" dur="1" fill="hold">
                                          <p:stCondLst>
                                            <p:cond delay="0"/>
                                          </p:stCondLst>
                                        </p:cTn>
                                        <p:tgtEl>
                                          <p:spTgt spid="86"/>
                                        </p:tgtEl>
                                        <p:attrNameLst>
                                          <p:attrName>style.visibility</p:attrName>
                                        </p:attrNameLst>
                                      </p:cBhvr>
                                      <p:to>
                                        <p:strVal val="visible"/>
                                      </p:to>
                                    </p:set>
                                    <p:anim calcmode="lin" valueType="num">
                                      <p:cBhvr additive="base">
                                        <p:cTn id="570" dur="57" fill="hold"/>
                                        <p:tgtEl>
                                          <p:spTgt spid="86"/>
                                        </p:tgtEl>
                                        <p:attrNameLst>
                                          <p:attrName>ppt_x</p:attrName>
                                        </p:attrNameLst>
                                      </p:cBhvr>
                                      <p:tavLst>
                                        <p:tav tm="0">
                                          <p:val>
                                            <p:strVal val="#ppt_x"/>
                                          </p:val>
                                        </p:tav>
                                        <p:tav tm="100000">
                                          <p:val>
                                            <p:strVal val="#ppt_x"/>
                                          </p:val>
                                        </p:tav>
                                      </p:tavLst>
                                    </p:anim>
                                    <p:anim calcmode="lin" valueType="num">
                                      <p:cBhvr additive="base">
                                        <p:cTn id="571" dur="57" fill="hold"/>
                                        <p:tgtEl>
                                          <p:spTgt spid="86"/>
                                        </p:tgtEl>
                                        <p:attrNameLst>
                                          <p:attrName>ppt_y</p:attrName>
                                        </p:attrNameLst>
                                      </p:cBhvr>
                                      <p:tavLst>
                                        <p:tav tm="0">
                                          <p:val>
                                            <p:strVal val="0-#ppt_h/2"/>
                                          </p:val>
                                        </p:tav>
                                        <p:tav tm="100000">
                                          <p:val>
                                            <p:strVal val="#ppt_y"/>
                                          </p:val>
                                        </p:tav>
                                      </p:tavLst>
                                    </p:anim>
                                  </p:childTnLst>
                                </p:cTn>
                              </p:par>
                              <p:par>
                                <p:cTn id="572" presetID="42" presetClass="path" presetSubtype="0" decel="50000" autoRev="1" fill="hold" grpId="1" nodeType="withEffect">
                                  <p:stCondLst>
                                    <p:cond delay="1700"/>
                                  </p:stCondLst>
                                  <p:childTnLst>
                                    <p:animMotion origin="layout" path="M 1.875E-6 -7.40741E-7 L 0.00573 0.00324 " pathEditMode="relative" rAng="0" ptsTypes="AA">
                                      <p:cBhvr>
                                        <p:cTn id="573" dur="30" fill="hold"/>
                                        <p:tgtEl>
                                          <p:spTgt spid="86"/>
                                        </p:tgtEl>
                                        <p:attrNameLst>
                                          <p:attrName>ppt_x</p:attrName>
                                          <p:attrName>ppt_y</p:attrName>
                                        </p:attrNameLst>
                                      </p:cBhvr>
                                      <p:rCtr x="3" y="2"/>
                                    </p:animMotion>
                                  </p:childTnLst>
                                </p:cTn>
                              </p:par>
                              <p:par>
                                <p:cTn id="574" presetID="2" presetClass="entr" presetSubtype="1" fill="hold" grpId="0" nodeType="withEffect">
                                  <p:stCondLst>
                                    <p:cond delay="1656"/>
                                  </p:stCondLst>
                                  <p:childTnLst>
                                    <p:set>
                                      <p:cBhvr>
                                        <p:cTn id="575" dur="1" fill="hold">
                                          <p:stCondLst>
                                            <p:cond delay="0"/>
                                          </p:stCondLst>
                                        </p:cTn>
                                        <p:tgtEl>
                                          <p:spTgt spid="70"/>
                                        </p:tgtEl>
                                        <p:attrNameLst>
                                          <p:attrName>style.visibility</p:attrName>
                                        </p:attrNameLst>
                                      </p:cBhvr>
                                      <p:to>
                                        <p:strVal val="visible"/>
                                      </p:to>
                                    </p:set>
                                    <p:anim calcmode="lin" valueType="num">
                                      <p:cBhvr additive="base">
                                        <p:cTn id="576" dur="57" fill="hold"/>
                                        <p:tgtEl>
                                          <p:spTgt spid="70"/>
                                        </p:tgtEl>
                                        <p:attrNameLst>
                                          <p:attrName>ppt_x</p:attrName>
                                        </p:attrNameLst>
                                      </p:cBhvr>
                                      <p:tavLst>
                                        <p:tav tm="0">
                                          <p:val>
                                            <p:strVal val="#ppt_x"/>
                                          </p:val>
                                        </p:tav>
                                        <p:tav tm="100000">
                                          <p:val>
                                            <p:strVal val="#ppt_x"/>
                                          </p:val>
                                        </p:tav>
                                      </p:tavLst>
                                    </p:anim>
                                    <p:anim calcmode="lin" valueType="num">
                                      <p:cBhvr additive="base">
                                        <p:cTn id="577" dur="57" fill="hold"/>
                                        <p:tgtEl>
                                          <p:spTgt spid="70"/>
                                        </p:tgtEl>
                                        <p:attrNameLst>
                                          <p:attrName>ppt_y</p:attrName>
                                        </p:attrNameLst>
                                      </p:cBhvr>
                                      <p:tavLst>
                                        <p:tav tm="0">
                                          <p:val>
                                            <p:strVal val="0-#ppt_h/2"/>
                                          </p:val>
                                        </p:tav>
                                        <p:tav tm="100000">
                                          <p:val>
                                            <p:strVal val="#ppt_y"/>
                                          </p:val>
                                        </p:tav>
                                      </p:tavLst>
                                    </p:anim>
                                  </p:childTnLst>
                                </p:cTn>
                              </p:par>
                              <p:par>
                                <p:cTn id="578" presetID="2" presetClass="entr" presetSubtype="1" fill="hold" grpId="0" nodeType="withEffect">
                                  <p:stCondLst>
                                    <p:cond delay="1664"/>
                                  </p:stCondLst>
                                  <p:childTnLst>
                                    <p:set>
                                      <p:cBhvr>
                                        <p:cTn id="579" dur="1" fill="hold">
                                          <p:stCondLst>
                                            <p:cond delay="0"/>
                                          </p:stCondLst>
                                        </p:cTn>
                                        <p:tgtEl>
                                          <p:spTgt spid="75"/>
                                        </p:tgtEl>
                                        <p:attrNameLst>
                                          <p:attrName>style.visibility</p:attrName>
                                        </p:attrNameLst>
                                      </p:cBhvr>
                                      <p:to>
                                        <p:strVal val="visible"/>
                                      </p:to>
                                    </p:set>
                                    <p:anim calcmode="lin" valueType="num">
                                      <p:cBhvr additive="base">
                                        <p:cTn id="580" dur="51" fill="hold"/>
                                        <p:tgtEl>
                                          <p:spTgt spid="75"/>
                                        </p:tgtEl>
                                        <p:attrNameLst>
                                          <p:attrName>ppt_x</p:attrName>
                                        </p:attrNameLst>
                                      </p:cBhvr>
                                      <p:tavLst>
                                        <p:tav tm="0">
                                          <p:val>
                                            <p:strVal val="#ppt_x"/>
                                          </p:val>
                                        </p:tav>
                                        <p:tav tm="100000">
                                          <p:val>
                                            <p:strVal val="#ppt_x"/>
                                          </p:val>
                                        </p:tav>
                                      </p:tavLst>
                                    </p:anim>
                                    <p:anim calcmode="lin" valueType="num">
                                      <p:cBhvr additive="base">
                                        <p:cTn id="581" dur="51" fill="hold"/>
                                        <p:tgtEl>
                                          <p:spTgt spid="75"/>
                                        </p:tgtEl>
                                        <p:attrNameLst>
                                          <p:attrName>ppt_y</p:attrName>
                                        </p:attrNameLst>
                                      </p:cBhvr>
                                      <p:tavLst>
                                        <p:tav tm="0">
                                          <p:val>
                                            <p:strVal val="0-#ppt_h/2"/>
                                          </p:val>
                                        </p:tav>
                                        <p:tav tm="100000">
                                          <p:val>
                                            <p:strVal val="#ppt_y"/>
                                          </p:val>
                                        </p:tav>
                                      </p:tavLst>
                                    </p:anim>
                                  </p:childTnLst>
                                </p:cTn>
                              </p:par>
                              <p:par>
                                <p:cTn id="582" presetID="2" presetClass="entr" presetSubtype="1" fill="hold" grpId="0" nodeType="withEffect">
                                  <p:stCondLst>
                                    <p:cond delay="1666"/>
                                  </p:stCondLst>
                                  <p:childTnLst>
                                    <p:set>
                                      <p:cBhvr>
                                        <p:cTn id="583" dur="1" fill="hold">
                                          <p:stCondLst>
                                            <p:cond delay="0"/>
                                          </p:stCondLst>
                                        </p:cTn>
                                        <p:tgtEl>
                                          <p:spTgt spid="81"/>
                                        </p:tgtEl>
                                        <p:attrNameLst>
                                          <p:attrName>style.visibility</p:attrName>
                                        </p:attrNameLst>
                                      </p:cBhvr>
                                      <p:to>
                                        <p:strVal val="visible"/>
                                      </p:to>
                                    </p:set>
                                    <p:anim calcmode="lin" valueType="num">
                                      <p:cBhvr additive="base">
                                        <p:cTn id="584" dur="39" fill="hold"/>
                                        <p:tgtEl>
                                          <p:spTgt spid="81"/>
                                        </p:tgtEl>
                                        <p:attrNameLst>
                                          <p:attrName>ppt_x</p:attrName>
                                        </p:attrNameLst>
                                      </p:cBhvr>
                                      <p:tavLst>
                                        <p:tav tm="0">
                                          <p:val>
                                            <p:strVal val="#ppt_x"/>
                                          </p:val>
                                        </p:tav>
                                        <p:tav tm="100000">
                                          <p:val>
                                            <p:strVal val="#ppt_x"/>
                                          </p:val>
                                        </p:tav>
                                      </p:tavLst>
                                    </p:anim>
                                    <p:anim calcmode="lin" valueType="num">
                                      <p:cBhvr additive="base">
                                        <p:cTn id="585" dur="39" fill="hold"/>
                                        <p:tgtEl>
                                          <p:spTgt spid="81"/>
                                        </p:tgtEl>
                                        <p:attrNameLst>
                                          <p:attrName>ppt_y</p:attrName>
                                        </p:attrNameLst>
                                      </p:cBhvr>
                                      <p:tavLst>
                                        <p:tav tm="0">
                                          <p:val>
                                            <p:strVal val="0-#ppt_h/2"/>
                                          </p:val>
                                        </p:tav>
                                        <p:tav tm="100000">
                                          <p:val>
                                            <p:strVal val="#ppt_y"/>
                                          </p:val>
                                        </p:tav>
                                      </p:tavLst>
                                    </p:anim>
                                  </p:childTnLst>
                                </p:cTn>
                              </p:par>
                              <p:par>
                                <p:cTn id="586" presetID="2" presetClass="entr" presetSubtype="1" fill="hold" grpId="0" nodeType="withEffect">
                                  <p:stCondLst>
                                    <p:cond delay="1684"/>
                                  </p:stCondLst>
                                  <p:childTnLst>
                                    <p:set>
                                      <p:cBhvr>
                                        <p:cTn id="587" dur="1" fill="hold">
                                          <p:stCondLst>
                                            <p:cond delay="0"/>
                                          </p:stCondLst>
                                        </p:cTn>
                                        <p:tgtEl>
                                          <p:spTgt spid="82"/>
                                        </p:tgtEl>
                                        <p:attrNameLst>
                                          <p:attrName>style.visibility</p:attrName>
                                        </p:attrNameLst>
                                      </p:cBhvr>
                                      <p:to>
                                        <p:strVal val="visible"/>
                                      </p:to>
                                    </p:set>
                                    <p:anim calcmode="lin" valueType="num">
                                      <p:cBhvr additive="base">
                                        <p:cTn id="588" dur="55" fill="hold"/>
                                        <p:tgtEl>
                                          <p:spTgt spid="82"/>
                                        </p:tgtEl>
                                        <p:attrNameLst>
                                          <p:attrName>ppt_x</p:attrName>
                                        </p:attrNameLst>
                                      </p:cBhvr>
                                      <p:tavLst>
                                        <p:tav tm="0">
                                          <p:val>
                                            <p:strVal val="#ppt_x"/>
                                          </p:val>
                                        </p:tav>
                                        <p:tav tm="100000">
                                          <p:val>
                                            <p:strVal val="#ppt_x"/>
                                          </p:val>
                                        </p:tav>
                                      </p:tavLst>
                                    </p:anim>
                                    <p:anim calcmode="lin" valueType="num">
                                      <p:cBhvr additive="base">
                                        <p:cTn id="589" dur="55" fill="hold"/>
                                        <p:tgtEl>
                                          <p:spTgt spid="82"/>
                                        </p:tgtEl>
                                        <p:attrNameLst>
                                          <p:attrName>ppt_y</p:attrName>
                                        </p:attrNameLst>
                                      </p:cBhvr>
                                      <p:tavLst>
                                        <p:tav tm="0">
                                          <p:val>
                                            <p:strVal val="0-#ppt_h/2"/>
                                          </p:val>
                                        </p:tav>
                                        <p:tav tm="100000">
                                          <p:val>
                                            <p:strVal val="#ppt_y"/>
                                          </p:val>
                                        </p:tav>
                                      </p:tavLst>
                                    </p:anim>
                                  </p:childTnLst>
                                </p:cTn>
                              </p:par>
                              <p:par>
                                <p:cTn id="590" presetID="2" presetClass="entr" presetSubtype="1" fill="hold" grpId="0" nodeType="withEffect">
                                  <p:stCondLst>
                                    <p:cond delay="1694"/>
                                  </p:stCondLst>
                                  <p:childTnLst>
                                    <p:set>
                                      <p:cBhvr>
                                        <p:cTn id="591" dur="1" fill="hold">
                                          <p:stCondLst>
                                            <p:cond delay="0"/>
                                          </p:stCondLst>
                                        </p:cTn>
                                        <p:tgtEl>
                                          <p:spTgt spid="87"/>
                                        </p:tgtEl>
                                        <p:attrNameLst>
                                          <p:attrName>style.visibility</p:attrName>
                                        </p:attrNameLst>
                                      </p:cBhvr>
                                      <p:to>
                                        <p:strVal val="visible"/>
                                      </p:to>
                                    </p:set>
                                    <p:anim calcmode="lin" valueType="num">
                                      <p:cBhvr additive="base">
                                        <p:cTn id="592" dur="60" fill="hold"/>
                                        <p:tgtEl>
                                          <p:spTgt spid="87"/>
                                        </p:tgtEl>
                                        <p:attrNameLst>
                                          <p:attrName>ppt_x</p:attrName>
                                        </p:attrNameLst>
                                      </p:cBhvr>
                                      <p:tavLst>
                                        <p:tav tm="0">
                                          <p:val>
                                            <p:strVal val="#ppt_x"/>
                                          </p:val>
                                        </p:tav>
                                        <p:tav tm="100000">
                                          <p:val>
                                            <p:strVal val="#ppt_x"/>
                                          </p:val>
                                        </p:tav>
                                      </p:tavLst>
                                    </p:anim>
                                    <p:anim calcmode="lin" valueType="num">
                                      <p:cBhvr additive="base">
                                        <p:cTn id="593" dur="60" fill="hold"/>
                                        <p:tgtEl>
                                          <p:spTgt spid="87"/>
                                        </p:tgtEl>
                                        <p:attrNameLst>
                                          <p:attrName>ppt_y</p:attrName>
                                        </p:attrNameLst>
                                      </p:cBhvr>
                                      <p:tavLst>
                                        <p:tav tm="0">
                                          <p:val>
                                            <p:strVal val="0-#ppt_h/2"/>
                                          </p:val>
                                        </p:tav>
                                        <p:tav tm="100000">
                                          <p:val>
                                            <p:strVal val="#ppt_y"/>
                                          </p:val>
                                        </p:tav>
                                      </p:tavLst>
                                    </p:anim>
                                  </p:childTnLst>
                                </p:cTn>
                              </p:par>
                              <p:par>
                                <p:cTn id="594" presetID="2" presetClass="entr" presetSubtype="1" fill="hold" grpId="0" nodeType="withEffect">
                                  <p:stCondLst>
                                    <p:cond delay="1702"/>
                                  </p:stCondLst>
                                  <p:childTnLst>
                                    <p:set>
                                      <p:cBhvr>
                                        <p:cTn id="595" dur="1" fill="hold">
                                          <p:stCondLst>
                                            <p:cond delay="0"/>
                                          </p:stCondLst>
                                        </p:cTn>
                                        <p:tgtEl>
                                          <p:spTgt spid="88"/>
                                        </p:tgtEl>
                                        <p:attrNameLst>
                                          <p:attrName>style.visibility</p:attrName>
                                        </p:attrNameLst>
                                      </p:cBhvr>
                                      <p:to>
                                        <p:strVal val="visible"/>
                                      </p:to>
                                    </p:set>
                                    <p:anim calcmode="lin" valueType="num">
                                      <p:cBhvr additive="base">
                                        <p:cTn id="596" dur="67" fill="hold"/>
                                        <p:tgtEl>
                                          <p:spTgt spid="88"/>
                                        </p:tgtEl>
                                        <p:attrNameLst>
                                          <p:attrName>ppt_x</p:attrName>
                                        </p:attrNameLst>
                                      </p:cBhvr>
                                      <p:tavLst>
                                        <p:tav tm="0">
                                          <p:val>
                                            <p:strVal val="#ppt_x"/>
                                          </p:val>
                                        </p:tav>
                                        <p:tav tm="100000">
                                          <p:val>
                                            <p:strVal val="#ppt_x"/>
                                          </p:val>
                                        </p:tav>
                                      </p:tavLst>
                                    </p:anim>
                                    <p:anim calcmode="lin" valueType="num">
                                      <p:cBhvr additive="base">
                                        <p:cTn id="597" dur="67" fill="hold"/>
                                        <p:tgtEl>
                                          <p:spTgt spid="88"/>
                                        </p:tgtEl>
                                        <p:attrNameLst>
                                          <p:attrName>ppt_y</p:attrName>
                                        </p:attrNameLst>
                                      </p:cBhvr>
                                      <p:tavLst>
                                        <p:tav tm="0">
                                          <p:val>
                                            <p:strVal val="0-#ppt_h/2"/>
                                          </p:val>
                                        </p:tav>
                                        <p:tav tm="100000">
                                          <p:val>
                                            <p:strVal val="#ppt_y"/>
                                          </p:val>
                                        </p:tav>
                                      </p:tavLst>
                                    </p:anim>
                                  </p:childTnLst>
                                </p:cTn>
                              </p:par>
                              <p:par>
                                <p:cTn id="598" presetID="2" presetClass="entr" presetSubtype="1" fill="hold" grpId="0" nodeType="withEffect">
                                  <p:stCondLst>
                                    <p:cond delay="1712"/>
                                  </p:stCondLst>
                                  <p:childTnLst>
                                    <p:set>
                                      <p:cBhvr>
                                        <p:cTn id="599" dur="1" fill="hold">
                                          <p:stCondLst>
                                            <p:cond delay="0"/>
                                          </p:stCondLst>
                                        </p:cTn>
                                        <p:tgtEl>
                                          <p:spTgt spid="89"/>
                                        </p:tgtEl>
                                        <p:attrNameLst>
                                          <p:attrName>style.visibility</p:attrName>
                                        </p:attrNameLst>
                                      </p:cBhvr>
                                      <p:to>
                                        <p:strVal val="visible"/>
                                      </p:to>
                                    </p:set>
                                    <p:anim calcmode="lin" valueType="num">
                                      <p:cBhvr additive="base">
                                        <p:cTn id="600" dur="64" fill="hold"/>
                                        <p:tgtEl>
                                          <p:spTgt spid="89"/>
                                        </p:tgtEl>
                                        <p:attrNameLst>
                                          <p:attrName>ppt_x</p:attrName>
                                        </p:attrNameLst>
                                      </p:cBhvr>
                                      <p:tavLst>
                                        <p:tav tm="0">
                                          <p:val>
                                            <p:strVal val="#ppt_x"/>
                                          </p:val>
                                        </p:tav>
                                        <p:tav tm="100000">
                                          <p:val>
                                            <p:strVal val="#ppt_x"/>
                                          </p:val>
                                        </p:tav>
                                      </p:tavLst>
                                    </p:anim>
                                    <p:anim calcmode="lin" valueType="num">
                                      <p:cBhvr additive="base">
                                        <p:cTn id="601" dur="64" fill="hold"/>
                                        <p:tgtEl>
                                          <p:spTgt spid="89"/>
                                        </p:tgtEl>
                                        <p:attrNameLst>
                                          <p:attrName>ppt_y</p:attrName>
                                        </p:attrNameLst>
                                      </p:cBhvr>
                                      <p:tavLst>
                                        <p:tav tm="0">
                                          <p:val>
                                            <p:strVal val="0-#ppt_h/2"/>
                                          </p:val>
                                        </p:tav>
                                        <p:tav tm="100000">
                                          <p:val>
                                            <p:strVal val="#ppt_y"/>
                                          </p:val>
                                        </p:tav>
                                      </p:tavLst>
                                    </p:anim>
                                  </p:childTnLst>
                                </p:cTn>
                              </p:par>
                              <p:par>
                                <p:cTn id="602" presetID="63" presetClass="path" presetSubtype="0" decel="100000" autoRev="1" fill="hold" grpId="1" nodeType="withEffect">
                                  <p:stCondLst>
                                    <p:cond delay="1780"/>
                                  </p:stCondLst>
                                  <p:childTnLst>
                                    <p:animMotion origin="layout" path="M 0.00052 -0.00023 L 0.00911 -0.00833 " pathEditMode="relative" rAng="0" ptsTypes="AA">
                                      <p:cBhvr>
                                        <p:cTn id="603" dur="40" fill="hold"/>
                                        <p:tgtEl>
                                          <p:spTgt spid="89"/>
                                        </p:tgtEl>
                                        <p:attrNameLst>
                                          <p:attrName>ppt_x</p:attrName>
                                          <p:attrName>ppt_y</p:attrName>
                                        </p:attrNameLst>
                                      </p:cBhvr>
                                      <p:rCtr x="430" y="-417"/>
                                    </p:animMotion>
                                  </p:childTnLst>
                                </p:cTn>
                              </p:par>
                              <p:par>
                                <p:cTn id="604" presetID="63" presetClass="path" presetSubtype="0" decel="100000" fill="hold" grpId="1" nodeType="withEffect">
                                  <p:stCondLst>
                                    <p:cond delay="1570"/>
                                  </p:stCondLst>
                                  <p:childTnLst>
                                    <p:animMotion origin="layout" path="M -4.79167E-6 -3.7037E-6 L -0.06601 -3.7037E-6 " pathEditMode="relative" rAng="0" ptsTypes="AA">
                                      <p:cBhvr>
                                        <p:cTn id="605" dur="150" fill="hold"/>
                                        <p:tgtEl>
                                          <p:spTgt spid="66"/>
                                        </p:tgtEl>
                                        <p:attrNameLst>
                                          <p:attrName>ppt_x</p:attrName>
                                          <p:attrName>ppt_y</p:attrName>
                                        </p:attrNameLst>
                                      </p:cBhvr>
                                      <p:rCtr x="-3307" y="0"/>
                                    </p:animMotion>
                                  </p:childTnLst>
                                  <p:subTnLst>
                                    <p:set>
                                      <p:cBhvr override="childStyle">
                                        <p:cTn dur="1" fill="hold" display="0" masterRel="sameClick" afterEffect="1">
                                          <p:stCondLst>
                                            <p:cond evt="end" delay="0">
                                              <p:tn val="604"/>
                                            </p:cond>
                                          </p:stCondLst>
                                        </p:cTn>
                                        <p:tgtEl>
                                          <p:spTgt spid="66"/>
                                        </p:tgtEl>
                                        <p:attrNameLst>
                                          <p:attrName>style.visibility</p:attrName>
                                        </p:attrNameLst>
                                      </p:cBhvr>
                                      <p:to>
                                        <p:strVal val="hidden"/>
                                      </p:to>
                                    </p:set>
                                  </p:subTnLst>
                                </p:cTn>
                              </p:par>
                              <p:par>
                                <p:cTn id="606" presetID="10" presetClass="entr" presetSubtype="0" fill="hold" grpId="0" nodeType="withEffect">
                                  <p:stCondLst>
                                    <p:cond delay="1570"/>
                                  </p:stCondLst>
                                  <p:childTnLst>
                                    <p:set>
                                      <p:cBhvr>
                                        <p:cTn id="607" dur="1" fill="hold">
                                          <p:stCondLst>
                                            <p:cond delay="0"/>
                                          </p:stCondLst>
                                        </p:cTn>
                                        <p:tgtEl>
                                          <p:spTgt spid="90"/>
                                        </p:tgtEl>
                                        <p:attrNameLst>
                                          <p:attrName>style.visibility</p:attrName>
                                        </p:attrNameLst>
                                      </p:cBhvr>
                                      <p:to>
                                        <p:strVal val="visible"/>
                                      </p:to>
                                    </p:set>
                                    <p:animEffect transition="in" filter="fade">
                                      <p:cBhvr>
                                        <p:cTn id="608" dur="100"/>
                                        <p:tgtEl>
                                          <p:spTgt spid="90"/>
                                        </p:tgtEl>
                                      </p:cBhvr>
                                    </p:animEffect>
                                  </p:childTnLst>
                                </p:cTn>
                              </p:par>
                              <p:par>
                                <p:cTn id="609" presetID="63" presetClass="path" presetSubtype="0" decel="50000" fill="hold" grpId="1" nodeType="withEffect">
                                  <p:stCondLst>
                                    <p:cond delay="1570"/>
                                  </p:stCondLst>
                                  <p:childTnLst>
                                    <p:animMotion origin="layout" path="M -3.33333E-6 -3.7037E-6 L 0.06602 -3.7037E-6 " pathEditMode="relative" rAng="0" ptsTypes="AA">
                                      <p:cBhvr>
                                        <p:cTn id="610" dur="150" spd="-100000" fill="hold"/>
                                        <p:tgtEl>
                                          <p:spTgt spid="90"/>
                                        </p:tgtEl>
                                        <p:attrNameLst>
                                          <p:attrName>ppt_x</p:attrName>
                                          <p:attrName>ppt_y</p:attrName>
                                        </p:attrNameLst>
                                      </p:cBhvr>
                                      <p:rCtr x="3294" y="0"/>
                                    </p:animMotion>
                                  </p:childTnLst>
                                  <p:subTnLst>
                                    <p:set>
                                      <p:cBhvr override="childStyle">
                                        <p:cTn dur="1" fill="hold" display="0" masterRel="sameClick" afterEffect="1">
                                          <p:stCondLst>
                                            <p:cond evt="end" delay="0">
                                              <p:tn val="609"/>
                                            </p:cond>
                                          </p:stCondLst>
                                        </p:cTn>
                                        <p:tgtEl>
                                          <p:spTgt spid="90"/>
                                        </p:tgtEl>
                                        <p:attrNameLst>
                                          <p:attrName>style.visibility</p:attrName>
                                        </p:attrNameLst>
                                      </p:cBhvr>
                                      <p:to>
                                        <p:strVal val="hidden"/>
                                      </p:to>
                                    </p:set>
                                  </p:subTnLst>
                                </p:cTn>
                              </p:par>
                              <p:par>
                                <p:cTn id="611" presetID="10" presetClass="entr" presetSubtype="0" fill="hold" grpId="0" nodeType="withEffect">
                                  <p:stCondLst>
                                    <p:cond delay="1620"/>
                                  </p:stCondLst>
                                  <p:childTnLst>
                                    <p:set>
                                      <p:cBhvr>
                                        <p:cTn id="612" dur="1" fill="hold">
                                          <p:stCondLst>
                                            <p:cond delay="0"/>
                                          </p:stCondLst>
                                        </p:cTn>
                                        <p:tgtEl>
                                          <p:spTgt spid="91"/>
                                        </p:tgtEl>
                                        <p:attrNameLst>
                                          <p:attrName>style.visibility</p:attrName>
                                        </p:attrNameLst>
                                      </p:cBhvr>
                                      <p:to>
                                        <p:strVal val="visible"/>
                                      </p:to>
                                    </p:set>
                                    <p:animEffect transition="in" filter="fade">
                                      <p:cBhvr>
                                        <p:cTn id="613" dur="100"/>
                                        <p:tgtEl>
                                          <p:spTgt spid="91"/>
                                        </p:tgtEl>
                                      </p:cBhvr>
                                    </p:animEffect>
                                  </p:childTnLst>
                                </p:cTn>
                              </p:par>
                              <p:par>
                                <p:cTn id="614" presetID="63" presetClass="path" presetSubtype="0" decel="50000" fill="hold" grpId="1" nodeType="withEffect">
                                  <p:stCondLst>
                                    <p:cond delay="1570"/>
                                  </p:stCondLst>
                                  <p:childTnLst>
                                    <p:animMotion origin="layout" path="M 4.375E-6 -3.7037E-6 L 0.06653 -3.7037E-6 " pathEditMode="relative" rAng="0" ptsTypes="AA">
                                      <p:cBhvr>
                                        <p:cTn id="615" dur="150" spd="-100000" fill="hold"/>
                                        <p:tgtEl>
                                          <p:spTgt spid="91"/>
                                        </p:tgtEl>
                                        <p:attrNameLst>
                                          <p:attrName>ppt_x</p:attrName>
                                          <p:attrName>ppt_y</p:attrName>
                                        </p:attrNameLst>
                                      </p:cBhvr>
                                      <p:rCtr x="3320" y="0"/>
                                    </p:animMotion>
                                  </p:childTnLst>
                                  <p:subTnLst>
                                    <p:set>
                                      <p:cBhvr override="childStyle">
                                        <p:cTn dur="1" fill="hold" display="0" masterRel="sameClick" afterEffect="1">
                                          <p:stCondLst>
                                            <p:cond evt="end" delay="0">
                                              <p:tn val="614"/>
                                            </p:cond>
                                          </p:stCondLst>
                                        </p:cTn>
                                        <p:tgtEl>
                                          <p:spTgt spid="91"/>
                                        </p:tgtEl>
                                        <p:attrNameLst>
                                          <p:attrName>style.visibility</p:attrName>
                                        </p:attrNameLst>
                                      </p:cBhvr>
                                      <p:to>
                                        <p:strVal val="hidden"/>
                                      </p:to>
                                    </p:set>
                                  </p:subTnLst>
                                </p:cTn>
                              </p:par>
                              <p:par>
                                <p:cTn id="616" presetID="1" presetClass="entr" presetSubtype="0" fill="hold" nodeType="withEffect">
                                  <p:stCondLst>
                                    <p:cond delay="1720"/>
                                  </p:stCondLst>
                                  <p:childTnLst>
                                    <p:set>
                                      <p:cBhvr>
                                        <p:cTn id="617" dur="1" fill="hold">
                                          <p:stCondLst>
                                            <p:cond delay="0"/>
                                          </p:stCondLst>
                                        </p:cTn>
                                        <p:tgtEl>
                                          <p:spTgt spid="92"/>
                                        </p:tgtEl>
                                        <p:attrNameLst>
                                          <p:attrName>style.visibility</p:attrName>
                                        </p:attrNameLst>
                                      </p:cBhvr>
                                      <p:to>
                                        <p:strVal val="visible"/>
                                      </p:to>
                                    </p:set>
                                  </p:childTnLst>
                                </p:cTn>
                              </p:par>
                              <p:par>
                                <p:cTn id="618" presetID="1" presetClass="entr" presetSubtype="0" fill="hold" nodeType="withEffect">
                                  <p:stCondLst>
                                    <p:cond delay="1720"/>
                                  </p:stCondLst>
                                  <p:childTnLst>
                                    <p:set>
                                      <p:cBhvr>
                                        <p:cTn id="619" dur="1" fill="hold">
                                          <p:stCondLst>
                                            <p:cond delay="0"/>
                                          </p:stCondLst>
                                        </p:cTn>
                                        <p:tgtEl>
                                          <p:spTgt spid="97"/>
                                        </p:tgtEl>
                                        <p:attrNameLst>
                                          <p:attrName>style.visibility</p:attrName>
                                        </p:attrNameLst>
                                      </p:cBhvr>
                                      <p:to>
                                        <p:strVal val="visible"/>
                                      </p:to>
                                    </p:set>
                                  </p:childTnLst>
                                </p:cTn>
                              </p:par>
                              <p:par>
                                <p:cTn id="620" presetID="8" presetClass="emph" presetSubtype="0" decel="100000" fill="hold" nodeType="withEffect">
                                  <p:stCondLst>
                                    <p:cond delay="1900"/>
                                  </p:stCondLst>
                                  <p:childTnLst>
                                    <p:animRot by="300000">
                                      <p:cBhvr>
                                        <p:cTn id="621" dur="100" fill="hold"/>
                                        <p:tgtEl>
                                          <p:spTgt spid="92"/>
                                        </p:tgtEl>
                                        <p:attrNameLst>
                                          <p:attrName>r</p:attrName>
                                        </p:attrNameLst>
                                      </p:cBhvr>
                                    </p:animRot>
                                  </p:childTnLst>
                                </p:cTn>
                              </p:par>
                              <p:par>
                                <p:cTn id="622" presetID="42" presetClass="path" presetSubtype="0" accel="100000" fill="hold" nodeType="withEffect">
                                  <p:stCondLst>
                                    <p:cond delay="1970"/>
                                  </p:stCondLst>
                                  <p:childTnLst>
                                    <p:animMotion origin="layout" path="M 5E-6 -2.59259E-6 L -0.13282 -0.66203 " pathEditMode="relative" rAng="0" ptsTypes="AA">
                                      <p:cBhvr>
                                        <p:cTn id="623" dur="500" fill="hold"/>
                                        <p:tgtEl>
                                          <p:spTgt spid="92"/>
                                        </p:tgtEl>
                                        <p:attrNameLst>
                                          <p:attrName>ppt_x</p:attrName>
                                          <p:attrName>ppt_y</p:attrName>
                                        </p:attrNameLst>
                                      </p:cBhvr>
                                      <p:rCtr x="-6641" y="-33102"/>
                                    </p:animMotion>
                                  </p:childTnLst>
                                </p:cTn>
                              </p:par>
                              <p:par>
                                <p:cTn id="624" presetID="42" presetClass="path" presetSubtype="0" accel="100000" fill="hold" nodeType="withEffect">
                                  <p:stCondLst>
                                    <p:cond delay="1970"/>
                                  </p:stCondLst>
                                  <p:childTnLst>
                                    <p:animMotion origin="layout" path="M -3.33333E-6 -7.40741E-7 L -0.12174 -0.67708 " pathEditMode="relative" rAng="0" ptsTypes="AA">
                                      <p:cBhvr>
                                        <p:cTn id="625" dur="500" fill="hold"/>
                                        <p:tgtEl>
                                          <p:spTgt spid="97"/>
                                        </p:tgtEl>
                                        <p:attrNameLst>
                                          <p:attrName>ppt_x</p:attrName>
                                          <p:attrName>ppt_y</p:attrName>
                                        </p:attrNameLst>
                                      </p:cBhvr>
                                      <p:rCtr x="-6094" y="-33866"/>
                                    </p:animMotion>
                                  </p:childTnLst>
                                </p:cTn>
                              </p:par>
                              <p:par>
                                <p:cTn id="626" presetID="8" presetClass="emph" presetSubtype="0" accel="100000" fill="hold" nodeType="withEffect">
                                  <p:stCondLst>
                                    <p:cond delay="2070"/>
                                  </p:stCondLst>
                                  <p:childTnLst>
                                    <p:animRot by="5100000">
                                      <p:cBhvr>
                                        <p:cTn id="627" dur="400" fill="hold"/>
                                        <p:tgtEl>
                                          <p:spTgt spid="97"/>
                                        </p:tgtEl>
                                        <p:attrNameLst>
                                          <p:attrName>r</p:attrName>
                                        </p:attrNameLst>
                                      </p:cBhvr>
                                    </p:animRot>
                                  </p:childTnLst>
                                  <p:subTnLst>
                                    <p:set>
                                      <p:cBhvr override="childStyle">
                                        <p:cTn dur="1" fill="hold" display="0" masterRel="sameClick" afterEffect="1">
                                          <p:stCondLst>
                                            <p:cond evt="end" delay="0">
                                              <p:tn val="626"/>
                                            </p:cond>
                                          </p:stCondLst>
                                        </p:cTn>
                                        <p:tgtEl>
                                          <p:spTgt spid="97"/>
                                        </p:tgtEl>
                                        <p:attrNameLst>
                                          <p:attrName>style.visibility</p:attrName>
                                        </p:attrNameLst>
                                      </p:cBhvr>
                                      <p:to>
                                        <p:strVal val="hidden"/>
                                      </p:to>
                                    </p:set>
                                  </p:subTnLst>
                                </p:cTn>
                              </p:par>
                              <p:par>
                                <p:cTn id="628" presetID="8" presetClass="emph" presetSubtype="0" accel="100000" fill="hold" nodeType="withEffect">
                                  <p:stCondLst>
                                    <p:cond delay="2070"/>
                                  </p:stCondLst>
                                  <p:childTnLst>
                                    <p:animRot by="3000000">
                                      <p:cBhvr>
                                        <p:cTn id="629" dur="400" fill="hold"/>
                                        <p:tgtEl>
                                          <p:spTgt spid="92"/>
                                        </p:tgtEl>
                                        <p:attrNameLst>
                                          <p:attrName>r</p:attrName>
                                        </p:attrNameLst>
                                      </p:cBhvr>
                                    </p:animRot>
                                  </p:childTnLst>
                                  <p:subTnLst>
                                    <p:set>
                                      <p:cBhvr override="childStyle">
                                        <p:cTn dur="1" fill="hold" display="0" masterRel="sameClick" afterEffect="1">
                                          <p:stCondLst>
                                            <p:cond evt="end" delay="0">
                                              <p:tn val="628"/>
                                            </p:cond>
                                          </p:stCondLst>
                                        </p:cTn>
                                        <p:tgtEl>
                                          <p:spTgt spid="92"/>
                                        </p:tgtEl>
                                        <p:attrNameLst>
                                          <p:attrName>style.visibility</p:attrName>
                                        </p:attrNameLst>
                                      </p:cBhvr>
                                      <p:to>
                                        <p:strVal val="hidden"/>
                                      </p:to>
                                    </p:set>
                                  </p:subTnLst>
                                </p:cTn>
                              </p:par>
                              <p:par>
                                <p:cTn id="630" presetID="0" presetClass="path" presetSubtype="0" accel="100000" fill="hold" grpId="1" nodeType="withEffect">
                                  <p:stCondLst>
                                    <p:cond delay="1900"/>
                                  </p:stCondLst>
                                  <p:childTnLst>
                                    <p:animMotion origin="layout" path="M 4.16667E-6 -1.85185E-6 C 0.03854 0.0544 0.07148 0.11158 0.09257 0.19398 C 0.11328 0.27546 0.11979 0.44699 0.12526 0.57246 " pathEditMode="relative" rAng="0" ptsTypes="AAA">
                                      <p:cBhvr>
                                        <p:cTn id="631" dur="150" fill="hold"/>
                                        <p:tgtEl>
                                          <p:spTgt spid="63"/>
                                        </p:tgtEl>
                                        <p:attrNameLst>
                                          <p:attrName>ppt_x</p:attrName>
                                          <p:attrName>ppt_y</p:attrName>
                                        </p:attrNameLst>
                                      </p:cBhvr>
                                      <p:rCtr x="6263" y="28611"/>
                                    </p:animMotion>
                                  </p:childTnLst>
                                </p:cTn>
                              </p:par>
                              <p:par>
                                <p:cTn id="632" presetID="0" presetClass="path" presetSubtype="0" accel="100000" fill="hold" grpId="1" nodeType="withEffect">
                                  <p:stCondLst>
                                    <p:cond delay="1920"/>
                                  </p:stCondLst>
                                  <p:childTnLst>
                                    <p:animMotion origin="layout" path="M 4.375E-6 4.07407E-6 C 0.02773 0.01851 0.06471 0.07013 0.08737 0.14444 C 0.10989 0.21875 0.10898 0.43518 0.11171 0.59444 " pathEditMode="relative" rAng="0" ptsTypes="AAA">
                                      <p:cBhvr>
                                        <p:cTn id="633" dur="150" fill="hold"/>
                                        <p:tgtEl>
                                          <p:spTgt spid="56"/>
                                        </p:tgtEl>
                                        <p:attrNameLst>
                                          <p:attrName>ppt_x</p:attrName>
                                          <p:attrName>ppt_y</p:attrName>
                                        </p:attrNameLst>
                                      </p:cBhvr>
                                      <p:rCtr x="5586" y="29722"/>
                                    </p:animMotion>
                                  </p:childTnLst>
                                </p:cTn>
                              </p:par>
                              <p:par>
                                <p:cTn id="634" presetID="0" presetClass="path" presetSubtype="0" accel="100000" fill="hold" grpId="1" nodeType="withEffect">
                                  <p:stCondLst>
                                    <p:cond delay="1936"/>
                                  </p:stCondLst>
                                  <p:childTnLst>
                                    <p:animMotion origin="layout" path="M 1.875E-6 -3.7037E-6 L 0.04075 0.03403 C 0.06015 0.04676 0.0737 0.04769 0.09336 0.10371 C 0.11237 0.15949 0.14752 0.38149 0.15013 0.57454 " pathEditMode="relative" rAng="0" ptsTypes="AAAA">
                                      <p:cBhvr>
                                        <p:cTn id="635" dur="140" fill="hold"/>
                                        <p:tgtEl>
                                          <p:spTgt spid="64"/>
                                        </p:tgtEl>
                                        <p:attrNameLst>
                                          <p:attrName>ppt_x</p:attrName>
                                          <p:attrName>ppt_y</p:attrName>
                                        </p:attrNameLst>
                                      </p:cBhvr>
                                      <p:rCtr x="7500" y="28727"/>
                                    </p:animMotion>
                                  </p:childTnLst>
                                </p:cTn>
                              </p:par>
                              <p:par>
                                <p:cTn id="636" presetID="0" presetClass="path" presetSubtype="0" accel="50000" fill="hold" grpId="1" nodeType="withEffect">
                                  <p:stCondLst>
                                    <p:cond delay="1940"/>
                                  </p:stCondLst>
                                  <p:childTnLst>
                                    <p:animMotion origin="layout" path="M -3.75E-6 -4.07407E-6 C 0.02227 0.0176 0.03503 0.02084 0.05144 0.02894 C 0.06758 0.03774 0.10287 0.06922 0.12084 0.12593 C 0.13868 0.18264 0.16342 0.43519 0.16771 0.57755 " pathEditMode="relative" rAng="0" ptsTypes="AAAA">
                                      <p:cBhvr>
                                        <p:cTn id="637" dur="152" fill="hold"/>
                                        <p:tgtEl>
                                          <p:spTgt spid="65"/>
                                        </p:tgtEl>
                                        <p:attrNameLst>
                                          <p:attrName>ppt_x</p:attrName>
                                          <p:attrName>ppt_y</p:attrName>
                                        </p:attrNameLst>
                                      </p:cBhvr>
                                      <p:rCtr x="8385" y="28866"/>
                                    </p:animMotion>
                                  </p:childTnLst>
                                </p:cTn>
                              </p:par>
                              <p:par>
                                <p:cTn id="638" presetID="0" presetClass="path" presetSubtype="0" accel="100000" fill="hold" grpId="1" nodeType="withEffect">
                                  <p:stCondLst>
                                    <p:cond delay="1946"/>
                                  </p:stCondLst>
                                  <p:childTnLst>
                                    <p:animMotion origin="layout" path="M -4.16667E-6 1.11111E-6 C 0.00573 0.01713 0.01615 0.03634 0.03099 0.05231 C 0.04636 0.06829 0.06784 0.06713 0.09102 0.09583 C 0.12657 0.14398 0.15599 0.47176 0.16198 0.61435 " pathEditMode="relative" rAng="0" ptsTypes="AAAA">
                                      <p:cBhvr>
                                        <p:cTn id="639" dur="160" fill="hold"/>
                                        <p:tgtEl>
                                          <p:spTgt spid="71"/>
                                        </p:tgtEl>
                                        <p:attrNameLst>
                                          <p:attrName>ppt_x</p:attrName>
                                          <p:attrName>ppt_y</p:attrName>
                                        </p:attrNameLst>
                                      </p:cBhvr>
                                      <p:rCtr x="8099" y="30718"/>
                                    </p:animMotion>
                                  </p:childTnLst>
                                </p:cTn>
                              </p:par>
                              <p:par>
                                <p:cTn id="640" presetID="0" presetClass="path" presetSubtype="0" accel="100000" fill="hold" grpId="1" nodeType="withEffect">
                                  <p:stCondLst>
                                    <p:cond delay="1950"/>
                                  </p:stCondLst>
                                  <p:childTnLst>
                                    <p:animMotion origin="layout" path="M 2.5E-6 4.07407E-6 C 0.00716 0.01134 0.02344 0.02152 0.03958 0.02615 C 0.05534 0.03125 0.08294 0.04884 0.09661 0.06828 C 0.12291 0.10856 0.16067 0.37013 0.16432 0.57708 " pathEditMode="relative" rAng="0" ptsTypes="AAAA">
                                      <p:cBhvr>
                                        <p:cTn id="641" dur="150" fill="hold"/>
                                        <p:tgtEl>
                                          <p:spTgt spid="62"/>
                                        </p:tgtEl>
                                        <p:attrNameLst>
                                          <p:attrName>ppt_x</p:attrName>
                                          <p:attrName>ppt_y</p:attrName>
                                        </p:attrNameLst>
                                      </p:cBhvr>
                                      <p:rCtr x="8216" y="28843"/>
                                    </p:animMotion>
                                  </p:childTnLst>
                                </p:cTn>
                              </p:par>
                              <p:par>
                                <p:cTn id="642" presetID="0" presetClass="path" presetSubtype="0" accel="100000" fill="hold" grpId="1" nodeType="withEffect">
                                  <p:stCondLst>
                                    <p:cond delay="1948"/>
                                  </p:stCondLst>
                                  <p:childTnLst>
                                    <p:animMotion origin="layout" path="M 1.45833E-6 3.33333E-6 C 0.0043 0.02569 0.0151 0.06134 0.02799 0.075 C 0.0401 0.08865 0.08346 0.10231 0.11146 0.14791 C 0.13919 0.19305 0.18034 0.38217 0.18333 0.63518 " pathEditMode="relative" rAng="0" ptsTypes="AAAA">
                                      <p:cBhvr>
                                        <p:cTn id="643" dur="150" fill="hold"/>
                                        <p:tgtEl>
                                          <p:spTgt spid="72"/>
                                        </p:tgtEl>
                                        <p:attrNameLst>
                                          <p:attrName>ppt_x</p:attrName>
                                          <p:attrName>ppt_y</p:attrName>
                                        </p:attrNameLst>
                                      </p:cBhvr>
                                      <p:rCtr x="9167" y="31759"/>
                                    </p:animMotion>
                                  </p:childTnLst>
                                </p:cTn>
                              </p:par>
                              <p:par>
                                <p:cTn id="644" presetID="0" presetClass="path" presetSubtype="0" accel="50000" fill="hold" grpId="1" nodeType="withEffect">
                                  <p:stCondLst>
                                    <p:cond delay="1954"/>
                                  </p:stCondLst>
                                  <p:childTnLst>
                                    <p:animMotion origin="layout" path="M 2.08333E-7 1.11111E-6 C 0.00534 0.01759 0.01745 0.03403 0.03177 0.04861 C 0.04557 0.06319 0.09206 0.08009 0.11029 0.12153 C 0.12852 0.16273 0.17396 0.50069 0.17266 0.62037 " pathEditMode="relative" rAng="0" ptsTypes="AAAA">
                                      <p:cBhvr>
                                        <p:cTn id="645" dur="152" fill="hold"/>
                                        <p:tgtEl>
                                          <p:spTgt spid="73"/>
                                        </p:tgtEl>
                                        <p:attrNameLst>
                                          <p:attrName>ppt_x</p:attrName>
                                          <p:attrName>ppt_y</p:attrName>
                                        </p:attrNameLst>
                                      </p:cBhvr>
                                      <p:rCtr x="8633" y="31019"/>
                                    </p:animMotion>
                                  </p:childTnLst>
                                </p:cTn>
                              </p:par>
                              <p:par>
                                <p:cTn id="646" presetID="0" presetClass="path" presetSubtype="0" accel="50000" fill="hold" grpId="1" nodeType="withEffect">
                                  <p:stCondLst>
                                    <p:cond delay="1960"/>
                                  </p:stCondLst>
                                  <p:childTnLst>
                                    <p:animMotion origin="layout" path="M 8.33333E-7 4.07407E-6 C 0.00703 0.04051 0.0207 0.06481 0.02812 0.07338 C 0.03463 0.08171 0.08463 0.11504 0.10651 0.16574 C 0.12812 0.2162 0.14805 0.48495 0.14635 0.63611 " pathEditMode="relative" rAng="0" ptsTypes="AAAA">
                                      <p:cBhvr>
                                        <p:cTn id="647" dur="156" fill="hold"/>
                                        <p:tgtEl>
                                          <p:spTgt spid="74"/>
                                        </p:tgtEl>
                                        <p:attrNameLst>
                                          <p:attrName>ppt_x</p:attrName>
                                          <p:attrName>ppt_y</p:attrName>
                                        </p:attrNameLst>
                                      </p:cBhvr>
                                      <p:rCtr x="7318" y="31806"/>
                                    </p:animMotion>
                                  </p:childTnLst>
                                </p:cTn>
                              </p:par>
                              <p:par>
                                <p:cTn id="648" presetID="0" presetClass="path" presetSubtype="0" accel="100000" fill="hold" grpId="1" nodeType="withEffect">
                                  <p:stCondLst>
                                    <p:cond delay="1960"/>
                                  </p:stCondLst>
                                  <p:childTnLst>
                                    <p:animMotion origin="layout" path="M -4.16667E-7 3.7037E-6 C 0.02135 0.03009 0.0237 0.0331 0.05482 0.0456 C 0.08503 0.0574 0.1224 0.06157 0.16602 0.12199 C 0.2082 0.1912 0.25417 0.48495 0.25703 0.62222 " pathEditMode="relative" rAng="0" ptsTypes="AAAA">
                                      <p:cBhvr>
                                        <p:cTn id="649" dur="160" fill="hold"/>
                                        <p:tgtEl>
                                          <p:spTgt spid="67"/>
                                        </p:tgtEl>
                                        <p:attrNameLst>
                                          <p:attrName>ppt_x</p:attrName>
                                          <p:attrName>ppt_y</p:attrName>
                                        </p:attrNameLst>
                                      </p:cBhvr>
                                      <p:rCtr x="12852" y="31111"/>
                                    </p:animMotion>
                                  </p:childTnLst>
                                </p:cTn>
                              </p:par>
                              <p:par>
                                <p:cTn id="650" presetID="0" presetClass="path" presetSubtype="0" accel="100000" fill="hold" grpId="1" nodeType="withEffect">
                                  <p:stCondLst>
                                    <p:cond delay="1964"/>
                                  </p:stCondLst>
                                  <p:childTnLst>
                                    <p:animMotion origin="layout" path="M 8.33333E-7 3.33333E-6 C 0.00677 0.02546 0.01836 0.04676 0.03802 0.06921 C 0.05729 0.09143 0.08333 0.10277 0.11575 0.13472 C 0.16966 0.19421 0.21211 0.48194 0.22513 0.66365 " pathEditMode="relative" rAng="0" ptsTypes="AAAA">
                                      <p:cBhvr>
                                        <p:cTn id="651" dur="180" fill="hold"/>
                                        <p:tgtEl>
                                          <p:spTgt spid="75"/>
                                        </p:tgtEl>
                                        <p:attrNameLst>
                                          <p:attrName>ppt_x</p:attrName>
                                          <p:attrName>ppt_y</p:attrName>
                                        </p:attrNameLst>
                                      </p:cBhvr>
                                      <p:rCtr x="11250" y="33171"/>
                                    </p:animMotion>
                                  </p:childTnLst>
                                </p:cTn>
                              </p:par>
                              <p:par>
                                <p:cTn id="652" presetID="0" presetClass="path" presetSubtype="0" accel="100000" fill="hold" grpId="1" nodeType="withEffect">
                                  <p:stCondLst>
                                    <p:cond delay="1966"/>
                                  </p:stCondLst>
                                  <p:childTnLst>
                                    <p:animMotion origin="layout" path="M -8.33333E-7 1.11111E-6 C 0.00456 0.02708 0.01497 0.06227 0.04076 0.07778 C 0.06589 0.09282 0.09258 0.09838 0.13112 0.14329 C 0.18854 0.21551 0.24193 0.51782 0.24662 0.65648 " pathEditMode="relative" rAng="0" ptsTypes="AAAA">
                                      <p:cBhvr>
                                        <p:cTn id="653" dur="200" fill="hold"/>
                                        <p:tgtEl>
                                          <p:spTgt spid="80"/>
                                        </p:tgtEl>
                                        <p:attrNameLst>
                                          <p:attrName>ppt_x</p:attrName>
                                          <p:attrName>ppt_y</p:attrName>
                                        </p:attrNameLst>
                                      </p:cBhvr>
                                      <p:rCtr x="12331" y="32824"/>
                                    </p:animMotion>
                                  </p:childTnLst>
                                </p:cTn>
                              </p:par>
                              <p:par>
                                <p:cTn id="654" presetID="0" presetClass="path" presetSubtype="0" accel="66316" fill="hold" grpId="1" nodeType="withEffect">
                                  <p:stCondLst>
                                    <p:cond delay="1966"/>
                                  </p:stCondLst>
                                  <p:childTnLst>
                                    <p:animMotion origin="layout" path="M 4.16667E-6 -3.33333E-6 C 0.01015 0.02361 0.02018 0.04167 0.04713 0.0632 C 0.07395 0.08426 0.13268 0.09561 0.16106 0.12662 C 0.21458 0.19815 0.25039 0.49028 0.2552 0.64051 " pathEditMode="relative" rAng="0" ptsTypes="AAAA">
                                      <p:cBhvr>
                                        <p:cTn id="655" dur="190" fill="hold"/>
                                        <p:tgtEl>
                                          <p:spTgt spid="77"/>
                                        </p:tgtEl>
                                        <p:attrNameLst>
                                          <p:attrName>ppt_x</p:attrName>
                                          <p:attrName>ppt_y</p:attrName>
                                        </p:attrNameLst>
                                      </p:cBhvr>
                                      <p:rCtr x="12760" y="32014"/>
                                    </p:animMotion>
                                  </p:childTnLst>
                                </p:cTn>
                              </p:par>
                              <p:par>
                                <p:cTn id="656" presetID="0" presetClass="path" presetSubtype="0" accel="50000" fill="hold" grpId="1" nodeType="withEffect">
                                  <p:stCondLst>
                                    <p:cond delay="1966"/>
                                  </p:stCondLst>
                                  <p:childTnLst>
                                    <p:animMotion origin="layout" path="M -2.08333E-6 -3.7037E-6 C 0.0112 0.01551 0.0194 0.01875 0.03607 0.02639 C 0.05261 0.03311 0.0711 0.03519 0.11068 0.05672 C 0.15013 0.07778 0.24141 0.29723 0.27878 0.61111 " pathEditMode="relative" rAng="0" ptsTypes="AAAA">
                                      <p:cBhvr>
                                        <p:cTn id="657" dur="176" fill="hold"/>
                                        <p:tgtEl>
                                          <p:spTgt spid="76"/>
                                        </p:tgtEl>
                                        <p:attrNameLst>
                                          <p:attrName>ppt_x</p:attrName>
                                          <p:attrName>ppt_y</p:attrName>
                                        </p:attrNameLst>
                                      </p:cBhvr>
                                      <p:rCtr x="13932" y="30556"/>
                                    </p:animMotion>
                                  </p:childTnLst>
                                </p:cTn>
                              </p:par>
                              <p:par>
                                <p:cTn id="658" presetID="0" presetClass="path" presetSubtype="0" accel="50000" fill="hold" grpId="1" nodeType="withEffect">
                                  <p:stCondLst>
                                    <p:cond delay="1966"/>
                                  </p:stCondLst>
                                  <p:childTnLst>
                                    <p:animMotion origin="layout" path="M 1.04167E-6 3.7037E-6 C 0.01992 0.01643 0.04101 0.01944 0.06042 0.025 C 0.07969 0.03078 0.10638 0.0287 0.13711 0.0493 C 0.16771 0.07129 0.23268 0.30347 0.24844 0.59722 " pathEditMode="relative" rAng="0" ptsTypes="AAAA">
                                      <p:cBhvr>
                                        <p:cTn id="659" dur="220" fill="hold"/>
                                        <p:tgtEl>
                                          <p:spTgt spid="61"/>
                                        </p:tgtEl>
                                        <p:attrNameLst>
                                          <p:attrName>ppt_x</p:attrName>
                                          <p:attrName>ppt_y</p:attrName>
                                        </p:attrNameLst>
                                      </p:cBhvr>
                                      <p:rCtr x="12422" y="29861"/>
                                    </p:animMotion>
                                  </p:childTnLst>
                                </p:cTn>
                              </p:par>
                              <p:par>
                                <p:cTn id="660" presetID="0" presetClass="path" presetSubtype="0" accel="50000" fill="hold" grpId="1" nodeType="withEffect">
                                  <p:stCondLst>
                                    <p:cond delay="1966"/>
                                  </p:stCondLst>
                                  <p:childTnLst>
                                    <p:animMotion origin="layout" path="M 3.75E-6 1.85185E-6 C 0.00481 0.0243 0.01575 0.05555 0.03528 0.0787 C 0.05468 0.10185 0.07851 0.09977 0.11653 0.13889 C 0.15468 0.17801 0.24388 0.34699 0.27708 0.68866 " pathEditMode="relative" rAng="0" ptsTypes="AAAA">
                                      <p:cBhvr>
                                        <p:cTn id="661" dur="230" fill="hold"/>
                                        <p:tgtEl>
                                          <p:spTgt spid="82"/>
                                        </p:tgtEl>
                                        <p:attrNameLst>
                                          <p:attrName>ppt_x</p:attrName>
                                          <p:attrName>ppt_y</p:attrName>
                                        </p:attrNameLst>
                                      </p:cBhvr>
                                      <p:rCtr x="13854" y="34421"/>
                                    </p:animMotion>
                                  </p:childTnLst>
                                </p:cTn>
                              </p:par>
                              <p:par>
                                <p:cTn id="662" presetID="0" presetClass="path" presetSubtype="0" accel="100000" fill="hold" grpId="1" nodeType="withEffect">
                                  <p:stCondLst>
                                    <p:cond delay="1966"/>
                                  </p:stCondLst>
                                  <p:childTnLst>
                                    <p:animMotion origin="layout" path="M 3.54167E-6 -2.22222E-6 C 0.00742 0.02292 0.02526 0.05255 0.04075 0.06852 C 0.05573 0.08426 0.13893 0.09121 0.17656 0.13681 C 0.21406 0.18241 0.3056 0.37616 0.34752 0.66875 " pathEditMode="relative" rAng="0" ptsTypes="AAAA">
                                      <p:cBhvr>
                                        <p:cTn id="663" dur="260" fill="hold"/>
                                        <p:tgtEl>
                                          <p:spTgt spid="81"/>
                                        </p:tgtEl>
                                        <p:attrNameLst>
                                          <p:attrName>ppt_x</p:attrName>
                                          <p:attrName>ppt_y</p:attrName>
                                        </p:attrNameLst>
                                      </p:cBhvr>
                                      <p:rCtr x="17370" y="33426"/>
                                    </p:animMotion>
                                  </p:childTnLst>
                                </p:cTn>
                              </p:par>
                              <p:par>
                                <p:cTn id="664" presetID="0" presetClass="path" presetSubtype="0" accel="100000" fill="hold" grpId="1" nodeType="withEffect">
                                  <p:stCondLst>
                                    <p:cond delay="1966"/>
                                  </p:stCondLst>
                                  <p:childTnLst>
                                    <p:animMotion origin="layout" path="M 4.33681E-17 -1.48148E-6 C 0.00156 0.03727 0.01979 0.08935 0.04388 0.10648 C 0.06758 0.12384 0.1237 0.13611 0.15716 0.16134 C 0.19063 0.18658 0.2944 0.43009 0.32682 0.69699 " pathEditMode="relative" rAng="0" ptsTypes="AAAA">
                                      <p:cBhvr>
                                        <p:cTn id="665" dur="300" fill="hold"/>
                                        <p:tgtEl>
                                          <p:spTgt spid="88"/>
                                        </p:tgtEl>
                                        <p:attrNameLst>
                                          <p:attrName>ppt_x</p:attrName>
                                          <p:attrName>ppt_y</p:attrName>
                                        </p:attrNameLst>
                                      </p:cBhvr>
                                      <p:rCtr x="16341" y="34838"/>
                                    </p:animMotion>
                                  </p:childTnLst>
                                </p:cTn>
                              </p:par>
                              <p:par>
                                <p:cTn id="666" presetID="0" presetClass="path" presetSubtype="0" accel="100000" fill="hold" grpId="1" nodeType="withEffect">
                                  <p:stCondLst>
                                    <p:cond delay="1970"/>
                                  </p:stCondLst>
                                  <p:childTnLst>
                                    <p:animMotion origin="layout" path="M 1.25E-6 -0.00093 C 0.03255 -0.01134 0.06237 -0.03819 0.09661 -0.0287 C 0.1306 -0.01921 0.17812 0.00718 0.2043 0.05602 C 0.2306 0.10509 0.28815 0.32083 0.33854 0.63287 " pathEditMode="relative" rAng="0" ptsTypes="AAAA">
                                      <p:cBhvr>
                                        <p:cTn id="667" dur="350" fill="hold"/>
                                        <p:tgtEl>
                                          <p:spTgt spid="55"/>
                                        </p:tgtEl>
                                        <p:attrNameLst>
                                          <p:attrName>ppt_x</p:attrName>
                                          <p:attrName>ppt_y</p:attrName>
                                        </p:attrNameLst>
                                      </p:cBhvr>
                                      <p:rCtr x="16927" y="30208"/>
                                    </p:animMotion>
                                  </p:childTnLst>
                                </p:cTn>
                              </p:par>
                              <p:par>
                                <p:cTn id="668" presetID="0" presetClass="path" presetSubtype="0" accel="100000" fill="hold" grpId="1" nodeType="withEffect">
                                  <p:stCondLst>
                                    <p:cond delay="1970"/>
                                  </p:stCondLst>
                                  <p:childTnLst>
                                    <p:animMotion origin="layout" path="M 3.54167E-6 -2.22222E-6 C 0.01823 0.00996 0.03685 0.01829 0.05846 0.02199 C 0.07994 0.0257 0.13593 0.03195 0.15768 0.04699 C 0.23007 0.11042 0.29609 0.32037 0.33724 0.71204 " pathEditMode="relative" rAng="0" ptsTypes="AAAA">
                                      <p:cBhvr>
                                        <p:cTn id="669" dur="350" fill="hold"/>
                                        <p:tgtEl>
                                          <p:spTgt spid="78"/>
                                        </p:tgtEl>
                                        <p:attrNameLst>
                                          <p:attrName>ppt_x</p:attrName>
                                          <p:attrName>ppt_y</p:attrName>
                                        </p:attrNameLst>
                                      </p:cBhvr>
                                      <p:rCtr x="16862" y="35602"/>
                                    </p:animMotion>
                                  </p:childTnLst>
                                </p:cTn>
                              </p:par>
                              <p:par>
                                <p:cTn id="670" presetID="0" presetClass="path" presetSubtype="0" accel="100000" fill="hold" grpId="1" nodeType="withEffect">
                                  <p:stCondLst>
                                    <p:cond delay="1970"/>
                                  </p:stCondLst>
                                  <p:childTnLst>
                                    <p:animMotion origin="layout" path="M -2.08333E-7 -0.00024 C 0.04284 -0.00672 0.06445 -0.03125 0.09323 -0.03033 C 0.12214 -0.02963 0.14193 -0.01852 0.17279 0.00463 C 0.20456 0.02731 0.32943 0.31689 0.36563 0.70416 " pathEditMode="relative" rAng="0" ptsTypes="AAAA">
                                      <p:cBhvr>
                                        <p:cTn id="671" dur="360" fill="hold"/>
                                        <p:tgtEl>
                                          <p:spTgt spid="79"/>
                                        </p:tgtEl>
                                        <p:attrNameLst>
                                          <p:attrName>ppt_x</p:attrName>
                                          <p:attrName>ppt_y</p:attrName>
                                        </p:attrNameLst>
                                      </p:cBhvr>
                                      <p:rCtr x="18281" y="33704"/>
                                    </p:animMotion>
                                  </p:childTnLst>
                                </p:cTn>
                              </p:par>
                              <p:par>
                                <p:cTn id="672" presetID="0" presetClass="path" presetSubtype="0" accel="100000" fill="hold" grpId="1" nodeType="withEffect">
                                  <p:stCondLst>
                                    <p:cond delay="1980"/>
                                  </p:stCondLst>
                                  <p:childTnLst>
                                    <p:animMotion origin="layout" path="M 2.91667E-6 -0.00093 C 0.09062 -0.01806 0.09752 -0.05533 0.14179 -0.05486 C 0.18593 -0.0544 0.23906 -0.0294 0.2651 0.00139 C 0.29127 0.03194 0.37604 0.2044 0.4026 0.60625 " pathEditMode="relative" rAng="0" ptsTypes="AAAA">
                                      <p:cBhvr>
                                        <p:cTn id="673" dur="360" fill="hold"/>
                                        <p:tgtEl>
                                          <p:spTgt spid="60"/>
                                        </p:tgtEl>
                                        <p:attrNameLst>
                                          <p:attrName>ppt_x</p:attrName>
                                          <p:attrName>ppt_y</p:attrName>
                                        </p:attrNameLst>
                                      </p:cBhvr>
                                      <p:rCtr x="20130" y="27662"/>
                                    </p:animMotion>
                                  </p:childTnLst>
                                </p:cTn>
                              </p:par>
                              <p:par>
                                <p:cTn id="674" presetID="0" presetClass="path" presetSubtype="0" accel="100000" fill="hold" grpId="2" nodeType="withEffect">
                                  <p:stCondLst>
                                    <p:cond delay="1990"/>
                                  </p:stCondLst>
                                  <p:childTnLst>
                                    <p:animMotion origin="layout" path="M -1.73472E-17 -4.07407E-6 C 0.0069 0.01505 0.01862 0.04723 0.04674 0.05718 C 0.07461 0.06829 0.08607 0.06019 0.10221 0.07107 C 0.12005 0.08125 0.2776 0.12732 0.42344 0.75232 " pathEditMode="relative" rAng="0" ptsTypes="AAAA">
                                      <p:cBhvr>
                                        <p:cTn id="675" dur="360" fill="hold"/>
                                        <p:tgtEl>
                                          <p:spTgt spid="89"/>
                                        </p:tgtEl>
                                        <p:attrNameLst>
                                          <p:attrName>ppt_x</p:attrName>
                                          <p:attrName>ppt_y</p:attrName>
                                        </p:attrNameLst>
                                      </p:cBhvr>
                                      <p:rCtr x="21172" y="37616"/>
                                    </p:animMotion>
                                  </p:childTnLst>
                                </p:cTn>
                              </p:par>
                              <p:par>
                                <p:cTn id="676" presetID="0" presetClass="path" presetSubtype="0" accel="50000" decel="50000" fill="hold" grpId="1" nodeType="withEffect">
                                  <p:stCondLst>
                                    <p:cond delay="1990"/>
                                  </p:stCondLst>
                                  <p:childTnLst>
                                    <p:animMotion origin="layout" path="M -6.93889E-18 -4.07407E-6 C 0.01029 0.0257 0.02813 0.04561 0.04531 0.05718 C 0.06198 0.06852 0.11016 0.06574 0.14388 0.08473 C 0.17734 0.10301 0.28516 0.21274 0.40352 0.71389 " pathEditMode="relative" rAng="0" ptsTypes="AAAA">
                                      <p:cBhvr>
                                        <p:cTn id="677" dur="380" fill="hold"/>
                                        <p:tgtEl>
                                          <p:spTgt spid="84"/>
                                        </p:tgtEl>
                                        <p:attrNameLst>
                                          <p:attrName>ppt_x</p:attrName>
                                          <p:attrName>ppt_y</p:attrName>
                                        </p:attrNameLst>
                                      </p:cBhvr>
                                      <p:rCtr x="20169" y="35694"/>
                                    </p:animMotion>
                                  </p:childTnLst>
                                </p:cTn>
                              </p:par>
                              <p:par>
                                <p:cTn id="678" presetID="0" presetClass="path" presetSubtype="0" accel="100000" fill="hold" grpId="2" nodeType="withEffect">
                                  <p:stCondLst>
                                    <p:cond delay="1990"/>
                                  </p:stCondLst>
                                  <p:childTnLst>
                                    <p:animMotion origin="layout" path="M 3.46945E-18 -4.07407E-6 C 0.01315 0.01042 0.0569 0.01482 0.07734 0.02107 C 0.09779 0.02732 0.17148 0.04005 0.21263 0.075 C 0.25352 0.11088 0.34349 0.34537 0.37174 0.70047 " pathEditMode="relative" rAng="0" ptsTypes="AAAA">
                                      <p:cBhvr>
                                        <p:cTn id="679" dur="390" fill="hold"/>
                                        <p:tgtEl>
                                          <p:spTgt spid="86"/>
                                        </p:tgtEl>
                                        <p:attrNameLst>
                                          <p:attrName>ppt_x</p:attrName>
                                          <p:attrName>ppt_y</p:attrName>
                                        </p:attrNameLst>
                                      </p:cBhvr>
                                      <p:rCtr x="18581" y="35023"/>
                                    </p:animMotion>
                                  </p:childTnLst>
                                </p:cTn>
                              </p:par>
                              <p:par>
                                <p:cTn id="680" presetID="0" presetClass="path" presetSubtype="0" accel="100000" fill="hold" grpId="1" nodeType="withEffect">
                                  <p:stCondLst>
                                    <p:cond delay="2000"/>
                                  </p:stCondLst>
                                  <p:childTnLst>
                                    <p:animMotion origin="layout" path="M -1.82146E-17 -4.07407E-6 C 0.03516 -0.00046 0.05742 -0.0037 0.09167 -0.0081 C 0.12565 -0.01273 0.17201 -0.02569 0.19844 -0.00185 C 0.22604 0.02153 0.3569 0.09098 0.41953 0.66922 " pathEditMode="relative" rAng="0" ptsTypes="AAAA">
                                      <p:cBhvr>
                                        <p:cTn id="681" dur="400" fill="hold"/>
                                        <p:tgtEl>
                                          <p:spTgt spid="83"/>
                                        </p:tgtEl>
                                        <p:attrNameLst>
                                          <p:attrName>ppt_x</p:attrName>
                                          <p:attrName>ppt_y</p:attrName>
                                        </p:attrNameLst>
                                      </p:cBhvr>
                                      <p:rCtr x="20977" y="32662"/>
                                    </p:animMotion>
                                  </p:childTnLst>
                                </p:cTn>
                              </p:par>
                              <p:par>
                                <p:cTn id="682" presetID="0" presetClass="path" presetSubtype="0" accel="100000" fill="hold" grpId="1" nodeType="withEffect">
                                  <p:stCondLst>
                                    <p:cond delay="2000"/>
                                  </p:stCondLst>
                                  <p:childTnLst>
                                    <p:animMotion origin="layout" path="M -1.86483E-17 -2.59259E-6 C 0.04518 -0.0037 0.07331 -0.00301 0.10052 0.00139 C 0.12865 0.00625 0.20482 0.02639 0.23529 0.06621 C 0.26693 0.10625 0.38255 0.30232 0.42826 0.73866 " pathEditMode="relative" rAng="0" ptsTypes="AAAA">
                                      <p:cBhvr>
                                        <p:cTn id="683" dur="420" fill="hold"/>
                                        <p:tgtEl>
                                          <p:spTgt spid="87"/>
                                        </p:tgtEl>
                                        <p:attrNameLst>
                                          <p:attrName>ppt_x</p:attrName>
                                          <p:attrName>ppt_y</p:attrName>
                                        </p:attrNameLst>
                                      </p:cBhvr>
                                      <p:rCtr x="21406" y="36806"/>
                                    </p:animMotion>
                                  </p:childTnLst>
                                </p:cTn>
                              </p:par>
                              <p:par>
                                <p:cTn id="684" presetID="0" presetClass="path" presetSubtype="0" accel="100000" fill="hold" grpId="3" nodeType="withEffect">
                                  <p:stCondLst>
                                    <p:cond delay="2020"/>
                                  </p:stCondLst>
                                  <p:childTnLst>
                                    <p:animMotion origin="layout" path="M -4.58333E-6 3.33333E-6 C 0.03516 -0.04514 0.04805 -0.06991 0.08399 -0.08241 C 0.11967 -0.09491 0.16329 -0.10116 0.21433 -0.075 C 0.29258 -0.03079 0.33894 0.1581 0.40417 0.70046 " pathEditMode="relative" rAng="0" ptsTypes="AAAA">
                                      <p:cBhvr>
                                        <p:cTn id="685" dur="400" fill="hold"/>
                                        <p:tgtEl>
                                          <p:spTgt spid="85"/>
                                        </p:tgtEl>
                                        <p:attrNameLst>
                                          <p:attrName>ppt_x</p:attrName>
                                          <p:attrName>ppt_y</p:attrName>
                                        </p:attrNameLst>
                                      </p:cBhvr>
                                      <p:rCtr x="20208" y="30370"/>
                                    </p:animMotion>
                                  </p:childTnLst>
                                </p:cTn>
                              </p:par>
                              <p:par>
                                <p:cTn id="686" presetID="0" presetClass="path" presetSubtype="0" accel="100000" fill="hold" grpId="1" nodeType="withEffect">
                                  <p:stCondLst>
                                    <p:cond delay="2020"/>
                                  </p:stCondLst>
                                  <p:childTnLst>
                                    <p:animMotion origin="layout" path="M 1.25E-6 -0.00092 C 0.06237 -0.06088 0.11875 -0.10115 0.16432 -0.1037 C 0.20989 -0.10602 0.22917 -0.07847 0.27344 -0.01551 C 0.31575 0.04838 0.34661 0.28426 0.36055 0.71875 " pathEditMode="relative" rAng="0" ptsTypes="AAAA">
                                      <p:cBhvr>
                                        <p:cTn id="687" dur="420" fill="hold"/>
                                        <p:tgtEl>
                                          <p:spTgt spid="54"/>
                                        </p:tgtEl>
                                        <p:attrNameLst>
                                          <p:attrName>ppt_x</p:attrName>
                                          <p:attrName>ppt_y</p:attrName>
                                        </p:attrNameLst>
                                      </p:cBhvr>
                                      <p:rCtr x="18021" y="30833"/>
                                    </p:animMotion>
                                  </p:childTnLst>
                                </p:cTn>
                              </p:par>
                              <p:par>
                                <p:cTn id="688" presetID="0" presetClass="path" presetSubtype="0" accel="100000" fill="hold" grpId="1" nodeType="withEffect">
                                  <p:stCondLst>
                                    <p:cond delay="2020"/>
                                  </p:stCondLst>
                                  <p:childTnLst>
                                    <p:animMotion origin="layout" path="M -8.33333E-7 -0.00093 C 0.07357 -0.13704 0.11367 -0.15232 0.16524 -0.16806 C 0.21667 -0.1838 0.28867 -0.12315 0.30886 -0.09538 C 0.32878 -0.0676 0.37474 0.05069 0.43034 0.66828 " pathEditMode="relative" rAng="0" ptsTypes="AAAA">
                                      <p:cBhvr>
                                        <p:cTn id="689" dur="430" fill="hold"/>
                                        <p:tgtEl>
                                          <p:spTgt spid="59"/>
                                        </p:tgtEl>
                                        <p:attrNameLst>
                                          <p:attrName>ppt_x</p:attrName>
                                          <p:attrName>ppt_y</p:attrName>
                                        </p:attrNameLst>
                                      </p:cBhvr>
                                      <p:rCtr x="21510" y="24977"/>
                                    </p:animMotion>
                                  </p:childTnLst>
                                </p:cTn>
                              </p:par>
                              <p:par>
                                <p:cTn id="690" presetID="0" presetClass="path" presetSubtype="0" accel="100000" fill="hold" grpId="1" nodeType="withEffect">
                                  <p:stCondLst>
                                    <p:cond delay="2020"/>
                                  </p:stCondLst>
                                  <p:childTnLst>
                                    <p:animMotion origin="layout" path="M 8.33333E-7 -0.00046 C 0.06458 -0.07893 0.09648 -0.12384 0.14987 -0.13634 C 0.20273 -0.14838 0.24466 -0.17731 0.31901 -0.07384 C 0.39297 0.03009 0.40664 0.27546 0.43919 0.72338 " pathEditMode="relative" rAng="0" ptsTypes="AAAA">
                                      <p:cBhvr>
                                        <p:cTn id="691" dur="440" fill="hold"/>
                                        <p:tgtEl>
                                          <p:spTgt spid="70"/>
                                        </p:tgtEl>
                                        <p:attrNameLst>
                                          <p:attrName>ppt_x</p:attrName>
                                          <p:attrName>ppt_y</p:attrName>
                                        </p:attrNameLst>
                                      </p:cBhvr>
                                      <p:rCtr x="21953" y="28750"/>
                                    </p:animMotion>
                                  </p:childTnLst>
                                </p:cTn>
                              </p:par>
                              <p:par>
                                <p:cTn id="692" presetID="0" presetClass="path" presetSubtype="0" accel="100000" fill="hold" grpId="1" nodeType="withEffect">
                                  <p:stCondLst>
                                    <p:cond delay="2020"/>
                                  </p:stCondLst>
                                  <p:childTnLst>
                                    <p:animMotion origin="layout" path="M -3.75E-6 -0.00092 C 0.08685 -0.14282 0.12722 -0.16458 0.18034 -0.18287 C 0.23373 -0.20138 0.29388 -0.15324 0.31927 -0.11134 C 0.3448 -0.06782 0.4043 0.08658 0.46329 0.67084 " pathEditMode="relative" rAng="0" ptsTypes="AAAA">
                                      <p:cBhvr>
                                        <p:cTn id="693" dur="450" fill="hold"/>
                                        <p:tgtEl>
                                          <p:spTgt spid="69"/>
                                        </p:tgtEl>
                                        <p:attrNameLst>
                                          <p:attrName>ppt_x</p:attrName>
                                          <p:attrName>ppt_y</p:attrName>
                                        </p:attrNameLst>
                                      </p:cBhvr>
                                      <p:rCtr x="23164" y="24282"/>
                                    </p:animMotion>
                                  </p:childTnLst>
                                </p:cTn>
                              </p:par>
                              <p:par>
                                <p:cTn id="694" presetID="0" presetClass="path" presetSubtype="0" accel="100000" fill="hold" grpId="1" nodeType="withEffect">
                                  <p:stCondLst>
                                    <p:cond delay="2020"/>
                                  </p:stCondLst>
                                  <p:childTnLst>
                                    <p:animMotion origin="layout" path="M -1.45833E-6 -0.00093 C 0.0599 -0.13449 0.08373 -0.175 0.12682 -0.21019 C 0.16966 -0.2456 0.20065 -0.24098 0.25768 -0.21389 C 0.31524 -0.18681 0.42136 0.01088 0.46628 0.64004 " pathEditMode="relative" rAng="0" ptsTypes="AAAA">
                                      <p:cBhvr>
                                        <p:cTn id="695" dur="460" fill="hold"/>
                                        <p:tgtEl>
                                          <p:spTgt spid="58"/>
                                        </p:tgtEl>
                                        <p:attrNameLst>
                                          <p:attrName>ppt_x</p:attrName>
                                          <p:attrName>ppt_y</p:attrName>
                                        </p:attrNameLst>
                                      </p:cBhvr>
                                      <p:rCtr x="23307" y="20324"/>
                                    </p:animMotion>
                                  </p:childTnLst>
                                </p:cTn>
                              </p:par>
                              <p:par>
                                <p:cTn id="696" presetID="0" presetClass="path" presetSubtype="0" accel="100000" fill="hold" grpId="1" nodeType="withEffect">
                                  <p:stCondLst>
                                    <p:cond delay="2020"/>
                                  </p:stCondLst>
                                  <p:childTnLst>
                                    <p:animMotion origin="layout" path="M 4.16667E-7 -0.00023 C 0.06029 -0.13796 0.10065 -0.18402 0.15625 -0.21087 C 0.21146 -0.23796 0.27552 -0.2199 0.33229 -0.16203 C 0.38854 -0.10462 0.43503 0.25602 0.45651 0.62084 " pathEditMode="relative" rAng="0" ptsTypes="AAAA">
                                      <p:cBhvr>
                                        <p:cTn id="697" dur="470" fill="hold"/>
                                        <p:tgtEl>
                                          <p:spTgt spid="57"/>
                                        </p:tgtEl>
                                        <p:attrNameLst>
                                          <p:attrName>ppt_x</p:attrName>
                                          <p:attrName>ppt_y</p:attrName>
                                        </p:attrNameLst>
                                      </p:cBhvr>
                                      <p:rCtr x="22826" y="19907"/>
                                    </p:animMotion>
                                  </p:childTnLst>
                                </p:cTn>
                              </p:par>
                              <p:par>
                                <p:cTn id="698" presetID="0" presetClass="path" presetSubtype="0" accel="100000" fill="hold" grpId="1" nodeType="withEffect">
                                  <p:stCondLst>
                                    <p:cond delay="2020"/>
                                  </p:stCondLst>
                                  <p:childTnLst>
                                    <p:animMotion origin="layout" path="M 3.75E-6 -0.00093 C 0.05299 -0.14514 0.10364 -0.17986 0.15716 -0.21181 C 0.21106 -0.24422 0.27591 -0.23912 0.32187 -0.19306 C 0.36783 -0.14699 0.40455 -0.07246 0.4332 0.06389 C 0.46198 0.20139 0.4806 0.39884 0.48411 0.65995 " pathEditMode="relative" rAng="0" ptsTypes="aasaa">
                                      <p:cBhvr>
                                        <p:cTn id="699" dur="480" fill="hold"/>
                                        <p:tgtEl>
                                          <p:spTgt spid="68"/>
                                        </p:tgtEl>
                                        <p:attrNameLst>
                                          <p:attrName>ppt_x</p:attrName>
                                          <p:attrName>ppt_y</p:attrName>
                                        </p:attrNameLst>
                                      </p:cBhvr>
                                      <p:rCtr x="242" y="209"/>
                                    </p:animMotion>
                                  </p:childTnLst>
                                </p:cTn>
                              </p:par>
                              <p:par>
                                <p:cTn id="700" presetID="1" presetClass="entr" presetSubtype="0" fill="hold" grpId="0" nodeType="withEffect">
                                  <p:stCondLst>
                                    <p:cond delay="1840"/>
                                  </p:stCondLst>
                                  <p:childTnLst>
                                    <p:set>
                                      <p:cBhvr>
                                        <p:cTn id="701" dur="1" fill="hold">
                                          <p:stCondLst>
                                            <p:cond delay="0"/>
                                          </p:stCondLst>
                                        </p:cTn>
                                        <p:tgtEl>
                                          <p:spTgt spid="100"/>
                                        </p:tgtEl>
                                        <p:attrNameLst>
                                          <p:attrName>style.visibility</p:attrName>
                                        </p:attrNameLst>
                                      </p:cBhvr>
                                      <p:to>
                                        <p:strVal val="visible"/>
                                      </p:to>
                                    </p:set>
                                  </p:childTnLst>
                                </p:cTn>
                              </p:par>
                              <p:par>
                                <p:cTn id="702" presetID="1" presetClass="entr" presetSubtype="0" fill="hold" grpId="2" nodeType="withEffect">
                                  <p:stCondLst>
                                    <p:cond delay="1840"/>
                                  </p:stCondLst>
                                  <p:childTnLst>
                                    <p:set>
                                      <p:cBhvr>
                                        <p:cTn id="703" dur="1" fill="hold">
                                          <p:stCondLst>
                                            <p:cond delay="0"/>
                                          </p:stCondLst>
                                        </p:cTn>
                                        <p:tgtEl>
                                          <p:spTgt spid="102"/>
                                        </p:tgtEl>
                                        <p:attrNameLst>
                                          <p:attrName>style.visibility</p:attrName>
                                        </p:attrNameLst>
                                      </p:cBhvr>
                                      <p:to>
                                        <p:strVal val="visible"/>
                                      </p:to>
                                    </p:set>
                                  </p:childTnLst>
                                </p:cTn>
                              </p:par>
                              <p:par>
                                <p:cTn id="704" presetID="6" presetClass="emph" presetSubtype="0" fill="hold" grpId="0" nodeType="withEffect">
                                  <p:stCondLst>
                                    <p:cond delay="1840"/>
                                  </p:stCondLst>
                                  <p:childTnLst>
                                    <p:animScale>
                                      <p:cBhvr>
                                        <p:cTn id="705" dur="1" fill="hold"/>
                                        <p:tgtEl>
                                          <p:spTgt spid="102"/>
                                        </p:tgtEl>
                                      </p:cBhvr>
                                      <p:by x="28000" y="28000"/>
                                    </p:animScale>
                                  </p:childTnLst>
                                </p:cTn>
                              </p:par>
                              <p:par>
                                <p:cTn id="706" presetID="6" presetClass="emph" presetSubtype="0" accel="100000" fill="hold" grpId="1" nodeType="withEffect">
                                  <p:stCondLst>
                                    <p:cond delay="1840"/>
                                  </p:stCondLst>
                                  <p:childTnLst>
                                    <p:animScale>
                                      <p:cBhvr>
                                        <p:cTn id="707" dur="75" fill="hold"/>
                                        <p:tgtEl>
                                          <p:spTgt spid="102"/>
                                        </p:tgtEl>
                                      </p:cBhvr>
                                      <p:by x="361000" y="361000"/>
                                    </p:animScale>
                                  </p:childTnLst>
                                </p:cTn>
                              </p:par>
                              <p:par>
                                <p:cTn id="708" presetID="1" presetClass="entr" presetSubtype="0" fill="hold" grpId="2" nodeType="withEffect">
                                  <p:stCondLst>
                                    <p:cond delay="1859"/>
                                  </p:stCondLst>
                                  <p:childTnLst>
                                    <p:set>
                                      <p:cBhvr>
                                        <p:cTn id="709" dur="1" fill="hold">
                                          <p:stCondLst>
                                            <p:cond delay="0"/>
                                          </p:stCondLst>
                                        </p:cTn>
                                        <p:tgtEl>
                                          <p:spTgt spid="104"/>
                                        </p:tgtEl>
                                        <p:attrNameLst>
                                          <p:attrName>style.visibility</p:attrName>
                                        </p:attrNameLst>
                                      </p:cBhvr>
                                      <p:to>
                                        <p:strVal val="visible"/>
                                      </p:to>
                                    </p:set>
                                  </p:childTnLst>
                                </p:cTn>
                              </p:par>
                              <p:par>
                                <p:cTn id="710" presetID="6" presetClass="emph" presetSubtype="0" fill="hold" grpId="0" nodeType="withEffect">
                                  <p:stCondLst>
                                    <p:cond delay="1840"/>
                                  </p:stCondLst>
                                  <p:childTnLst>
                                    <p:animScale>
                                      <p:cBhvr>
                                        <p:cTn id="711" dur="1" fill="hold"/>
                                        <p:tgtEl>
                                          <p:spTgt spid="104"/>
                                        </p:tgtEl>
                                      </p:cBhvr>
                                      <p:by x="28000" y="28000"/>
                                    </p:animScale>
                                  </p:childTnLst>
                                </p:cTn>
                              </p:par>
                              <p:par>
                                <p:cTn id="712" presetID="6" presetClass="emph" presetSubtype="0" accel="100000" fill="hold" grpId="1" nodeType="withEffect">
                                  <p:stCondLst>
                                    <p:cond delay="1840"/>
                                  </p:stCondLst>
                                  <p:childTnLst>
                                    <p:animScale>
                                      <p:cBhvr>
                                        <p:cTn id="713" dur="75" fill="hold"/>
                                        <p:tgtEl>
                                          <p:spTgt spid="104"/>
                                        </p:tgtEl>
                                      </p:cBhvr>
                                      <p:by x="361000" y="361000"/>
                                    </p:animScale>
                                  </p:childTnLst>
                                </p:cTn>
                              </p:par>
                              <p:par>
                                <p:cTn id="714" presetID="63" presetClass="path" presetSubtype="0" accel="100000" fill="hold" grpId="3" nodeType="withEffect">
                                  <p:stCondLst>
                                    <p:cond delay="1840"/>
                                  </p:stCondLst>
                                  <p:childTnLst>
                                    <p:animMotion origin="layout" path="M 2.70833E-6 -1.11111E-6 L 0.02721 -1.11111E-6 " pathEditMode="relative" rAng="0" ptsTypes="AA">
                                      <p:cBhvr>
                                        <p:cTn id="715" dur="75" spd="-100000" fill="hold"/>
                                        <p:tgtEl>
                                          <p:spTgt spid="104"/>
                                        </p:tgtEl>
                                        <p:attrNameLst>
                                          <p:attrName>ppt_x</p:attrName>
                                          <p:attrName>ppt_y</p:attrName>
                                        </p:attrNameLst>
                                      </p:cBhvr>
                                      <p:rCtr x="1354" y="0"/>
                                    </p:animMotion>
                                  </p:childTnLst>
                                </p:cTn>
                              </p:par>
                              <p:par>
                                <p:cTn id="716" presetID="1" presetClass="entr" presetSubtype="0" fill="hold" grpId="2" nodeType="withEffect">
                                  <p:stCondLst>
                                    <p:cond delay="1859"/>
                                  </p:stCondLst>
                                  <p:childTnLst>
                                    <p:set>
                                      <p:cBhvr>
                                        <p:cTn id="717" dur="1" fill="hold">
                                          <p:stCondLst>
                                            <p:cond delay="0"/>
                                          </p:stCondLst>
                                        </p:cTn>
                                        <p:tgtEl>
                                          <p:spTgt spid="103"/>
                                        </p:tgtEl>
                                        <p:attrNameLst>
                                          <p:attrName>style.visibility</p:attrName>
                                        </p:attrNameLst>
                                      </p:cBhvr>
                                      <p:to>
                                        <p:strVal val="visible"/>
                                      </p:to>
                                    </p:set>
                                  </p:childTnLst>
                                </p:cTn>
                              </p:par>
                              <p:par>
                                <p:cTn id="718" presetID="6" presetClass="emph" presetSubtype="0" fill="hold" grpId="0" nodeType="withEffect">
                                  <p:stCondLst>
                                    <p:cond delay="1840"/>
                                  </p:stCondLst>
                                  <p:childTnLst>
                                    <p:animScale>
                                      <p:cBhvr>
                                        <p:cTn id="719" dur="1" fill="hold"/>
                                        <p:tgtEl>
                                          <p:spTgt spid="103"/>
                                        </p:tgtEl>
                                      </p:cBhvr>
                                      <p:by x="28000" y="28000"/>
                                    </p:animScale>
                                  </p:childTnLst>
                                </p:cTn>
                              </p:par>
                              <p:par>
                                <p:cTn id="720" presetID="6" presetClass="emph" presetSubtype="0" accel="100000" fill="hold" grpId="1" nodeType="withEffect">
                                  <p:stCondLst>
                                    <p:cond delay="1840"/>
                                  </p:stCondLst>
                                  <p:childTnLst>
                                    <p:animScale>
                                      <p:cBhvr>
                                        <p:cTn id="721" dur="75" fill="hold"/>
                                        <p:tgtEl>
                                          <p:spTgt spid="103"/>
                                        </p:tgtEl>
                                      </p:cBhvr>
                                      <p:by x="361000" y="361000"/>
                                    </p:animScale>
                                  </p:childTnLst>
                                </p:cTn>
                              </p:par>
                              <p:par>
                                <p:cTn id="722" presetID="63" presetClass="path" presetSubtype="0" accel="100000" fill="hold" grpId="3" nodeType="withEffect">
                                  <p:stCondLst>
                                    <p:cond delay="1840"/>
                                  </p:stCondLst>
                                  <p:childTnLst>
                                    <p:animMotion origin="layout" path="M 0 -1.11111E-6 L 0.00872 -1.11111E-6 " pathEditMode="relative" rAng="0" ptsTypes="AA">
                                      <p:cBhvr>
                                        <p:cTn id="723" dur="75" fill="hold"/>
                                        <p:tgtEl>
                                          <p:spTgt spid="103"/>
                                        </p:tgtEl>
                                        <p:attrNameLst>
                                          <p:attrName>ppt_x</p:attrName>
                                          <p:attrName>ppt_y</p:attrName>
                                        </p:attrNameLst>
                                      </p:cBhvr>
                                      <p:rCtr x="430" y="0"/>
                                    </p:animMotion>
                                  </p:childTnLst>
                                </p:cTn>
                              </p:par>
                              <p:par>
                                <p:cTn id="724" presetID="63" presetClass="path" presetSubtype="0" decel="100000" fill="hold" grpId="3" nodeType="withEffect">
                                  <p:stCondLst>
                                    <p:cond delay="1915"/>
                                  </p:stCondLst>
                                  <p:childTnLst>
                                    <p:animMotion origin="layout" path="M 0 0 L -0.008854 0. E" pathEditMode="relative" ptsTypes="">
                                      <p:cBhvr>
                                        <p:cTn id="725" dur="94" fill="hold"/>
                                        <p:tgtEl>
                                          <p:spTgt spid="102"/>
                                        </p:tgtEl>
                                        <p:attrNameLst>
                                          <p:attrName>ppt_x</p:attrName>
                                          <p:attrName>ppt_y</p:attrName>
                                        </p:attrNameLst>
                                      </p:cBhvr>
                                    </p:animMotion>
                                  </p:childTnLst>
                                </p:cTn>
                              </p:par>
                              <p:par>
                                <p:cTn id="726" presetID="63" presetClass="path" presetSubtype="0" decel="100000" fill="hold" grpId="4" nodeType="withEffect">
                                  <p:stCondLst>
                                    <p:cond delay="1915"/>
                                  </p:stCondLst>
                                  <p:childTnLst>
                                    <p:animMotion origin="layout" path="M 0.00872 -1.11111E-6 L 0.01484 -1.11111E-6 " pathEditMode="relative" rAng="0" ptsTypes="AA">
                                      <p:cBhvr>
                                        <p:cTn id="727" dur="94" fill="hold"/>
                                        <p:tgtEl>
                                          <p:spTgt spid="103"/>
                                        </p:tgtEl>
                                        <p:attrNameLst>
                                          <p:attrName>ppt_x</p:attrName>
                                          <p:attrName>ppt_y</p:attrName>
                                        </p:attrNameLst>
                                      </p:cBhvr>
                                      <p:rCtr x="313" y="0"/>
                                    </p:animMotion>
                                  </p:childTnLst>
                                </p:cTn>
                              </p:par>
                              <p:par>
                                <p:cTn id="728" presetID="1" presetClass="exit" presetSubtype="0" fill="hold" grpId="4" nodeType="withEffect">
                                  <p:stCondLst>
                                    <p:cond delay="1915"/>
                                  </p:stCondLst>
                                  <p:childTnLst>
                                    <p:set>
                                      <p:cBhvr>
                                        <p:cTn id="729" dur="1" fill="hold">
                                          <p:stCondLst>
                                            <p:cond delay="0"/>
                                          </p:stCondLst>
                                        </p:cTn>
                                        <p:tgtEl>
                                          <p:spTgt spid="104"/>
                                        </p:tgtEl>
                                        <p:attrNameLst>
                                          <p:attrName>style.visibility</p:attrName>
                                        </p:attrNameLst>
                                      </p:cBhvr>
                                      <p:to>
                                        <p:strVal val="hidden"/>
                                      </p:to>
                                    </p:set>
                                  </p:childTnLst>
                                </p:cTn>
                              </p:par>
                              <p:par>
                                <p:cTn id="730" presetID="1" presetClass="entr" presetSubtype="0" fill="hold" grpId="2" nodeType="withEffect">
                                  <p:stCondLst>
                                    <p:cond delay="1915"/>
                                  </p:stCondLst>
                                  <p:childTnLst>
                                    <p:set>
                                      <p:cBhvr>
                                        <p:cTn id="731" dur="1" fill="hold">
                                          <p:stCondLst>
                                            <p:cond delay="0"/>
                                          </p:stCondLst>
                                        </p:cTn>
                                        <p:tgtEl>
                                          <p:spTgt spid="105"/>
                                        </p:tgtEl>
                                        <p:attrNameLst>
                                          <p:attrName>style.visibility</p:attrName>
                                        </p:attrNameLst>
                                      </p:cBhvr>
                                      <p:to>
                                        <p:strVal val="visible"/>
                                      </p:to>
                                    </p:set>
                                  </p:childTnLst>
                                </p:cTn>
                              </p:par>
                              <p:par>
                                <p:cTn id="732" presetID="63" presetClass="path" presetSubtype="0" decel="100000" fill="hold" grpId="0" nodeType="withEffect">
                                  <p:stCondLst>
                                    <p:cond delay="1915"/>
                                  </p:stCondLst>
                                  <p:childTnLst>
                                    <p:animMotion origin="layout" path="M 0 0 L 0.0014 0. E" pathEditMode="relative" ptsTypes="">
                                      <p:cBhvr>
                                        <p:cTn id="733" dur="94" fill="hold"/>
                                        <p:tgtEl>
                                          <p:spTgt spid="105"/>
                                        </p:tgtEl>
                                        <p:attrNameLst>
                                          <p:attrName>ppt_x</p:attrName>
                                          <p:attrName>ppt_y</p:attrName>
                                        </p:attrNameLst>
                                      </p:cBhvr>
                                    </p:animMotion>
                                  </p:childTnLst>
                                </p:cTn>
                              </p:par>
                              <p:par>
                                <p:cTn id="734" presetID="6" presetClass="emph" presetSubtype="0" decel="100000" fill="hold" grpId="1" nodeType="withEffect">
                                  <p:stCondLst>
                                    <p:cond delay="1915"/>
                                  </p:stCondLst>
                                  <p:childTnLst>
                                    <p:animScale>
                                      <p:cBhvr>
                                        <p:cTn id="735" dur="94" fill="hold"/>
                                        <p:tgtEl>
                                          <p:spTgt spid="105"/>
                                        </p:tgtEl>
                                      </p:cBhvr>
                                      <p:by x="150000" y="150000"/>
                                      <p:to x="48747" y="81985"/>
                                    </p:animScale>
                                  </p:childTnLst>
                                </p:cTn>
                              </p:par>
                              <p:par>
                                <p:cTn id="736" presetID="6" presetClass="emph" presetSubtype="0" fill="hold" grpId="3" nodeType="withEffect">
                                  <p:stCondLst>
                                    <p:cond delay="2090"/>
                                  </p:stCondLst>
                                  <p:childTnLst>
                                    <p:animScale>
                                      <p:cBhvr>
                                        <p:cTn id="737" dur="12" fill="hold"/>
                                        <p:tgtEl>
                                          <p:spTgt spid="105"/>
                                        </p:tgtEl>
                                      </p:cBhvr>
                                      <p:by x="0" y="0"/>
                                    </p:animScale>
                                  </p:childTnLst>
                                </p:cTn>
                              </p:par>
                              <p:par>
                                <p:cTn id="738" presetID="8" presetClass="emph" presetSubtype="0" fill="hold" grpId="4" nodeType="withEffect">
                                  <p:stCondLst>
                                    <p:cond delay="2090"/>
                                  </p:stCondLst>
                                  <p:childTnLst>
                                    <p:animRot by="1800000">
                                      <p:cBhvr>
                                        <p:cTn id="739" dur="12" fill="hold"/>
                                        <p:tgtEl>
                                          <p:spTgt spid="105"/>
                                        </p:tgtEl>
                                        <p:attrNameLst>
                                          <p:attrName>r</p:attrName>
                                        </p:attrNameLst>
                                      </p:cBhvr>
                                    </p:animRot>
                                  </p:childTnLst>
                                </p:cTn>
                              </p:par>
                              <p:par>
                                <p:cTn id="740" presetID="0" presetClass="path" presetSubtype="0" fill="hold" grpId="4" nodeType="withEffect">
                                  <p:stCondLst>
                                    <p:cond delay="2090"/>
                                  </p:stCondLst>
                                  <p:childTnLst>
                                    <p:animMotion origin="layout" path="M -0.00885 -1.11111E-6 C -0.02318 -0.00324 -0.04141 -0.01852 -0.04831 -0.03403 C -0.05534 -0.0493 -0.05859 -0.08287 -0.05872 -0.10787 " pathEditMode="relative" rAng="0" ptsTypes="AAA">
                                      <p:cBhvr>
                                        <p:cTn id="741" dur="100" fill="hold"/>
                                        <p:tgtEl>
                                          <p:spTgt spid="102"/>
                                        </p:tgtEl>
                                        <p:attrNameLst>
                                          <p:attrName>ppt_x</p:attrName>
                                          <p:attrName>ppt_y</p:attrName>
                                        </p:attrNameLst>
                                      </p:cBhvr>
                                      <p:rCtr x="-2500" y="-5394"/>
                                    </p:animMotion>
                                  </p:childTnLst>
                                </p:cTn>
                              </p:par>
                              <p:par>
                                <p:cTn id="742" presetID="6" presetClass="emph" presetSubtype="0" fill="hold" grpId="5" nodeType="withEffect">
                                  <p:stCondLst>
                                    <p:cond delay="2090"/>
                                  </p:stCondLst>
                                  <p:childTnLst>
                                    <p:animScale>
                                      <p:cBhvr>
                                        <p:cTn id="743" dur="100" fill="hold"/>
                                        <p:tgtEl>
                                          <p:spTgt spid="102"/>
                                        </p:tgtEl>
                                      </p:cBhvr>
                                      <p:by x="150000" y="150000"/>
                                      <p:to x="59831" y="59831"/>
                                    </p:animScale>
                                  </p:childTnLst>
                                  <p:subTnLst>
                                    <p:set>
                                      <p:cBhvr override="childStyle">
                                        <p:cTn dur="1" fill="hold" display="0" masterRel="sameClick" afterEffect="1">
                                          <p:stCondLst>
                                            <p:cond evt="end" delay="0">
                                              <p:tn val="742"/>
                                            </p:cond>
                                          </p:stCondLst>
                                        </p:cTn>
                                        <p:tgtEl>
                                          <p:spTgt spid="102"/>
                                        </p:tgtEl>
                                        <p:attrNameLst>
                                          <p:attrName>style.visibility</p:attrName>
                                        </p:attrNameLst>
                                      </p:cBhvr>
                                      <p:to>
                                        <p:strVal val="hidden"/>
                                      </p:to>
                                    </p:set>
                                  </p:subTnLst>
                                </p:cTn>
                              </p:par>
                              <p:par>
                                <p:cTn id="744" presetID="0" presetClass="path" presetSubtype="0" fill="hold" grpId="5" nodeType="withEffect">
                                  <p:stCondLst>
                                    <p:cond delay="2090"/>
                                  </p:stCondLst>
                                  <p:childTnLst>
                                    <p:animMotion origin="layout" path="M 0.00872 -1.11111E-6 C 0.01732 -0.00717 0.0306 -0.01111 0.0388 -0.00694 C 0.04701 -0.00278 0.05677 0.00718 0.06185 0.02639 " pathEditMode="relative" rAng="0" ptsTypes="AAA">
                                      <p:cBhvr>
                                        <p:cTn id="745" dur="100" fill="hold"/>
                                        <p:tgtEl>
                                          <p:spTgt spid="103"/>
                                        </p:tgtEl>
                                        <p:attrNameLst>
                                          <p:attrName>ppt_x</p:attrName>
                                          <p:attrName>ppt_y</p:attrName>
                                        </p:attrNameLst>
                                      </p:cBhvr>
                                      <p:rCtr x="2656" y="880"/>
                                    </p:animMotion>
                                  </p:childTnLst>
                                </p:cTn>
                              </p:par>
                              <p:par>
                                <p:cTn id="746" presetID="6" presetClass="emph" presetSubtype="0" fill="hold" grpId="6" nodeType="withEffect">
                                  <p:stCondLst>
                                    <p:cond delay="2090"/>
                                  </p:stCondLst>
                                  <p:childTnLst>
                                    <p:animScale>
                                      <p:cBhvr>
                                        <p:cTn id="747" dur="100" fill="hold"/>
                                        <p:tgtEl>
                                          <p:spTgt spid="103"/>
                                        </p:tgtEl>
                                      </p:cBhvr>
                                      <p:by x="150000" y="150000"/>
                                      <p:to x="59831" y="59831"/>
                                    </p:animScale>
                                  </p:childTnLst>
                                  <p:subTnLst>
                                    <p:set>
                                      <p:cBhvr override="childStyle">
                                        <p:cTn dur="1" fill="hold" display="0" masterRel="sameClick" afterEffect="1">
                                          <p:stCondLst>
                                            <p:cond evt="end" delay="0">
                                              <p:tn val="746"/>
                                            </p:cond>
                                          </p:stCondLst>
                                        </p:cTn>
                                        <p:tgtEl>
                                          <p:spTgt spid="103"/>
                                        </p:tgtEl>
                                        <p:attrNameLst>
                                          <p:attrName>style.visibility</p:attrName>
                                        </p:attrNameLst>
                                      </p:cBhvr>
                                      <p:to>
                                        <p:strVal val="hidden"/>
                                      </p:to>
                                    </p:set>
                                  </p:subTnLst>
                                </p:cTn>
                              </p:par>
                              <p:par>
                                <p:cTn id="748" presetID="1" presetClass="entr" presetSubtype="0" fill="hold" nodeType="withEffect">
                                  <p:stCondLst>
                                    <p:cond delay="2090"/>
                                  </p:stCondLst>
                                  <p:childTnLst>
                                    <p:set>
                                      <p:cBhvr>
                                        <p:cTn id="749" dur="1" fill="hold">
                                          <p:stCondLst>
                                            <p:cond delay="0"/>
                                          </p:stCondLst>
                                        </p:cTn>
                                        <p:tgtEl>
                                          <p:spTgt spid="110"/>
                                        </p:tgtEl>
                                        <p:attrNameLst>
                                          <p:attrName>style.visibility</p:attrName>
                                        </p:attrNameLst>
                                      </p:cBhvr>
                                      <p:to>
                                        <p:strVal val="visible"/>
                                      </p:to>
                                    </p:set>
                                  </p:childTnLst>
                                </p:cTn>
                              </p:par>
                              <p:par>
                                <p:cTn id="750" presetID="63" presetClass="path" presetSubtype="0" fill="hold" nodeType="withEffect">
                                  <p:stCondLst>
                                    <p:cond delay="2090"/>
                                  </p:stCondLst>
                                  <p:childTnLst>
                                    <p:animMotion origin="layout" path="M 0 0 L 0.001751 -0.041067 E" pathEditMode="relative" ptsTypes="">
                                      <p:cBhvr>
                                        <p:cTn id="751" dur="100" fill="hold"/>
                                        <p:tgtEl>
                                          <p:spTgt spid="110"/>
                                        </p:tgtEl>
                                        <p:attrNameLst>
                                          <p:attrName>ppt_x</p:attrName>
                                          <p:attrName>ppt_y</p:attrName>
                                        </p:attrNameLst>
                                      </p:cBhvr>
                                    </p:animMotion>
                                  </p:childTnLst>
                                </p:cTn>
                              </p:par>
                              <p:par>
                                <p:cTn id="752" presetID="6" presetClass="emph" presetSubtype="0" fill="hold" nodeType="withEffect">
                                  <p:stCondLst>
                                    <p:cond delay="2090"/>
                                  </p:stCondLst>
                                  <p:childTnLst>
                                    <p:animScale>
                                      <p:cBhvr>
                                        <p:cTn id="753" dur="100" fill="hold"/>
                                        <p:tgtEl>
                                          <p:spTgt spid="110"/>
                                        </p:tgtEl>
                                      </p:cBhvr>
                                      <p:by x="150000" y="150000"/>
                                      <p:to x="1008615" y="100000"/>
                                    </p:animScale>
                                  </p:childTnLst>
                                </p:cTn>
                              </p:par>
                              <p:par>
                                <p:cTn id="754" presetID="8" presetClass="emph" presetSubtype="0" fill="hold" nodeType="withEffect">
                                  <p:stCondLst>
                                    <p:cond delay="2090"/>
                                  </p:stCondLst>
                                  <p:childTnLst>
                                    <p:animRot by="1920000">
                                      <p:cBhvr>
                                        <p:cTn id="755" dur="100" fill="hold"/>
                                        <p:tgtEl>
                                          <p:spTgt spid="110"/>
                                        </p:tgtEl>
                                        <p:attrNameLst>
                                          <p:attrName>r</p:attrName>
                                        </p:attrNameLst>
                                      </p:cBhvr>
                                    </p:animRot>
                                  </p:childTnLst>
                                  <p:subTnLst>
                                    <p:set>
                                      <p:cBhvr override="childStyle">
                                        <p:cTn dur="1" fill="hold" display="0" masterRel="sameClick" afterEffect="1">
                                          <p:stCondLst>
                                            <p:cond evt="end" delay="0">
                                              <p:tn val="754"/>
                                            </p:cond>
                                          </p:stCondLst>
                                        </p:cTn>
                                        <p:tgtEl>
                                          <p:spTgt spid="110"/>
                                        </p:tgtEl>
                                        <p:attrNameLst>
                                          <p:attrName>style.visibility</p:attrName>
                                        </p:attrNameLst>
                                      </p:cBhvr>
                                      <p:to>
                                        <p:strVal val="hidden"/>
                                      </p:to>
                                    </p:set>
                                  </p:subTnLst>
                                </p:cTn>
                              </p:par>
                              <p:par>
                                <p:cTn id="756" presetID="1" presetClass="entr" presetSubtype="0" fill="hold" nodeType="withEffect">
                                  <p:stCondLst>
                                    <p:cond delay="2190"/>
                                  </p:stCondLst>
                                  <p:childTnLst>
                                    <p:set>
                                      <p:cBhvr>
                                        <p:cTn id="757" dur="1" fill="hold">
                                          <p:stCondLst>
                                            <p:cond delay="0"/>
                                          </p:stCondLst>
                                        </p:cTn>
                                        <p:tgtEl>
                                          <p:spTgt spid="106"/>
                                        </p:tgtEl>
                                        <p:attrNameLst>
                                          <p:attrName>style.visibility</p:attrName>
                                        </p:attrNameLst>
                                      </p:cBhvr>
                                      <p:to>
                                        <p:strVal val="visible"/>
                                      </p:to>
                                    </p:set>
                                  </p:childTnLst>
                                </p:cTn>
                              </p:par>
                              <p:par>
                                <p:cTn id="758" presetID="8" presetClass="emph" presetSubtype="0" fill="hold" nodeType="withEffect">
                                  <p:stCondLst>
                                    <p:cond delay="2190"/>
                                  </p:stCondLst>
                                  <p:childTnLst>
                                    <p:animRot by="1380000">
                                      <p:cBhvr>
                                        <p:cTn id="759" dur="200" fill="hold"/>
                                        <p:tgtEl>
                                          <p:spTgt spid="106"/>
                                        </p:tgtEl>
                                        <p:attrNameLst>
                                          <p:attrName>r</p:attrName>
                                        </p:attrNameLst>
                                      </p:cBhvr>
                                    </p:animRot>
                                  </p:childTnLst>
                                  <p:subTnLst>
                                    <p:set>
                                      <p:cBhvr override="childStyle">
                                        <p:cTn dur="1" fill="hold" display="0" masterRel="sameClick" afterEffect="1">
                                          <p:stCondLst>
                                            <p:cond evt="end" delay="0">
                                              <p:tn val="758"/>
                                            </p:cond>
                                          </p:stCondLst>
                                        </p:cTn>
                                        <p:tgtEl>
                                          <p:spTgt spid="106"/>
                                        </p:tgtEl>
                                        <p:attrNameLst>
                                          <p:attrName>style.visibility</p:attrName>
                                        </p:attrNameLst>
                                      </p:cBhvr>
                                      <p:to>
                                        <p:strVal val="hidden"/>
                                      </p:to>
                                    </p:set>
                                  </p:subTnLst>
                                </p:cTn>
                              </p:par>
                              <p:par>
                                <p:cTn id="760" presetID="1" presetClass="entr" presetSubtype="0" fill="hold" grpId="0" nodeType="withEffect">
                                  <p:stCondLst>
                                    <p:cond delay="2390"/>
                                  </p:stCondLst>
                                  <p:childTnLst>
                                    <p:set>
                                      <p:cBhvr>
                                        <p:cTn id="761" dur="1" fill="hold">
                                          <p:stCondLst>
                                            <p:cond delay="0"/>
                                          </p:stCondLst>
                                        </p:cTn>
                                        <p:tgtEl>
                                          <p:spTgt spid="111"/>
                                        </p:tgtEl>
                                        <p:attrNameLst>
                                          <p:attrName>style.visibility</p:attrName>
                                        </p:attrNameLst>
                                      </p:cBhvr>
                                      <p:to>
                                        <p:strVal val="visible"/>
                                      </p:to>
                                    </p:set>
                                  </p:childTnLst>
                                </p:cTn>
                              </p:par>
                              <p:par>
                                <p:cTn id="762" presetID="1" presetClass="entr" presetSubtype="0" fill="hold" grpId="0" nodeType="withEffect">
                                  <p:stCondLst>
                                    <p:cond delay="2390"/>
                                  </p:stCondLst>
                                  <p:childTnLst>
                                    <p:set>
                                      <p:cBhvr>
                                        <p:cTn id="763" dur="1" fill="hold">
                                          <p:stCondLst>
                                            <p:cond delay="0"/>
                                          </p:stCondLst>
                                        </p:cTn>
                                        <p:tgtEl>
                                          <p:spTgt spid="112"/>
                                        </p:tgtEl>
                                        <p:attrNameLst>
                                          <p:attrName>style.visibility</p:attrName>
                                        </p:attrNameLst>
                                      </p:cBhvr>
                                      <p:to>
                                        <p:strVal val="visible"/>
                                      </p:to>
                                    </p:set>
                                  </p:childTnLst>
                                </p:cTn>
                              </p:par>
                              <p:par>
                                <p:cTn id="764" presetID="1" presetClass="entr" presetSubtype="0" fill="hold" nodeType="withEffect">
                                  <p:stCondLst>
                                    <p:cond delay="2390"/>
                                  </p:stCondLst>
                                  <p:childTnLst>
                                    <p:set>
                                      <p:cBhvr>
                                        <p:cTn id="765" dur="1" fill="hold">
                                          <p:stCondLst>
                                            <p:cond delay="0"/>
                                          </p:stCondLst>
                                        </p:cTn>
                                        <p:tgtEl>
                                          <p:spTgt spid="113"/>
                                        </p:tgtEl>
                                        <p:attrNameLst>
                                          <p:attrName>style.visibility</p:attrName>
                                        </p:attrNameLst>
                                      </p:cBhvr>
                                      <p:to>
                                        <p:strVal val="visible"/>
                                      </p:to>
                                    </p:set>
                                  </p:childTnLst>
                                </p:cTn>
                              </p:par>
                              <p:par>
                                <p:cTn id="766" presetID="63" presetClass="path" presetSubtype="0" fill="hold" grpId="1" nodeType="withEffect">
                                  <p:stCondLst>
                                    <p:cond delay="2390"/>
                                  </p:stCondLst>
                                  <p:childTnLst>
                                    <p:animMotion origin="layout" path="M 0 0 L -0.056998 -0.012644 E" pathEditMode="relative" ptsTypes="">
                                      <p:cBhvr>
                                        <p:cTn id="767" dur="50" fill="hold"/>
                                        <p:tgtEl>
                                          <p:spTgt spid="112"/>
                                        </p:tgtEl>
                                        <p:attrNameLst>
                                          <p:attrName>ppt_x</p:attrName>
                                          <p:attrName>ppt_y</p:attrName>
                                        </p:attrNameLst>
                                      </p:cBhvr>
                                    </p:animMotion>
                                  </p:childTnLst>
                                </p:cTn>
                              </p:par>
                              <p:par>
                                <p:cTn id="768" presetID="6" presetClass="emph" presetSubtype="0" fill="hold" grpId="2" nodeType="withEffect">
                                  <p:stCondLst>
                                    <p:cond delay="2390"/>
                                  </p:stCondLst>
                                  <p:childTnLst>
                                    <p:animScale>
                                      <p:cBhvr>
                                        <p:cTn id="769" dur="50" fill="hold"/>
                                        <p:tgtEl>
                                          <p:spTgt spid="112"/>
                                        </p:tgtEl>
                                      </p:cBhvr>
                                      <p:by x="150000" y="150000"/>
                                      <p:to x="152689" y="152689"/>
                                    </p:animScale>
                                  </p:childTnLst>
                                  <p:subTnLst>
                                    <p:set>
                                      <p:cBhvr override="childStyle">
                                        <p:cTn dur="1" fill="hold" display="0" masterRel="sameClick" afterEffect="1">
                                          <p:stCondLst>
                                            <p:cond evt="end" delay="0">
                                              <p:tn val="768"/>
                                            </p:cond>
                                          </p:stCondLst>
                                        </p:cTn>
                                        <p:tgtEl>
                                          <p:spTgt spid="112"/>
                                        </p:tgtEl>
                                        <p:attrNameLst>
                                          <p:attrName>style.visibility</p:attrName>
                                        </p:attrNameLst>
                                      </p:cBhvr>
                                      <p:to>
                                        <p:strVal val="hidden"/>
                                      </p:to>
                                    </p:set>
                                  </p:subTnLst>
                                </p:cTn>
                              </p:par>
                              <p:par>
                                <p:cTn id="770" presetID="63" presetClass="path" presetSubtype="0" fill="hold" grpId="1" nodeType="withEffect">
                                  <p:stCondLst>
                                    <p:cond delay="2390"/>
                                  </p:stCondLst>
                                  <p:childTnLst>
                                    <p:animMotion origin="layout" path="M 0 0 L 0.057349 0.080747 E" pathEditMode="relative" ptsTypes="">
                                      <p:cBhvr>
                                        <p:cTn id="771" dur="50" fill="hold"/>
                                        <p:tgtEl>
                                          <p:spTgt spid="111"/>
                                        </p:tgtEl>
                                        <p:attrNameLst>
                                          <p:attrName>ppt_x</p:attrName>
                                          <p:attrName>ppt_y</p:attrName>
                                        </p:attrNameLst>
                                      </p:cBhvr>
                                    </p:animMotion>
                                  </p:childTnLst>
                                </p:cTn>
                              </p:par>
                              <p:par>
                                <p:cTn id="772" presetID="6" presetClass="emph" presetSubtype="0" fill="hold" grpId="2" nodeType="withEffect">
                                  <p:stCondLst>
                                    <p:cond delay="2390"/>
                                  </p:stCondLst>
                                  <p:childTnLst>
                                    <p:animScale>
                                      <p:cBhvr>
                                        <p:cTn id="773" dur="50" fill="hold"/>
                                        <p:tgtEl>
                                          <p:spTgt spid="111"/>
                                        </p:tgtEl>
                                      </p:cBhvr>
                                      <p:by x="150000" y="150000"/>
                                      <p:to x="90106" y="90106"/>
                                    </p:animScale>
                                  </p:childTnLst>
                                  <p:subTnLst>
                                    <p:set>
                                      <p:cBhvr override="childStyle">
                                        <p:cTn dur="1" fill="hold" display="0" masterRel="sameClick" afterEffect="1">
                                          <p:stCondLst>
                                            <p:cond evt="end" delay="0">
                                              <p:tn val="772"/>
                                            </p:cond>
                                          </p:stCondLst>
                                        </p:cTn>
                                        <p:tgtEl>
                                          <p:spTgt spid="111"/>
                                        </p:tgtEl>
                                        <p:attrNameLst>
                                          <p:attrName>style.visibility</p:attrName>
                                        </p:attrNameLst>
                                      </p:cBhvr>
                                      <p:to>
                                        <p:strVal val="hidden"/>
                                      </p:to>
                                    </p:set>
                                  </p:subTnLst>
                                </p:cTn>
                              </p:par>
                              <p:par>
                                <p:cTn id="774" presetID="63" presetClass="path" presetSubtype="0" fill="hold" nodeType="withEffect">
                                  <p:stCondLst>
                                    <p:cond delay="2390"/>
                                  </p:stCondLst>
                                  <p:childTnLst>
                                    <p:animMotion origin="layout" path="M -2.70833E-6 1.11111E-6 L 0.00117 0.11157 " pathEditMode="relative" rAng="0" ptsTypes="AA">
                                      <p:cBhvr>
                                        <p:cTn id="775" dur="150" fill="hold"/>
                                        <p:tgtEl>
                                          <p:spTgt spid="113"/>
                                        </p:tgtEl>
                                        <p:attrNameLst>
                                          <p:attrName>ppt_x</p:attrName>
                                          <p:attrName>ppt_y</p:attrName>
                                        </p:attrNameLst>
                                      </p:cBhvr>
                                      <p:rCtr x="52" y="5579"/>
                                    </p:animMotion>
                                  </p:childTnLst>
                                </p:cTn>
                              </p:par>
                              <p:par>
                                <p:cTn id="776" presetID="8" presetClass="emph" presetSubtype="0" accel="20000" fill="hold" nodeType="withEffect">
                                  <p:stCondLst>
                                    <p:cond delay="2390"/>
                                  </p:stCondLst>
                                  <p:childTnLst>
                                    <p:animRot by="11100000">
                                      <p:cBhvr>
                                        <p:cTn id="777" dur="150" fill="hold"/>
                                        <p:tgtEl>
                                          <p:spTgt spid="113"/>
                                        </p:tgtEl>
                                        <p:attrNameLst>
                                          <p:attrName>r</p:attrName>
                                        </p:attrNameLst>
                                      </p:cBhvr>
                                    </p:animRot>
                                  </p:childTnLst>
                                </p:cTn>
                              </p:par>
                              <p:par>
                                <p:cTn id="778" presetID="16" presetClass="exit" presetSubtype="26" fill="hold" nodeType="withEffect">
                                  <p:stCondLst>
                                    <p:cond delay="2390"/>
                                  </p:stCondLst>
                                  <p:childTnLst>
                                    <p:animEffect transition="out" filter="barn(inHorizontal)">
                                      <p:cBhvr>
                                        <p:cTn id="779" dur="150"/>
                                        <p:tgtEl>
                                          <p:spTgt spid="113"/>
                                        </p:tgtEl>
                                      </p:cBhvr>
                                    </p:animEffect>
                                    <p:set>
                                      <p:cBhvr>
                                        <p:cTn id="780" dur="1" fill="hold">
                                          <p:stCondLst>
                                            <p:cond delay="149"/>
                                          </p:stCondLst>
                                        </p:cTn>
                                        <p:tgtEl>
                                          <p:spTgt spid="113"/>
                                        </p:tgtEl>
                                        <p:attrNameLst>
                                          <p:attrName>style.visibility</p:attrName>
                                        </p:attrNameLst>
                                      </p:cBhvr>
                                      <p:to>
                                        <p:strVal val="hidden"/>
                                      </p:to>
                                    </p:set>
                                  </p:childTnLst>
                                </p:cTn>
                              </p:par>
                              <p:par>
                                <p:cTn id="781" presetID="1" presetClass="entr" presetSubtype="0" fill="hold" grpId="0" nodeType="withEffect">
                                  <p:stCondLst>
                                    <p:cond delay="2440"/>
                                  </p:stCondLst>
                                  <p:childTnLst>
                                    <p:set>
                                      <p:cBhvr>
                                        <p:cTn id="782" dur="1" fill="hold">
                                          <p:stCondLst>
                                            <p:cond delay="0"/>
                                          </p:stCondLst>
                                        </p:cTn>
                                        <p:tgtEl>
                                          <p:spTgt spid="115"/>
                                        </p:tgtEl>
                                        <p:attrNameLst>
                                          <p:attrName>style.visibility</p:attrName>
                                        </p:attrNameLst>
                                      </p:cBhvr>
                                      <p:to>
                                        <p:strVal val="visible"/>
                                      </p:to>
                                    </p:set>
                                  </p:childTnLst>
                                </p:cTn>
                              </p:par>
                              <p:par>
                                <p:cTn id="783" presetID="1" presetClass="entr" presetSubtype="0" fill="hold" grpId="0" nodeType="withEffect">
                                  <p:stCondLst>
                                    <p:cond delay="2440"/>
                                  </p:stCondLst>
                                  <p:childTnLst>
                                    <p:set>
                                      <p:cBhvr>
                                        <p:cTn id="784" dur="1" fill="hold">
                                          <p:stCondLst>
                                            <p:cond delay="0"/>
                                          </p:stCondLst>
                                        </p:cTn>
                                        <p:tgtEl>
                                          <p:spTgt spid="114"/>
                                        </p:tgtEl>
                                        <p:attrNameLst>
                                          <p:attrName>style.visibility</p:attrName>
                                        </p:attrNameLst>
                                      </p:cBhvr>
                                      <p:to>
                                        <p:strVal val="visible"/>
                                      </p:to>
                                    </p:set>
                                  </p:childTnLst>
                                </p:cTn>
                              </p:par>
                              <p:par>
                                <p:cTn id="785" presetID="63" presetClass="path" presetSubtype="0" fill="hold" grpId="1" nodeType="withEffect">
                                  <p:stCondLst>
                                    <p:cond delay="2440"/>
                                  </p:stCondLst>
                                  <p:childTnLst>
                                    <p:animMotion origin="layout" path="M 0 0 L -0.007458 -0.011523 E" pathEditMode="relative" ptsTypes="">
                                      <p:cBhvr>
                                        <p:cTn id="786" dur="50" fill="hold"/>
                                        <p:tgtEl>
                                          <p:spTgt spid="115"/>
                                        </p:tgtEl>
                                        <p:attrNameLst>
                                          <p:attrName>ppt_x</p:attrName>
                                          <p:attrName>ppt_y</p:attrName>
                                        </p:attrNameLst>
                                      </p:cBhvr>
                                    </p:animMotion>
                                  </p:childTnLst>
                                </p:cTn>
                              </p:par>
                              <p:par>
                                <p:cTn id="787" presetID="6" presetClass="emph" presetSubtype="0" fill="hold" grpId="2" nodeType="withEffect">
                                  <p:stCondLst>
                                    <p:cond delay="2440"/>
                                  </p:stCondLst>
                                  <p:childTnLst>
                                    <p:animScale>
                                      <p:cBhvr>
                                        <p:cTn id="788" dur="50" fill="hold"/>
                                        <p:tgtEl>
                                          <p:spTgt spid="115"/>
                                        </p:tgtEl>
                                      </p:cBhvr>
                                      <p:by x="150000" y="150000"/>
                                      <p:to x="87833" y="87833"/>
                                    </p:animScale>
                                  </p:childTnLst>
                                  <p:subTnLst>
                                    <p:set>
                                      <p:cBhvr override="childStyle">
                                        <p:cTn dur="1" fill="hold" display="0" masterRel="sameClick" afterEffect="1">
                                          <p:stCondLst>
                                            <p:cond evt="end" delay="0">
                                              <p:tn val="787"/>
                                            </p:cond>
                                          </p:stCondLst>
                                        </p:cTn>
                                        <p:tgtEl>
                                          <p:spTgt spid="115"/>
                                        </p:tgtEl>
                                        <p:attrNameLst>
                                          <p:attrName>style.visibility</p:attrName>
                                        </p:attrNameLst>
                                      </p:cBhvr>
                                      <p:to>
                                        <p:strVal val="hidden"/>
                                      </p:to>
                                    </p:set>
                                  </p:subTnLst>
                                </p:cTn>
                              </p:par>
                              <p:par>
                                <p:cTn id="789" presetID="63" presetClass="path" presetSubtype="0" fill="hold" grpId="1" nodeType="withEffect">
                                  <p:stCondLst>
                                    <p:cond delay="2440"/>
                                  </p:stCondLst>
                                  <p:childTnLst>
                                    <p:animMotion origin="layout" path="M 0 0 L 0.007787 0.099722 E" pathEditMode="relative" ptsTypes="">
                                      <p:cBhvr>
                                        <p:cTn id="790" dur="50" fill="hold"/>
                                        <p:tgtEl>
                                          <p:spTgt spid="114"/>
                                        </p:tgtEl>
                                        <p:attrNameLst>
                                          <p:attrName>ppt_x</p:attrName>
                                          <p:attrName>ppt_y</p:attrName>
                                        </p:attrNameLst>
                                      </p:cBhvr>
                                    </p:animMotion>
                                  </p:childTnLst>
                                </p:cTn>
                              </p:par>
                              <p:par>
                                <p:cTn id="791" presetID="6" presetClass="emph" presetSubtype="0" fill="hold" grpId="2" nodeType="withEffect">
                                  <p:stCondLst>
                                    <p:cond delay="2440"/>
                                  </p:stCondLst>
                                  <p:childTnLst>
                                    <p:animScale>
                                      <p:cBhvr>
                                        <p:cTn id="792" dur="50" fill="hold"/>
                                        <p:tgtEl>
                                          <p:spTgt spid="114"/>
                                        </p:tgtEl>
                                      </p:cBhvr>
                                      <p:by x="150000" y="150000"/>
                                      <p:to x="187943" y="187943"/>
                                    </p:animScale>
                                  </p:childTnLst>
                                  <p:subTnLst>
                                    <p:set>
                                      <p:cBhvr override="childStyle">
                                        <p:cTn dur="1" fill="hold" display="0" masterRel="sameClick" afterEffect="1">
                                          <p:stCondLst>
                                            <p:cond evt="end" delay="0">
                                              <p:tn val="791"/>
                                            </p:cond>
                                          </p:stCondLst>
                                        </p:cTn>
                                        <p:tgtEl>
                                          <p:spTgt spid="114"/>
                                        </p:tgtEl>
                                        <p:attrNameLst>
                                          <p:attrName>style.visibility</p:attrName>
                                        </p:attrNameLst>
                                      </p:cBhvr>
                                      <p:to>
                                        <p:strVal val="hidden"/>
                                      </p:to>
                                    </p:set>
                                  </p:subTnLst>
                                </p:cTn>
                              </p:par>
                              <p:par>
                                <p:cTn id="793" presetID="1" presetClass="entr" presetSubtype="0" fill="hold" grpId="0" nodeType="withEffect">
                                  <p:stCondLst>
                                    <p:cond delay="2490"/>
                                  </p:stCondLst>
                                  <p:childTnLst>
                                    <p:set>
                                      <p:cBhvr>
                                        <p:cTn id="794" dur="1" fill="hold">
                                          <p:stCondLst>
                                            <p:cond delay="0"/>
                                          </p:stCondLst>
                                        </p:cTn>
                                        <p:tgtEl>
                                          <p:spTgt spid="117"/>
                                        </p:tgtEl>
                                        <p:attrNameLst>
                                          <p:attrName>style.visibility</p:attrName>
                                        </p:attrNameLst>
                                      </p:cBhvr>
                                      <p:to>
                                        <p:strVal val="visible"/>
                                      </p:to>
                                    </p:set>
                                  </p:childTnLst>
                                </p:cTn>
                              </p:par>
                              <p:par>
                                <p:cTn id="795" presetID="1" presetClass="entr" presetSubtype="0" fill="hold" grpId="0" nodeType="withEffect">
                                  <p:stCondLst>
                                    <p:cond delay="2490"/>
                                  </p:stCondLst>
                                  <p:childTnLst>
                                    <p:set>
                                      <p:cBhvr>
                                        <p:cTn id="796" dur="1" fill="hold">
                                          <p:stCondLst>
                                            <p:cond delay="0"/>
                                          </p:stCondLst>
                                        </p:cTn>
                                        <p:tgtEl>
                                          <p:spTgt spid="116"/>
                                        </p:tgtEl>
                                        <p:attrNameLst>
                                          <p:attrName>style.visibility</p:attrName>
                                        </p:attrNameLst>
                                      </p:cBhvr>
                                      <p:to>
                                        <p:strVal val="visible"/>
                                      </p:to>
                                    </p:set>
                                  </p:childTnLst>
                                </p:cTn>
                              </p:par>
                              <p:par>
                                <p:cTn id="797" presetID="63" presetClass="path" presetSubtype="0" fill="hold" grpId="1" nodeType="withEffect">
                                  <p:stCondLst>
                                    <p:cond delay="2490"/>
                                  </p:stCondLst>
                                  <p:childTnLst>
                                    <p:animMotion origin="layout" path="M 0 0 L -0.023568 0.023042 E" pathEditMode="relative" ptsTypes="">
                                      <p:cBhvr>
                                        <p:cTn id="798" dur="50" fill="hold"/>
                                        <p:tgtEl>
                                          <p:spTgt spid="117"/>
                                        </p:tgtEl>
                                        <p:attrNameLst>
                                          <p:attrName>ppt_x</p:attrName>
                                          <p:attrName>ppt_y</p:attrName>
                                        </p:attrNameLst>
                                      </p:cBhvr>
                                    </p:animMotion>
                                  </p:childTnLst>
                                </p:cTn>
                              </p:par>
                              <p:par>
                                <p:cTn id="799" presetID="6" presetClass="emph" presetSubtype="0" fill="hold" grpId="2" nodeType="withEffect">
                                  <p:stCondLst>
                                    <p:cond delay="2490"/>
                                  </p:stCondLst>
                                  <p:childTnLst>
                                    <p:animScale>
                                      <p:cBhvr>
                                        <p:cTn id="800" dur="50" fill="hold"/>
                                        <p:tgtEl>
                                          <p:spTgt spid="117"/>
                                        </p:tgtEl>
                                      </p:cBhvr>
                                      <p:by x="150000" y="150000"/>
                                      <p:to x="104391" y="104391"/>
                                    </p:animScale>
                                  </p:childTnLst>
                                </p:cTn>
                              </p:par>
                              <p:par>
                                <p:cTn id="801" presetID="63" presetClass="path" presetSubtype="0" fill="hold" grpId="1" nodeType="withEffect">
                                  <p:stCondLst>
                                    <p:cond delay="2490"/>
                                  </p:stCondLst>
                                  <p:childTnLst>
                                    <p:animMotion origin="layout" path="M 0 0 L 0.024581 0.02137 E" pathEditMode="relative" ptsTypes="">
                                      <p:cBhvr>
                                        <p:cTn id="802" dur="50" fill="hold"/>
                                        <p:tgtEl>
                                          <p:spTgt spid="116"/>
                                        </p:tgtEl>
                                        <p:attrNameLst>
                                          <p:attrName>ppt_x</p:attrName>
                                          <p:attrName>ppt_y</p:attrName>
                                        </p:attrNameLst>
                                      </p:cBhvr>
                                    </p:animMotion>
                                  </p:childTnLst>
                                </p:cTn>
                              </p:par>
                              <p:par>
                                <p:cTn id="803" presetID="1" presetClass="entr" presetSubtype="0" fill="hold" grpId="0" nodeType="withEffect">
                                  <p:stCondLst>
                                    <p:cond delay="2500"/>
                                  </p:stCondLst>
                                  <p:childTnLst>
                                    <p:set>
                                      <p:cBhvr>
                                        <p:cTn id="804" dur="1" fill="hold">
                                          <p:stCondLst>
                                            <p:cond delay="0"/>
                                          </p:stCondLst>
                                        </p:cTn>
                                        <p:tgtEl>
                                          <p:spTgt spid="118"/>
                                        </p:tgtEl>
                                        <p:attrNameLst>
                                          <p:attrName>style.visibility</p:attrName>
                                        </p:attrNameLst>
                                      </p:cBhvr>
                                      <p:to>
                                        <p:strVal val="visible"/>
                                      </p:to>
                                    </p:set>
                                  </p:childTnLst>
                                </p:cTn>
                              </p:par>
                              <p:par>
                                <p:cTn id="805" presetID="63" presetClass="path" presetSubtype="0" fill="hold" grpId="1" nodeType="withEffect">
                                  <p:stCondLst>
                                    <p:cond delay="2490"/>
                                  </p:stCondLst>
                                  <p:childTnLst>
                                    <p:animMotion origin="layout" path="M 0.02369 -0.02291 L 0.00013 0.00023 " pathEditMode="relative" rAng="0" ptsTypes="AA">
                                      <p:cBhvr>
                                        <p:cTn id="806" dur="50" fill="hold"/>
                                        <p:tgtEl>
                                          <p:spTgt spid="118"/>
                                        </p:tgtEl>
                                        <p:attrNameLst>
                                          <p:attrName>ppt_x</p:attrName>
                                          <p:attrName>ppt_y</p:attrName>
                                        </p:attrNameLst>
                                      </p:cBhvr>
                                      <p:rCtr x="-1185" y="1157"/>
                                    </p:animMotion>
                                  </p:childTnLst>
                                </p:cTn>
                              </p:par>
                              <p:par>
                                <p:cTn id="807" presetID="6" presetClass="emph" presetSubtype="0" fill="hold" grpId="2" nodeType="withEffect">
                                  <p:stCondLst>
                                    <p:cond delay="2490"/>
                                  </p:stCondLst>
                                  <p:childTnLst>
                                    <p:animScale>
                                      <p:cBhvr>
                                        <p:cTn id="808" dur="2" fill="hold"/>
                                        <p:tgtEl>
                                          <p:spTgt spid="118"/>
                                        </p:tgtEl>
                                      </p:cBhvr>
                                      <p:by x="5000" y="5000"/>
                                    </p:animScale>
                                  </p:childTnLst>
                                </p:cTn>
                              </p:par>
                              <p:par>
                                <p:cTn id="809" presetID="6" presetClass="emph" presetSubtype="0" decel="100000" fill="hold" grpId="3" nodeType="withEffect">
                                  <p:stCondLst>
                                    <p:cond delay="2490"/>
                                  </p:stCondLst>
                                  <p:childTnLst>
                                    <p:animScale>
                                      <p:cBhvr>
                                        <p:cTn id="810" dur="100" fill="hold"/>
                                        <p:tgtEl>
                                          <p:spTgt spid="118"/>
                                        </p:tgtEl>
                                      </p:cBhvr>
                                      <p:by x="2100000" y="2100000"/>
                                    </p:animScale>
                                  </p:childTnLst>
                                </p:cTn>
                              </p:par>
                              <p:par>
                                <p:cTn id="811" presetID="1" presetClass="entr" presetSubtype="0" fill="hold" grpId="0" nodeType="withEffect">
                                  <p:stCondLst>
                                    <p:cond delay="2280"/>
                                  </p:stCondLst>
                                  <p:childTnLst>
                                    <p:set>
                                      <p:cBhvr>
                                        <p:cTn id="812" dur="1" fill="hold">
                                          <p:stCondLst>
                                            <p:cond delay="0"/>
                                          </p:stCondLst>
                                        </p:cTn>
                                        <p:tgtEl>
                                          <p:spTgt spid="5"/>
                                        </p:tgtEl>
                                        <p:attrNameLst>
                                          <p:attrName>style.visibility</p:attrName>
                                        </p:attrNameLst>
                                      </p:cBhvr>
                                      <p:to>
                                        <p:strVal val="visible"/>
                                      </p:to>
                                    </p:set>
                                  </p:childTnLst>
                                </p:cTn>
                              </p:par>
                              <p:par>
                                <p:cTn id="813" presetID="1" presetClass="entr" presetSubtype="0" fill="hold" nodeType="withEffect">
                                  <p:stCondLst>
                                    <p:cond delay="2280"/>
                                  </p:stCondLst>
                                  <p:childTnLst>
                                    <p:set>
                                      <p:cBhvr>
                                        <p:cTn id="814" dur="1" fill="hold">
                                          <p:stCondLst>
                                            <p:cond delay="0"/>
                                          </p:stCondLst>
                                        </p:cTn>
                                        <p:tgtEl>
                                          <p:spTgt spid="119"/>
                                        </p:tgtEl>
                                        <p:attrNameLst>
                                          <p:attrName>style.visibility</p:attrName>
                                        </p:attrNameLst>
                                      </p:cBhvr>
                                      <p:to>
                                        <p:strVal val="visible"/>
                                      </p:to>
                                    </p:set>
                                  </p:childTnLst>
                                </p:cTn>
                              </p:par>
                              <p:par>
                                <p:cTn id="815" presetID="8" presetClass="emph" presetSubtype="0" accel="100000" fill="hold" nodeType="withEffect">
                                  <p:stCondLst>
                                    <p:cond delay="2280"/>
                                  </p:stCondLst>
                                  <p:childTnLst>
                                    <p:animRot by="10800000">
                                      <p:cBhvr>
                                        <p:cTn id="816" dur="225" fill="hold"/>
                                        <p:tgtEl>
                                          <p:spTgt spid="119"/>
                                        </p:tgtEl>
                                        <p:attrNameLst>
                                          <p:attrName>r</p:attrName>
                                        </p:attrNameLst>
                                      </p:cBhvr>
                                    </p:animRot>
                                  </p:childTnLst>
                                </p:cTn>
                              </p:par>
                              <p:par>
                                <p:cTn id="817" presetID="21" presetClass="entr" presetSubtype="2" accel="100000" fill="hold" grpId="0" nodeType="withEffect">
                                  <p:stCondLst>
                                    <p:cond delay="2385"/>
                                  </p:stCondLst>
                                  <p:childTnLst>
                                    <p:set>
                                      <p:cBhvr>
                                        <p:cTn id="818" dur="1" fill="hold">
                                          <p:stCondLst>
                                            <p:cond delay="0"/>
                                          </p:stCondLst>
                                        </p:cTn>
                                        <p:tgtEl>
                                          <p:spTgt spid="120"/>
                                        </p:tgtEl>
                                        <p:attrNameLst>
                                          <p:attrName>style.visibility</p:attrName>
                                        </p:attrNameLst>
                                      </p:cBhvr>
                                      <p:to>
                                        <p:strVal val="visible"/>
                                      </p:to>
                                    </p:set>
                                    <p:animEffect transition="in" filter="wheel(2)">
                                      <p:cBhvr>
                                        <p:cTn id="819" dur="150"/>
                                        <p:tgtEl>
                                          <p:spTgt spid="120"/>
                                        </p:tgtEl>
                                      </p:cBhvr>
                                    </p:animEffect>
                                  </p:childTnLst>
                                </p:cTn>
                              </p:par>
                              <p:par>
                                <p:cTn id="820" presetID="21" presetClass="entr" presetSubtype="2" accel="100000" fill="hold" grpId="0" nodeType="withEffect">
                                  <p:stCondLst>
                                    <p:cond delay="2385"/>
                                  </p:stCondLst>
                                  <p:childTnLst>
                                    <p:set>
                                      <p:cBhvr>
                                        <p:cTn id="821" dur="1" fill="hold">
                                          <p:stCondLst>
                                            <p:cond delay="0"/>
                                          </p:stCondLst>
                                        </p:cTn>
                                        <p:tgtEl>
                                          <p:spTgt spid="121"/>
                                        </p:tgtEl>
                                        <p:attrNameLst>
                                          <p:attrName>style.visibility</p:attrName>
                                        </p:attrNameLst>
                                      </p:cBhvr>
                                      <p:to>
                                        <p:strVal val="visible"/>
                                      </p:to>
                                    </p:set>
                                    <p:animEffect transition="in" filter="wheel(2)">
                                      <p:cBhvr>
                                        <p:cTn id="822" dur="150"/>
                                        <p:tgtEl>
                                          <p:spTgt spid="121"/>
                                        </p:tgtEl>
                                      </p:cBhvr>
                                    </p:animEffect>
                                  </p:childTnLst>
                                </p:cTn>
                              </p:par>
                              <p:par>
                                <p:cTn id="823" presetID="1" presetClass="exit" presetSubtype="0" fill="hold" nodeType="withEffect">
                                  <p:stCondLst>
                                    <p:cond delay="2400"/>
                                  </p:stCondLst>
                                  <p:childTnLst>
                                    <p:set>
                                      <p:cBhvr>
                                        <p:cTn id="824" dur="1" fill="hold">
                                          <p:stCondLst>
                                            <p:cond delay="0"/>
                                          </p:stCondLst>
                                        </p:cTn>
                                        <p:tgtEl>
                                          <p:spTgt spid="119"/>
                                        </p:tgtEl>
                                        <p:attrNameLst>
                                          <p:attrName>style.visibility</p:attrName>
                                        </p:attrNameLst>
                                      </p:cBhvr>
                                      <p:to>
                                        <p:strVal val="hidden"/>
                                      </p:to>
                                    </p:set>
                                  </p:childTnLst>
                                </p:cTn>
                              </p:par>
                              <p:par>
                                <p:cTn id="825" presetID="6" presetClass="emph" presetSubtype="0" accel="100000" fill="hold" grpId="1" nodeType="withEffect">
                                  <p:stCondLst>
                                    <p:cond delay="2655"/>
                                  </p:stCondLst>
                                  <p:childTnLst>
                                    <p:animScale>
                                      <p:cBhvr>
                                        <p:cTn id="826" dur="150" fill="hold"/>
                                        <p:tgtEl>
                                          <p:spTgt spid="120"/>
                                        </p:tgtEl>
                                      </p:cBhvr>
                                      <p:by x="800000" y="800000"/>
                                    </p:animScale>
                                  </p:childTnLst>
                                </p:cTn>
                              </p:par>
                              <p:par>
                                <p:cTn id="827" presetID="1" presetClass="entr" presetSubtype="0" fill="hold" grpId="0" nodeType="withEffect">
                                  <p:stCondLst>
                                    <p:cond delay="2760"/>
                                  </p:stCondLst>
                                  <p:childTnLst>
                                    <p:set>
                                      <p:cBhvr>
                                        <p:cTn id="828" dur="1" fill="hold">
                                          <p:stCondLst>
                                            <p:cond delay="0"/>
                                          </p:stCondLst>
                                        </p:cTn>
                                        <p:tgtEl>
                                          <p:spTgt spid="122"/>
                                        </p:tgtEl>
                                        <p:attrNameLst>
                                          <p:attrName>style.visibility</p:attrName>
                                        </p:attrNameLst>
                                      </p:cBhvr>
                                      <p:to>
                                        <p:strVal val="visible"/>
                                      </p:to>
                                    </p:set>
                                  </p:childTnLst>
                                </p:cTn>
                              </p:par>
                              <p:par>
                                <p:cTn id="829" presetID="1" presetClass="exit" presetSubtype="0" fill="hold" grpId="1" nodeType="withEffect">
                                  <p:stCondLst>
                                    <p:cond delay="2760"/>
                                  </p:stCondLst>
                                  <p:childTnLst>
                                    <p:set>
                                      <p:cBhvr>
                                        <p:cTn id="830" dur="1" fill="hold">
                                          <p:stCondLst>
                                            <p:cond delay="0"/>
                                          </p:stCondLst>
                                        </p:cTn>
                                        <p:tgtEl>
                                          <p:spTgt spid="121"/>
                                        </p:tgtEl>
                                        <p:attrNameLst>
                                          <p:attrName>style.visibility</p:attrName>
                                        </p:attrNameLst>
                                      </p:cBhvr>
                                      <p:to>
                                        <p:strVal val="hidden"/>
                                      </p:to>
                                    </p:set>
                                  </p:childTnLst>
                                </p:cTn>
                              </p:par>
                              <p:par>
                                <p:cTn id="831" presetID="22" presetClass="exit" presetSubtype="2" fill="hold" grpId="1" nodeType="withEffect">
                                  <p:stCondLst>
                                    <p:cond delay="2780"/>
                                  </p:stCondLst>
                                  <p:childTnLst>
                                    <p:animEffect transition="out" filter="wipe(right)">
                                      <p:cBhvr>
                                        <p:cTn id="832" dur="250"/>
                                        <p:tgtEl>
                                          <p:spTgt spid="122"/>
                                        </p:tgtEl>
                                      </p:cBhvr>
                                    </p:animEffect>
                                    <p:set>
                                      <p:cBhvr>
                                        <p:cTn id="833" dur="1" fill="hold">
                                          <p:stCondLst>
                                            <p:cond delay="249"/>
                                          </p:stCondLst>
                                        </p:cTn>
                                        <p:tgtEl>
                                          <p:spTgt spid="122"/>
                                        </p:tgtEl>
                                        <p:attrNameLst>
                                          <p:attrName>style.visibility</p:attrName>
                                        </p:attrNameLst>
                                      </p:cBhvr>
                                      <p:to>
                                        <p:strVal val="hidden"/>
                                      </p:to>
                                    </p:set>
                                  </p:childTnLst>
                                </p:cTn>
                              </p:par>
                              <p:par>
                                <p:cTn id="834" presetID="1" presetClass="entr" presetSubtype="0" fill="hold" grpId="0" nodeType="withEffect">
                                  <p:stCondLst>
                                    <p:cond delay="2780"/>
                                  </p:stCondLst>
                                  <p:childTnLst>
                                    <p:set>
                                      <p:cBhvr>
                                        <p:cTn id="835" dur="1" fill="hold">
                                          <p:stCondLst>
                                            <p:cond delay="0"/>
                                          </p:stCondLst>
                                        </p:cTn>
                                        <p:tgtEl>
                                          <p:spTgt spid="128"/>
                                        </p:tgtEl>
                                        <p:attrNameLst>
                                          <p:attrName>style.visibility</p:attrName>
                                        </p:attrNameLst>
                                      </p:cBhvr>
                                      <p:to>
                                        <p:strVal val="visible"/>
                                      </p:to>
                                    </p:set>
                                  </p:childTnLst>
                                </p:cTn>
                              </p:par>
                              <p:par>
                                <p:cTn id="836" presetID="42" presetClass="path" presetSubtype="0" decel="100000" fill="hold" grpId="1" nodeType="withEffect">
                                  <p:stCondLst>
                                    <p:cond delay="2780"/>
                                  </p:stCondLst>
                                  <p:childTnLst>
                                    <p:animMotion origin="layout" path="M 2.91667E-6 -4.07407E-6 L -0.00755 0.01343 " pathEditMode="relative" rAng="0" ptsTypes="AA">
                                      <p:cBhvr>
                                        <p:cTn id="837" dur="75" spd="-100000" fill="hold"/>
                                        <p:tgtEl>
                                          <p:spTgt spid="128"/>
                                        </p:tgtEl>
                                        <p:attrNameLst>
                                          <p:attrName>ppt_x</p:attrName>
                                          <p:attrName>ppt_y</p:attrName>
                                        </p:attrNameLst>
                                      </p:cBhvr>
                                      <p:rCtr x="-37800" y="67100"/>
                                    </p:animMotion>
                                  </p:childTnLst>
                                </p:cTn>
                              </p:par>
                              <p:par>
                                <p:cTn id="838" presetID="1" presetClass="entr" presetSubtype="0" fill="hold" grpId="0" nodeType="withEffect">
                                  <p:stCondLst>
                                    <p:cond delay="2780"/>
                                  </p:stCondLst>
                                  <p:childTnLst>
                                    <p:set>
                                      <p:cBhvr>
                                        <p:cTn id="839" dur="1" fill="hold">
                                          <p:stCondLst>
                                            <p:cond delay="0"/>
                                          </p:stCondLst>
                                        </p:cTn>
                                        <p:tgtEl>
                                          <p:spTgt spid="131"/>
                                        </p:tgtEl>
                                        <p:attrNameLst>
                                          <p:attrName>style.visibility</p:attrName>
                                        </p:attrNameLst>
                                      </p:cBhvr>
                                      <p:to>
                                        <p:strVal val="visible"/>
                                      </p:to>
                                    </p:set>
                                  </p:childTnLst>
                                </p:cTn>
                              </p:par>
                              <p:par>
                                <p:cTn id="840" presetID="42" presetClass="path" presetSubtype="0" decel="100000" fill="hold" grpId="1" nodeType="withEffect">
                                  <p:stCondLst>
                                    <p:cond delay="2780"/>
                                  </p:stCondLst>
                                  <p:childTnLst>
                                    <p:animMotion origin="layout" path="M -6.25E-7 -4.07407E-6 L -0.00833 -0.0074 " pathEditMode="relative" rAng="0" ptsTypes="AA">
                                      <p:cBhvr>
                                        <p:cTn id="841" dur="75" spd="-100000" fill="hold"/>
                                        <p:tgtEl>
                                          <p:spTgt spid="131"/>
                                        </p:tgtEl>
                                        <p:attrNameLst>
                                          <p:attrName>ppt_x</p:attrName>
                                          <p:attrName>ppt_y</p:attrName>
                                        </p:attrNameLst>
                                      </p:cBhvr>
                                      <p:rCtr x="-417" y="-370"/>
                                    </p:animMotion>
                                  </p:childTnLst>
                                </p:cTn>
                              </p:par>
                              <p:par>
                                <p:cTn id="842" presetID="1" presetClass="entr" presetSubtype="0" fill="hold" grpId="0" nodeType="withEffect">
                                  <p:stCondLst>
                                    <p:cond delay="2780"/>
                                  </p:stCondLst>
                                  <p:childTnLst>
                                    <p:set>
                                      <p:cBhvr>
                                        <p:cTn id="843" dur="1" fill="hold">
                                          <p:stCondLst>
                                            <p:cond delay="0"/>
                                          </p:stCondLst>
                                        </p:cTn>
                                        <p:tgtEl>
                                          <p:spTgt spid="132"/>
                                        </p:tgtEl>
                                        <p:attrNameLst>
                                          <p:attrName>style.visibility</p:attrName>
                                        </p:attrNameLst>
                                      </p:cBhvr>
                                      <p:to>
                                        <p:strVal val="visible"/>
                                      </p:to>
                                    </p:set>
                                  </p:childTnLst>
                                </p:cTn>
                              </p:par>
                              <p:par>
                                <p:cTn id="844" presetID="42" presetClass="path" presetSubtype="0" decel="100000" fill="hold" grpId="1" nodeType="withEffect">
                                  <p:stCondLst>
                                    <p:cond delay="2780"/>
                                  </p:stCondLst>
                                  <p:childTnLst>
                                    <p:animMotion origin="layout" path="M 4.375E-6 1.48148E-6 L -0.00743 -0.0007 " pathEditMode="relative" rAng="0" ptsTypes="AA">
                                      <p:cBhvr>
                                        <p:cTn id="845" dur="75" spd="-100000" fill="hold"/>
                                        <p:tgtEl>
                                          <p:spTgt spid="132"/>
                                        </p:tgtEl>
                                        <p:attrNameLst>
                                          <p:attrName>ppt_x</p:attrName>
                                          <p:attrName>ppt_y</p:attrName>
                                        </p:attrNameLst>
                                      </p:cBhvr>
                                      <p:rCtr x="-378" y="-46"/>
                                    </p:animMotion>
                                  </p:childTnLst>
                                </p:cTn>
                              </p:par>
                              <p:par>
                                <p:cTn id="846" presetID="1" presetClass="entr" presetSubtype="0" fill="hold" grpId="0" nodeType="withEffect">
                                  <p:stCondLst>
                                    <p:cond delay="2810"/>
                                  </p:stCondLst>
                                  <p:childTnLst>
                                    <p:set>
                                      <p:cBhvr>
                                        <p:cTn id="847" dur="1" fill="hold">
                                          <p:stCondLst>
                                            <p:cond delay="0"/>
                                          </p:stCondLst>
                                        </p:cTn>
                                        <p:tgtEl>
                                          <p:spTgt spid="169"/>
                                        </p:tgtEl>
                                        <p:attrNameLst>
                                          <p:attrName>style.visibility</p:attrName>
                                        </p:attrNameLst>
                                      </p:cBhvr>
                                      <p:to>
                                        <p:strVal val="visible"/>
                                      </p:to>
                                    </p:set>
                                  </p:childTnLst>
                                </p:cTn>
                              </p:par>
                              <p:par>
                                <p:cTn id="848" presetID="42" presetClass="path" presetSubtype="0" decel="100000" fill="hold" grpId="1" nodeType="withEffect">
                                  <p:stCondLst>
                                    <p:cond delay="2810"/>
                                  </p:stCondLst>
                                  <p:childTnLst>
                                    <p:animMotion origin="layout" path="M 8.33333E-7 -4.81481E-6 L -0.00612 -0.00092 " pathEditMode="relative" rAng="0" ptsTypes="AA">
                                      <p:cBhvr>
                                        <p:cTn id="849" dur="75" spd="-100000" fill="hold"/>
                                        <p:tgtEl>
                                          <p:spTgt spid="169"/>
                                        </p:tgtEl>
                                        <p:attrNameLst>
                                          <p:attrName>ppt_x</p:attrName>
                                          <p:attrName>ppt_y</p:attrName>
                                        </p:attrNameLst>
                                      </p:cBhvr>
                                      <p:rCtr x="-313" y="-46"/>
                                    </p:animMotion>
                                  </p:childTnLst>
                                </p:cTn>
                              </p:par>
                              <p:par>
                                <p:cTn id="850" presetID="1" presetClass="entr" presetSubtype="0" fill="hold" grpId="0" nodeType="withEffect">
                                  <p:stCondLst>
                                    <p:cond delay="2810"/>
                                  </p:stCondLst>
                                  <p:childTnLst>
                                    <p:set>
                                      <p:cBhvr>
                                        <p:cTn id="851" dur="1" fill="hold">
                                          <p:stCondLst>
                                            <p:cond delay="0"/>
                                          </p:stCondLst>
                                        </p:cTn>
                                        <p:tgtEl>
                                          <p:spTgt spid="135"/>
                                        </p:tgtEl>
                                        <p:attrNameLst>
                                          <p:attrName>style.visibility</p:attrName>
                                        </p:attrNameLst>
                                      </p:cBhvr>
                                      <p:to>
                                        <p:strVal val="visible"/>
                                      </p:to>
                                    </p:set>
                                  </p:childTnLst>
                                </p:cTn>
                              </p:par>
                              <p:par>
                                <p:cTn id="852" presetID="42" presetClass="path" presetSubtype="0" decel="100000" fill="hold" grpId="1" nodeType="withEffect">
                                  <p:stCondLst>
                                    <p:cond delay="2810"/>
                                  </p:stCondLst>
                                  <p:childTnLst>
                                    <p:animMotion origin="layout" path="M 2.08333E-7 3.7037E-6 L -0.00365 0.00717 " pathEditMode="relative" rAng="0" ptsTypes="AA">
                                      <p:cBhvr>
                                        <p:cTn id="853" dur="75" spd="-100000" fill="hold"/>
                                        <p:tgtEl>
                                          <p:spTgt spid="135"/>
                                        </p:tgtEl>
                                        <p:attrNameLst>
                                          <p:attrName>ppt_x</p:attrName>
                                          <p:attrName>ppt_y</p:attrName>
                                        </p:attrNameLst>
                                      </p:cBhvr>
                                      <p:rCtr x="-182" y="347"/>
                                    </p:animMotion>
                                  </p:childTnLst>
                                </p:cTn>
                              </p:par>
                              <p:par>
                                <p:cTn id="854" presetID="1" presetClass="entr" presetSubtype="0" fill="hold" grpId="0" nodeType="withEffect">
                                  <p:stCondLst>
                                    <p:cond delay="2810"/>
                                  </p:stCondLst>
                                  <p:childTnLst>
                                    <p:set>
                                      <p:cBhvr>
                                        <p:cTn id="855" dur="1" fill="hold">
                                          <p:stCondLst>
                                            <p:cond delay="0"/>
                                          </p:stCondLst>
                                        </p:cTn>
                                        <p:tgtEl>
                                          <p:spTgt spid="179"/>
                                        </p:tgtEl>
                                        <p:attrNameLst>
                                          <p:attrName>style.visibility</p:attrName>
                                        </p:attrNameLst>
                                      </p:cBhvr>
                                      <p:to>
                                        <p:strVal val="visible"/>
                                      </p:to>
                                    </p:set>
                                  </p:childTnLst>
                                </p:cTn>
                              </p:par>
                              <p:par>
                                <p:cTn id="856" presetID="42" presetClass="path" presetSubtype="0" decel="100000" fill="hold" grpId="1" nodeType="withEffect">
                                  <p:stCondLst>
                                    <p:cond delay="2810"/>
                                  </p:stCondLst>
                                  <p:childTnLst>
                                    <p:animMotion origin="layout" path="M 1.25E-6 2.22222E-6 L 0.00066 0.00602 " pathEditMode="relative" rAng="0" ptsTypes="AA">
                                      <p:cBhvr>
                                        <p:cTn id="857" dur="75" spd="-100000" fill="hold"/>
                                        <p:tgtEl>
                                          <p:spTgt spid="179"/>
                                        </p:tgtEl>
                                        <p:attrNameLst>
                                          <p:attrName>ppt_x</p:attrName>
                                          <p:attrName>ppt_y</p:attrName>
                                        </p:attrNameLst>
                                      </p:cBhvr>
                                      <p:rCtr x="-117" y="648"/>
                                    </p:animMotion>
                                  </p:childTnLst>
                                </p:cTn>
                              </p:par>
                              <p:par>
                                <p:cTn id="858" presetID="1" presetClass="entr" presetSubtype="0" fill="hold" grpId="0" nodeType="withEffect">
                                  <p:stCondLst>
                                    <p:cond delay="2840"/>
                                  </p:stCondLst>
                                  <p:childTnLst>
                                    <p:set>
                                      <p:cBhvr>
                                        <p:cTn id="859" dur="1" fill="hold">
                                          <p:stCondLst>
                                            <p:cond delay="0"/>
                                          </p:stCondLst>
                                        </p:cTn>
                                        <p:tgtEl>
                                          <p:spTgt spid="170"/>
                                        </p:tgtEl>
                                        <p:attrNameLst>
                                          <p:attrName>style.visibility</p:attrName>
                                        </p:attrNameLst>
                                      </p:cBhvr>
                                      <p:to>
                                        <p:strVal val="visible"/>
                                      </p:to>
                                    </p:set>
                                  </p:childTnLst>
                                </p:cTn>
                              </p:par>
                              <p:par>
                                <p:cTn id="860" presetID="42" presetClass="path" presetSubtype="0" decel="100000" fill="hold" grpId="1" nodeType="withEffect">
                                  <p:stCondLst>
                                    <p:cond delay="2840"/>
                                  </p:stCondLst>
                                  <p:childTnLst>
                                    <p:animMotion origin="layout" path="M 1.25E-6 2.22222E-6 L 0.00066 0.00602 " pathEditMode="relative" rAng="0" ptsTypes="AA">
                                      <p:cBhvr>
                                        <p:cTn id="861" dur="75" spd="-100000" fill="hold"/>
                                        <p:tgtEl>
                                          <p:spTgt spid="170"/>
                                        </p:tgtEl>
                                        <p:attrNameLst>
                                          <p:attrName>ppt_x</p:attrName>
                                          <p:attrName>ppt_y</p:attrName>
                                        </p:attrNameLst>
                                      </p:cBhvr>
                                      <p:rCtr x="-117" y="648"/>
                                    </p:animMotion>
                                  </p:childTnLst>
                                </p:cTn>
                              </p:par>
                              <p:par>
                                <p:cTn id="862" presetID="1" presetClass="entr" presetSubtype="0" fill="hold" grpId="0" nodeType="withEffect">
                                  <p:stCondLst>
                                    <p:cond delay="2840"/>
                                  </p:stCondLst>
                                  <p:childTnLst>
                                    <p:set>
                                      <p:cBhvr>
                                        <p:cTn id="863" dur="1" fill="hold">
                                          <p:stCondLst>
                                            <p:cond delay="0"/>
                                          </p:stCondLst>
                                        </p:cTn>
                                        <p:tgtEl>
                                          <p:spTgt spid="178"/>
                                        </p:tgtEl>
                                        <p:attrNameLst>
                                          <p:attrName>style.visibility</p:attrName>
                                        </p:attrNameLst>
                                      </p:cBhvr>
                                      <p:to>
                                        <p:strVal val="visible"/>
                                      </p:to>
                                    </p:set>
                                  </p:childTnLst>
                                </p:cTn>
                              </p:par>
                              <p:par>
                                <p:cTn id="864" presetID="42" presetClass="path" presetSubtype="0" decel="100000" fill="hold" grpId="1" nodeType="withEffect">
                                  <p:stCondLst>
                                    <p:cond delay="2840"/>
                                  </p:stCondLst>
                                  <p:childTnLst>
                                    <p:animMotion origin="layout" path="M 8.33333E-7 -4.81481E-6 L -0.00612 -0.00092 " pathEditMode="relative" rAng="0" ptsTypes="AA">
                                      <p:cBhvr>
                                        <p:cTn id="865" dur="75" spd="-100000" fill="hold"/>
                                        <p:tgtEl>
                                          <p:spTgt spid="178"/>
                                        </p:tgtEl>
                                        <p:attrNameLst>
                                          <p:attrName>ppt_x</p:attrName>
                                          <p:attrName>ppt_y</p:attrName>
                                        </p:attrNameLst>
                                      </p:cBhvr>
                                      <p:rCtr x="-313" y="-46"/>
                                    </p:animMotion>
                                  </p:childTnLst>
                                </p:cTn>
                              </p:par>
                              <p:par>
                                <p:cTn id="866" presetID="1" presetClass="entr" presetSubtype="0" fill="hold" grpId="0" nodeType="withEffect">
                                  <p:stCondLst>
                                    <p:cond delay="2840"/>
                                  </p:stCondLst>
                                  <p:childTnLst>
                                    <p:set>
                                      <p:cBhvr>
                                        <p:cTn id="867" dur="1" fill="hold">
                                          <p:stCondLst>
                                            <p:cond delay="0"/>
                                          </p:stCondLst>
                                        </p:cTn>
                                        <p:tgtEl>
                                          <p:spTgt spid="177"/>
                                        </p:tgtEl>
                                        <p:attrNameLst>
                                          <p:attrName>style.visibility</p:attrName>
                                        </p:attrNameLst>
                                      </p:cBhvr>
                                      <p:to>
                                        <p:strVal val="visible"/>
                                      </p:to>
                                    </p:set>
                                  </p:childTnLst>
                                </p:cTn>
                              </p:par>
                              <p:par>
                                <p:cTn id="868" presetID="42" presetClass="path" presetSubtype="0" decel="100000" fill="hold" grpId="1" nodeType="withEffect">
                                  <p:stCondLst>
                                    <p:cond delay="2840"/>
                                  </p:stCondLst>
                                  <p:childTnLst>
                                    <p:animMotion origin="layout" path="M 8.33333E-7 -4.81481E-6 L -0.00612 -0.00092 " pathEditMode="relative" rAng="0" ptsTypes="AA">
                                      <p:cBhvr>
                                        <p:cTn id="869" dur="75" spd="-100000" fill="hold"/>
                                        <p:tgtEl>
                                          <p:spTgt spid="177"/>
                                        </p:tgtEl>
                                        <p:attrNameLst>
                                          <p:attrName>ppt_x</p:attrName>
                                          <p:attrName>ppt_y</p:attrName>
                                        </p:attrNameLst>
                                      </p:cBhvr>
                                      <p:rCtr x="-313" y="-46"/>
                                    </p:animMotion>
                                  </p:childTnLst>
                                </p:cTn>
                              </p:par>
                              <p:par>
                                <p:cTn id="870" presetID="1" presetClass="entr" presetSubtype="0" fill="hold" grpId="0" nodeType="withEffect">
                                  <p:stCondLst>
                                    <p:cond delay="2840"/>
                                  </p:stCondLst>
                                  <p:childTnLst>
                                    <p:set>
                                      <p:cBhvr>
                                        <p:cTn id="871" dur="1" fill="hold">
                                          <p:stCondLst>
                                            <p:cond delay="0"/>
                                          </p:stCondLst>
                                        </p:cTn>
                                        <p:tgtEl>
                                          <p:spTgt spid="176"/>
                                        </p:tgtEl>
                                        <p:attrNameLst>
                                          <p:attrName>style.visibility</p:attrName>
                                        </p:attrNameLst>
                                      </p:cBhvr>
                                      <p:to>
                                        <p:strVal val="visible"/>
                                      </p:to>
                                    </p:set>
                                  </p:childTnLst>
                                </p:cTn>
                              </p:par>
                              <p:par>
                                <p:cTn id="872" presetID="42" presetClass="path" presetSubtype="0" decel="100000" fill="hold" grpId="1" nodeType="withEffect">
                                  <p:stCondLst>
                                    <p:cond delay="2840"/>
                                  </p:stCondLst>
                                  <p:childTnLst>
                                    <p:animMotion origin="layout" path="M 8.33333E-7 -4.81481E-6 L -0.00612 -0.00092 " pathEditMode="relative" rAng="0" ptsTypes="AA">
                                      <p:cBhvr>
                                        <p:cTn id="873" dur="75" spd="-100000" fill="hold"/>
                                        <p:tgtEl>
                                          <p:spTgt spid="176"/>
                                        </p:tgtEl>
                                        <p:attrNameLst>
                                          <p:attrName>ppt_x</p:attrName>
                                          <p:attrName>ppt_y</p:attrName>
                                        </p:attrNameLst>
                                      </p:cBhvr>
                                      <p:rCtr x="-313" y="-46"/>
                                    </p:animMotion>
                                  </p:childTnLst>
                                </p:cTn>
                              </p:par>
                              <p:par>
                                <p:cTn id="874" presetID="1" presetClass="entr" presetSubtype="0" fill="hold" grpId="0" nodeType="withEffect">
                                  <p:stCondLst>
                                    <p:cond delay="2840"/>
                                  </p:stCondLst>
                                  <p:childTnLst>
                                    <p:set>
                                      <p:cBhvr>
                                        <p:cTn id="875" dur="1" fill="hold">
                                          <p:stCondLst>
                                            <p:cond delay="0"/>
                                          </p:stCondLst>
                                        </p:cTn>
                                        <p:tgtEl>
                                          <p:spTgt spid="149"/>
                                        </p:tgtEl>
                                        <p:attrNameLst>
                                          <p:attrName>style.visibility</p:attrName>
                                        </p:attrNameLst>
                                      </p:cBhvr>
                                      <p:to>
                                        <p:strVal val="visible"/>
                                      </p:to>
                                    </p:set>
                                  </p:childTnLst>
                                </p:cTn>
                              </p:par>
                              <p:par>
                                <p:cTn id="876" presetID="42" presetClass="path" presetSubtype="0" decel="100000" fill="hold" grpId="1" nodeType="withEffect">
                                  <p:stCondLst>
                                    <p:cond delay="2840"/>
                                  </p:stCondLst>
                                  <p:childTnLst>
                                    <p:animMotion origin="layout" path="M 3.125E-6 0 L -0.01042 0 " pathEditMode="relative" rAng="0" ptsTypes="AA">
                                      <p:cBhvr>
                                        <p:cTn id="877" dur="75" spd="-100000" fill="hold"/>
                                        <p:tgtEl>
                                          <p:spTgt spid="149"/>
                                        </p:tgtEl>
                                        <p:attrNameLst>
                                          <p:attrName>ppt_x</p:attrName>
                                          <p:attrName>ppt_y</p:attrName>
                                        </p:attrNameLst>
                                      </p:cBhvr>
                                      <p:rCtr x="-521" y="0"/>
                                    </p:animMotion>
                                  </p:childTnLst>
                                </p:cTn>
                              </p:par>
                              <p:par>
                                <p:cTn id="878" presetID="1" presetClass="entr" presetSubtype="0" fill="hold" grpId="0" nodeType="withEffect">
                                  <p:stCondLst>
                                    <p:cond delay="2870"/>
                                  </p:stCondLst>
                                  <p:childTnLst>
                                    <p:set>
                                      <p:cBhvr>
                                        <p:cTn id="879" dur="1" fill="hold">
                                          <p:stCondLst>
                                            <p:cond delay="0"/>
                                          </p:stCondLst>
                                        </p:cTn>
                                        <p:tgtEl>
                                          <p:spTgt spid="130"/>
                                        </p:tgtEl>
                                        <p:attrNameLst>
                                          <p:attrName>style.visibility</p:attrName>
                                        </p:attrNameLst>
                                      </p:cBhvr>
                                      <p:to>
                                        <p:strVal val="visible"/>
                                      </p:to>
                                    </p:set>
                                  </p:childTnLst>
                                </p:cTn>
                              </p:par>
                              <p:par>
                                <p:cTn id="880" presetID="42" presetClass="path" presetSubtype="0" decel="100000" fill="hold" grpId="1" nodeType="withEffect">
                                  <p:stCondLst>
                                    <p:cond delay="2870"/>
                                  </p:stCondLst>
                                  <p:childTnLst>
                                    <p:animMotion origin="layout" path="M -2.70833E-6 3.33333E-6 L -0.00859 0.01527 " pathEditMode="relative" rAng="0" ptsTypes="AA">
                                      <p:cBhvr>
                                        <p:cTn id="881" dur="75" spd="-100000" fill="hold"/>
                                        <p:tgtEl>
                                          <p:spTgt spid="130"/>
                                        </p:tgtEl>
                                        <p:attrNameLst>
                                          <p:attrName>ppt_x</p:attrName>
                                          <p:attrName>ppt_y</p:attrName>
                                        </p:attrNameLst>
                                      </p:cBhvr>
                                      <p:rCtr x="-430" y="764"/>
                                    </p:animMotion>
                                  </p:childTnLst>
                                </p:cTn>
                              </p:par>
                              <p:par>
                                <p:cTn id="882" presetID="1" presetClass="entr" presetSubtype="0" fill="hold" grpId="0" nodeType="withEffect">
                                  <p:stCondLst>
                                    <p:cond delay="2870"/>
                                  </p:stCondLst>
                                  <p:childTnLst>
                                    <p:set>
                                      <p:cBhvr>
                                        <p:cTn id="883" dur="1" fill="hold">
                                          <p:stCondLst>
                                            <p:cond delay="0"/>
                                          </p:stCondLst>
                                        </p:cTn>
                                        <p:tgtEl>
                                          <p:spTgt spid="146"/>
                                        </p:tgtEl>
                                        <p:attrNameLst>
                                          <p:attrName>style.visibility</p:attrName>
                                        </p:attrNameLst>
                                      </p:cBhvr>
                                      <p:to>
                                        <p:strVal val="visible"/>
                                      </p:to>
                                    </p:set>
                                  </p:childTnLst>
                                </p:cTn>
                              </p:par>
                              <p:par>
                                <p:cTn id="884" presetID="42" presetClass="path" presetSubtype="0" decel="100000" fill="hold" grpId="1" nodeType="withEffect">
                                  <p:stCondLst>
                                    <p:cond delay="2870"/>
                                  </p:stCondLst>
                                  <p:childTnLst>
                                    <p:animMotion origin="layout" path="M -1.66667E-6 3.7037E-6 L 0.00169 0.00995 " pathEditMode="relative" rAng="0" ptsTypes="AA">
                                      <p:cBhvr>
                                        <p:cTn id="885" dur="75" spd="-100000" fill="hold"/>
                                        <p:tgtEl>
                                          <p:spTgt spid="146"/>
                                        </p:tgtEl>
                                        <p:attrNameLst>
                                          <p:attrName>ppt_x</p:attrName>
                                          <p:attrName>ppt_y</p:attrName>
                                        </p:attrNameLst>
                                      </p:cBhvr>
                                      <p:rCtr x="78" y="486"/>
                                    </p:animMotion>
                                  </p:childTnLst>
                                </p:cTn>
                              </p:par>
                              <p:par>
                                <p:cTn id="886" presetID="1" presetClass="entr" presetSubtype="0" fill="hold" grpId="0" nodeType="withEffect">
                                  <p:stCondLst>
                                    <p:cond delay="2870"/>
                                  </p:stCondLst>
                                  <p:childTnLst>
                                    <p:set>
                                      <p:cBhvr>
                                        <p:cTn id="887" dur="1" fill="hold">
                                          <p:stCondLst>
                                            <p:cond delay="0"/>
                                          </p:stCondLst>
                                        </p:cTn>
                                        <p:tgtEl>
                                          <p:spTgt spid="129"/>
                                        </p:tgtEl>
                                        <p:attrNameLst>
                                          <p:attrName>style.visibility</p:attrName>
                                        </p:attrNameLst>
                                      </p:cBhvr>
                                      <p:to>
                                        <p:strVal val="visible"/>
                                      </p:to>
                                    </p:set>
                                  </p:childTnLst>
                                </p:cTn>
                              </p:par>
                              <p:par>
                                <p:cTn id="888" presetID="42" presetClass="path" presetSubtype="0" decel="100000" fill="hold" grpId="1" nodeType="withEffect">
                                  <p:stCondLst>
                                    <p:cond delay="2870"/>
                                  </p:stCondLst>
                                  <p:childTnLst>
                                    <p:animMotion origin="layout" path="M -4.16667E-7 -4.07407E-6 L -0.0013 0.02037 " pathEditMode="relative" rAng="0" ptsTypes="AA">
                                      <p:cBhvr>
                                        <p:cTn id="889" dur="75" spd="-100000" fill="hold"/>
                                        <p:tgtEl>
                                          <p:spTgt spid="129"/>
                                        </p:tgtEl>
                                        <p:attrNameLst>
                                          <p:attrName>ppt_x</p:attrName>
                                          <p:attrName>ppt_y</p:attrName>
                                        </p:attrNameLst>
                                      </p:cBhvr>
                                      <p:rCtr x="-65" y="1019"/>
                                    </p:animMotion>
                                  </p:childTnLst>
                                </p:cTn>
                              </p:par>
                              <p:par>
                                <p:cTn id="890" presetID="1" presetClass="entr" presetSubtype="0" fill="hold" grpId="0" nodeType="withEffect">
                                  <p:stCondLst>
                                    <p:cond delay="2870"/>
                                  </p:stCondLst>
                                  <p:childTnLst>
                                    <p:set>
                                      <p:cBhvr>
                                        <p:cTn id="891" dur="1" fill="hold">
                                          <p:stCondLst>
                                            <p:cond delay="0"/>
                                          </p:stCondLst>
                                        </p:cTn>
                                        <p:tgtEl>
                                          <p:spTgt spid="133"/>
                                        </p:tgtEl>
                                        <p:attrNameLst>
                                          <p:attrName>style.visibility</p:attrName>
                                        </p:attrNameLst>
                                      </p:cBhvr>
                                      <p:to>
                                        <p:strVal val="visible"/>
                                      </p:to>
                                    </p:set>
                                  </p:childTnLst>
                                </p:cTn>
                              </p:par>
                              <p:par>
                                <p:cTn id="892" presetID="42" presetClass="path" presetSubtype="0" decel="100000" fill="hold" grpId="1" nodeType="withEffect">
                                  <p:stCondLst>
                                    <p:cond delay="2870"/>
                                  </p:stCondLst>
                                  <p:childTnLst>
                                    <p:animMotion origin="layout" path="M 2.91667E-6 -3.7037E-7 L -0.00547 0.05046 " pathEditMode="relative" rAng="0" ptsTypes="AA">
                                      <p:cBhvr>
                                        <p:cTn id="893" dur="75" spd="-100000" fill="hold"/>
                                        <p:tgtEl>
                                          <p:spTgt spid="133"/>
                                        </p:tgtEl>
                                        <p:attrNameLst>
                                          <p:attrName>ppt_x</p:attrName>
                                          <p:attrName>ppt_y</p:attrName>
                                        </p:attrNameLst>
                                      </p:cBhvr>
                                      <p:rCtr x="-273" y="2523"/>
                                    </p:animMotion>
                                  </p:childTnLst>
                                </p:cTn>
                              </p:par>
                              <p:par>
                                <p:cTn id="894" presetID="1" presetClass="entr" presetSubtype="0" fill="hold" grpId="0" nodeType="withEffect">
                                  <p:stCondLst>
                                    <p:cond delay="2870"/>
                                  </p:stCondLst>
                                  <p:childTnLst>
                                    <p:set>
                                      <p:cBhvr>
                                        <p:cTn id="895" dur="1" fill="hold">
                                          <p:stCondLst>
                                            <p:cond delay="0"/>
                                          </p:stCondLst>
                                        </p:cTn>
                                        <p:tgtEl>
                                          <p:spTgt spid="167"/>
                                        </p:tgtEl>
                                        <p:attrNameLst>
                                          <p:attrName>style.visibility</p:attrName>
                                        </p:attrNameLst>
                                      </p:cBhvr>
                                      <p:to>
                                        <p:strVal val="visible"/>
                                      </p:to>
                                    </p:set>
                                  </p:childTnLst>
                                </p:cTn>
                              </p:par>
                              <p:par>
                                <p:cTn id="896" presetID="42" presetClass="path" presetSubtype="0" decel="100000" fill="hold" grpId="1" nodeType="withEffect">
                                  <p:stCondLst>
                                    <p:cond delay="2870"/>
                                  </p:stCondLst>
                                  <p:childTnLst>
                                    <p:animMotion origin="layout" path="M -4.79167E-6 -2.96296E-6 L 0.00222 -0.02338 " pathEditMode="relative" rAng="0" ptsTypes="AA">
                                      <p:cBhvr>
                                        <p:cTn id="897" dur="75" spd="-100000" fill="hold"/>
                                        <p:tgtEl>
                                          <p:spTgt spid="167"/>
                                        </p:tgtEl>
                                        <p:attrNameLst>
                                          <p:attrName>ppt_x</p:attrName>
                                          <p:attrName>ppt_y</p:attrName>
                                        </p:attrNameLst>
                                      </p:cBhvr>
                                      <p:rCtr x="104" y="-1181"/>
                                    </p:animMotion>
                                  </p:childTnLst>
                                </p:cTn>
                              </p:par>
                              <p:par>
                                <p:cTn id="898" presetID="1" presetClass="entr" presetSubtype="0" fill="hold" grpId="0" nodeType="withEffect">
                                  <p:stCondLst>
                                    <p:cond delay="2900"/>
                                  </p:stCondLst>
                                  <p:childTnLst>
                                    <p:set>
                                      <p:cBhvr>
                                        <p:cTn id="899" dur="1" fill="hold">
                                          <p:stCondLst>
                                            <p:cond delay="0"/>
                                          </p:stCondLst>
                                        </p:cTn>
                                        <p:tgtEl>
                                          <p:spTgt spid="174"/>
                                        </p:tgtEl>
                                        <p:attrNameLst>
                                          <p:attrName>style.visibility</p:attrName>
                                        </p:attrNameLst>
                                      </p:cBhvr>
                                      <p:to>
                                        <p:strVal val="visible"/>
                                      </p:to>
                                    </p:set>
                                  </p:childTnLst>
                                </p:cTn>
                              </p:par>
                              <p:par>
                                <p:cTn id="900" presetID="42" presetClass="path" presetSubtype="0" decel="100000" fill="hold" grpId="1" nodeType="withEffect">
                                  <p:stCondLst>
                                    <p:cond delay="2900"/>
                                  </p:stCondLst>
                                  <p:childTnLst>
                                    <p:animMotion origin="layout" path="M -2.70833E-6 -2.59259E-6 L -0.00078 -0.00717 " pathEditMode="relative" rAng="0" ptsTypes="AA">
                                      <p:cBhvr>
                                        <p:cTn id="901" dur="75" spd="-100000" fill="hold"/>
                                        <p:tgtEl>
                                          <p:spTgt spid="174"/>
                                        </p:tgtEl>
                                        <p:attrNameLst>
                                          <p:attrName>ppt_x</p:attrName>
                                          <p:attrName>ppt_y</p:attrName>
                                        </p:attrNameLst>
                                      </p:cBhvr>
                                      <p:rCtr x="-39" y="-370"/>
                                    </p:animMotion>
                                  </p:childTnLst>
                                </p:cTn>
                              </p:par>
                              <p:par>
                                <p:cTn id="902" presetID="1" presetClass="entr" presetSubtype="0" fill="hold" grpId="0" nodeType="withEffect">
                                  <p:stCondLst>
                                    <p:cond delay="2900"/>
                                  </p:stCondLst>
                                  <p:childTnLst>
                                    <p:set>
                                      <p:cBhvr>
                                        <p:cTn id="903" dur="1" fill="hold">
                                          <p:stCondLst>
                                            <p:cond delay="0"/>
                                          </p:stCondLst>
                                        </p:cTn>
                                        <p:tgtEl>
                                          <p:spTgt spid="175"/>
                                        </p:tgtEl>
                                        <p:attrNameLst>
                                          <p:attrName>style.visibility</p:attrName>
                                        </p:attrNameLst>
                                      </p:cBhvr>
                                      <p:to>
                                        <p:strVal val="visible"/>
                                      </p:to>
                                    </p:set>
                                  </p:childTnLst>
                                </p:cTn>
                              </p:par>
                              <p:par>
                                <p:cTn id="904" presetID="42" presetClass="path" presetSubtype="0" decel="100000" fill="hold" grpId="1" nodeType="withEffect">
                                  <p:stCondLst>
                                    <p:cond delay="2900"/>
                                  </p:stCondLst>
                                  <p:childTnLst>
                                    <p:animMotion origin="layout" path="M -3.75E-6 -1.11111E-6 L -0.00143 -0.00486 " pathEditMode="relative" rAng="0" ptsTypes="AA">
                                      <p:cBhvr>
                                        <p:cTn id="905" dur="75" spd="-100000" fill="hold"/>
                                        <p:tgtEl>
                                          <p:spTgt spid="175"/>
                                        </p:tgtEl>
                                        <p:attrNameLst>
                                          <p:attrName>ppt_x</p:attrName>
                                          <p:attrName>ppt_y</p:attrName>
                                        </p:attrNameLst>
                                      </p:cBhvr>
                                      <p:rCtr x="-78" y="-255"/>
                                    </p:animMotion>
                                  </p:childTnLst>
                                </p:cTn>
                              </p:par>
                              <p:par>
                                <p:cTn id="906" presetID="1" presetClass="entr" presetSubtype="0" fill="hold" grpId="0" nodeType="withEffect">
                                  <p:stCondLst>
                                    <p:cond delay="2900"/>
                                  </p:stCondLst>
                                  <p:childTnLst>
                                    <p:set>
                                      <p:cBhvr>
                                        <p:cTn id="907" dur="1" fill="hold">
                                          <p:stCondLst>
                                            <p:cond delay="0"/>
                                          </p:stCondLst>
                                        </p:cTn>
                                        <p:tgtEl>
                                          <p:spTgt spid="147"/>
                                        </p:tgtEl>
                                        <p:attrNameLst>
                                          <p:attrName>style.visibility</p:attrName>
                                        </p:attrNameLst>
                                      </p:cBhvr>
                                      <p:to>
                                        <p:strVal val="visible"/>
                                      </p:to>
                                    </p:set>
                                  </p:childTnLst>
                                </p:cTn>
                              </p:par>
                              <p:par>
                                <p:cTn id="908" presetID="42" presetClass="path" presetSubtype="0" decel="100000" fill="hold" grpId="1" nodeType="withEffect">
                                  <p:stCondLst>
                                    <p:cond delay="2900"/>
                                  </p:stCondLst>
                                  <p:childTnLst>
                                    <p:animMotion origin="layout" path="M 4.375E-6 3.7037E-6 L 0.00065 -0.0088 " pathEditMode="relative" rAng="0" ptsTypes="AA">
                                      <p:cBhvr>
                                        <p:cTn id="909" dur="75" spd="-100000" fill="hold"/>
                                        <p:tgtEl>
                                          <p:spTgt spid="147"/>
                                        </p:tgtEl>
                                        <p:attrNameLst>
                                          <p:attrName>ppt_x</p:attrName>
                                          <p:attrName>ppt_y</p:attrName>
                                        </p:attrNameLst>
                                      </p:cBhvr>
                                      <p:rCtr x="26" y="-440"/>
                                    </p:animMotion>
                                  </p:childTnLst>
                                </p:cTn>
                              </p:par>
                              <p:par>
                                <p:cTn id="910" presetID="1" presetClass="entr" presetSubtype="0" fill="hold" grpId="0" nodeType="withEffect">
                                  <p:stCondLst>
                                    <p:cond delay="2900"/>
                                  </p:stCondLst>
                                  <p:childTnLst>
                                    <p:set>
                                      <p:cBhvr>
                                        <p:cTn id="911" dur="1" fill="hold">
                                          <p:stCondLst>
                                            <p:cond delay="0"/>
                                          </p:stCondLst>
                                        </p:cTn>
                                        <p:tgtEl>
                                          <p:spTgt spid="151"/>
                                        </p:tgtEl>
                                        <p:attrNameLst>
                                          <p:attrName>style.visibility</p:attrName>
                                        </p:attrNameLst>
                                      </p:cBhvr>
                                      <p:to>
                                        <p:strVal val="visible"/>
                                      </p:to>
                                    </p:set>
                                  </p:childTnLst>
                                </p:cTn>
                              </p:par>
                              <p:par>
                                <p:cTn id="912" presetID="42" presetClass="path" presetSubtype="0" decel="100000" fill="hold" grpId="1" nodeType="withEffect">
                                  <p:stCondLst>
                                    <p:cond delay="2900"/>
                                  </p:stCondLst>
                                  <p:childTnLst>
                                    <p:animMotion origin="layout" path="M 3.95833E-6 1.85185E-6 L 0.00039 0.01528 " pathEditMode="relative" rAng="0" ptsTypes="AA">
                                      <p:cBhvr>
                                        <p:cTn id="913" dur="75" spd="-100000" fill="hold"/>
                                        <p:tgtEl>
                                          <p:spTgt spid="151"/>
                                        </p:tgtEl>
                                        <p:attrNameLst>
                                          <p:attrName>ppt_x</p:attrName>
                                          <p:attrName>ppt_y</p:attrName>
                                        </p:attrNameLst>
                                      </p:cBhvr>
                                      <p:rCtr x="13" y="764"/>
                                    </p:animMotion>
                                  </p:childTnLst>
                                </p:cTn>
                              </p:par>
                              <p:par>
                                <p:cTn id="914" presetID="1" presetClass="entr" presetSubtype="0" fill="hold" grpId="0" nodeType="withEffect">
                                  <p:stCondLst>
                                    <p:cond delay="2900"/>
                                  </p:stCondLst>
                                  <p:childTnLst>
                                    <p:set>
                                      <p:cBhvr>
                                        <p:cTn id="915" dur="1" fill="hold">
                                          <p:stCondLst>
                                            <p:cond delay="0"/>
                                          </p:stCondLst>
                                        </p:cTn>
                                        <p:tgtEl>
                                          <p:spTgt spid="168"/>
                                        </p:tgtEl>
                                        <p:attrNameLst>
                                          <p:attrName>style.visibility</p:attrName>
                                        </p:attrNameLst>
                                      </p:cBhvr>
                                      <p:to>
                                        <p:strVal val="visible"/>
                                      </p:to>
                                    </p:set>
                                  </p:childTnLst>
                                </p:cTn>
                              </p:par>
                              <p:par>
                                <p:cTn id="916" presetID="42" presetClass="path" presetSubtype="0" decel="100000" fill="hold" grpId="1" nodeType="withEffect">
                                  <p:stCondLst>
                                    <p:cond delay="2900"/>
                                  </p:stCondLst>
                                  <p:childTnLst>
                                    <p:animMotion origin="layout" path="M -1.04167E-6 1.85185E-6 L 0.00352 -0.00347 " pathEditMode="relative" rAng="0" ptsTypes="AA">
                                      <p:cBhvr>
                                        <p:cTn id="917" dur="75" spd="-100000" fill="hold"/>
                                        <p:tgtEl>
                                          <p:spTgt spid="168"/>
                                        </p:tgtEl>
                                        <p:attrNameLst>
                                          <p:attrName>ppt_x</p:attrName>
                                          <p:attrName>ppt_y</p:attrName>
                                        </p:attrNameLst>
                                      </p:cBhvr>
                                      <p:rCtr x="169" y="-185"/>
                                    </p:animMotion>
                                  </p:childTnLst>
                                </p:cTn>
                              </p:par>
                              <p:par>
                                <p:cTn id="918" presetID="1" presetClass="entr" presetSubtype="0" fill="hold" grpId="0" nodeType="withEffect">
                                  <p:stCondLst>
                                    <p:cond delay="2900"/>
                                  </p:stCondLst>
                                  <p:childTnLst>
                                    <p:set>
                                      <p:cBhvr>
                                        <p:cTn id="919" dur="1" fill="hold">
                                          <p:stCondLst>
                                            <p:cond delay="0"/>
                                          </p:stCondLst>
                                        </p:cTn>
                                        <p:tgtEl>
                                          <p:spTgt spid="173"/>
                                        </p:tgtEl>
                                        <p:attrNameLst>
                                          <p:attrName>style.visibility</p:attrName>
                                        </p:attrNameLst>
                                      </p:cBhvr>
                                      <p:to>
                                        <p:strVal val="visible"/>
                                      </p:to>
                                    </p:set>
                                  </p:childTnLst>
                                </p:cTn>
                              </p:par>
                              <p:par>
                                <p:cTn id="920" presetID="42" presetClass="path" presetSubtype="0" decel="100000" fill="hold" grpId="1" nodeType="withEffect">
                                  <p:stCondLst>
                                    <p:cond delay="2900"/>
                                  </p:stCondLst>
                                  <p:childTnLst>
                                    <p:animMotion origin="layout" path="M -2.08333E-7 2.96296E-6 L 0.00078 0.02639 " pathEditMode="relative" rAng="0" ptsTypes="AA">
                                      <p:cBhvr>
                                        <p:cTn id="921" dur="75" spd="-100000" fill="hold"/>
                                        <p:tgtEl>
                                          <p:spTgt spid="173"/>
                                        </p:tgtEl>
                                        <p:attrNameLst>
                                          <p:attrName>ppt_x</p:attrName>
                                          <p:attrName>ppt_y</p:attrName>
                                        </p:attrNameLst>
                                      </p:cBhvr>
                                      <p:rCtr x="39" y="1319"/>
                                    </p:animMotion>
                                  </p:childTnLst>
                                </p:cTn>
                              </p:par>
                              <p:par>
                                <p:cTn id="922" presetID="1" presetClass="entr" presetSubtype="0" fill="hold" grpId="0" nodeType="withEffect">
                                  <p:stCondLst>
                                    <p:cond delay="2900"/>
                                  </p:stCondLst>
                                  <p:childTnLst>
                                    <p:set>
                                      <p:cBhvr>
                                        <p:cTn id="923" dur="1" fill="hold">
                                          <p:stCondLst>
                                            <p:cond delay="0"/>
                                          </p:stCondLst>
                                        </p:cTn>
                                        <p:tgtEl>
                                          <p:spTgt spid="183"/>
                                        </p:tgtEl>
                                        <p:attrNameLst>
                                          <p:attrName>style.visibility</p:attrName>
                                        </p:attrNameLst>
                                      </p:cBhvr>
                                      <p:to>
                                        <p:strVal val="visible"/>
                                      </p:to>
                                    </p:set>
                                  </p:childTnLst>
                                </p:cTn>
                              </p:par>
                              <p:par>
                                <p:cTn id="924" presetID="42" presetClass="path" presetSubtype="0" decel="100000" fill="hold" grpId="1" nodeType="withEffect">
                                  <p:stCondLst>
                                    <p:cond delay="2900"/>
                                  </p:stCondLst>
                                  <p:childTnLst>
                                    <p:animMotion origin="layout" path="M -3.54167E-6 3.7037E-6 L 0.00131 0.03588 " pathEditMode="relative" rAng="0" ptsTypes="AA">
                                      <p:cBhvr>
                                        <p:cTn id="925" dur="75" spd="-100000" fill="hold"/>
                                        <p:tgtEl>
                                          <p:spTgt spid="183"/>
                                        </p:tgtEl>
                                        <p:attrNameLst>
                                          <p:attrName>ppt_x</p:attrName>
                                          <p:attrName>ppt_y</p:attrName>
                                        </p:attrNameLst>
                                      </p:cBhvr>
                                      <p:rCtr x="65" y="1782"/>
                                    </p:animMotion>
                                  </p:childTnLst>
                                </p:cTn>
                              </p:par>
                              <p:par>
                                <p:cTn id="926" presetID="1" presetClass="entr" presetSubtype="0" fill="hold" grpId="0" nodeType="withEffect">
                                  <p:stCondLst>
                                    <p:cond delay="2900"/>
                                  </p:stCondLst>
                                  <p:childTnLst>
                                    <p:set>
                                      <p:cBhvr>
                                        <p:cTn id="927" dur="1" fill="hold">
                                          <p:stCondLst>
                                            <p:cond delay="0"/>
                                          </p:stCondLst>
                                        </p:cTn>
                                        <p:tgtEl>
                                          <p:spTgt spid="144"/>
                                        </p:tgtEl>
                                        <p:attrNameLst>
                                          <p:attrName>style.visibility</p:attrName>
                                        </p:attrNameLst>
                                      </p:cBhvr>
                                      <p:to>
                                        <p:strVal val="visible"/>
                                      </p:to>
                                    </p:set>
                                  </p:childTnLst>
                                </p:cTn>
                              </p:par>
                              <p:par>
                                <p:cTn id="928" presetID="42" presetClass="path" presetSubtype="0" decel="100000" fill="hold" grpId="1" nodeType="withEffect">
                                  <p:stCondLst>
                                    <p:cond delay="2900"/>
                                  </p:stCondLst>
                                  <p:childTnLst>
                                    <p:animMotion origin="layout" path="M 6.25E-7 3.33333E-6 L -0.00833 -0.00533 " pathEditMode="relative" rAng="0" ptsTypes="AA">
                                      <p:cBhvr>
                                        <p:cTn id="929" dur="75" spd="-100000" fill="hold"/>
                                        <p:tgtEl>
                                          <p:spTgt spid="144"/>
                                        </p:tgtEl>
                                        <p:attrNameLst>
                                          <p:attrName>ppt_x</p:attrName>
                                          <p:attrName>ppt_y</p:attrName>
                                        </p:attrNameLst>
                                      </p:cBhvr>
                                      <p:rCtr x="-417" y="-278"/>
                                    </p:animMotion>
                                  </p:childTnLst>
                                </p:cTn>
                              </p:par>
                              <p:par>
                                <p:cTn id="930" presetID="1" presetClass="entr" presetSubtype="0" fill="hold" grpId="0" nodeType="withEffect">
                                  <p:stCondLst>
                                    <p:cond delay="2915"/>
                                  </p:stCondLst>
                                  <p:childTnLst>
                                    <p:set>
                                      <p:cBhvr>
                                        <p:cTn id="931" dur="1" fill="hold">
                                          <p:stCondLst>
                                            <p:cond delay="0"/>
                                          </p:stCondLst>
                                        </p:cTn>
                                        <p:tgtEl>
                                          <p:spTgt spid="172"/>
                                        </p:tgtEl>
                                        <p:attrNameLst>
                                          <p:attrName>style.visibility</p:attrName>
                                        </p:attrNameLst>
                                      </p:cBhvr>
                                      <p:to>
                                        <p:strVal val="visible"/>
                                      </p:to>
                                    </p:set>
                                  </p:childTnLst>
                                </p:cTn>
                              </p:par>
                              <p:par>
                                <p:cTn id="932" presetID="42" presetClass="path" presetSubtype="0" decel="100000" fill="hold" grpId="1" nodeType="withEffect">
                                  <p:stCondLst>
                                    <p:cond delay="2915"/>
                                  </p:stCondLst>
                                  <p:childTnLst>
                                    <p:animMotion origin="layout" path="M 4.16667E-7 -2.22222E-6 L 0.00117 0.01621 " pathEditMode="relative" rAng="0" ptsTypes="AA">
                                      <p:cBhvr>
                                        <p:cTn id="933" dur="75" spd="-100000" fill="hold"/>
                                        <p:tgtEl>
                                          <p:spTgt spid="172"/>
                                        </p:tgtEl>
                                        <p:attrNameLst>
                                          <p:attrName>ppt_x</p:attrName>
                                          <p:attrName>ppt_y</p:attrName>
                                        </p:attrNameLst>
                                      </p:cBhvr>
                                      <p:rCtr x="52" y="810"/>
                                    </p:animMotion>
                                  </p:childTnLst>
                                </p:cTn>
                              </p:par>
                              <p:par>
                                <p:cTn id="934" presetID="1" presetClass="entr" presetSubtype="0" fill="hold" grpId="0" nodeType="withEffect">
                                  <p:stCondLst>
                                    <p:cond delay="2915"/>
                                  </p:stCondLst>
                                  <p:childTnLst>
                                    <p:set>
                                      <p:cBhvr>
                                        <p:cTn id="935" dur="1" fill="hold">
                                          <p:stCondLst>
                                            <p:cond delay="0"/>
                                          </p:stCondLst>
                                        </p:cTn>
                                        <p:tgtEl>
                                          <p:spTgt spid="184"/>
                                        </p:tgtEl>
                                        <p:attrNameLst>
                                          <p:attrName>style.visibility</p:attrName>
                                        </p:attrNameLst>
                                      </p:cBhvr>
                                      <p:to>
                                        <p:strVal val="visible"/>
                                      </p:to>
                                    </p:set>
                                  </p:childTnLst>
                                </p:cTn>
                              </p:par>
                              <p:par>
                                <p:cTn id="936" presetID="42" presetClass="path" presetSubtype="0" decel="100000" fill="hold" grpId="1" nodeType="withEffect">
                                  <p:stCondLst>
                                    <p:cond delay="2915"/>
                                  </p:stCondLst>
                                  <p:childTnLst>
                                    <p:animMotion origin="layout" path="M 3.95833E-6 2.22222E-6 L 0.00104 0.0294 " pathEditMode="relative" rAng="0" ptsTypes="AA">
                                      <p:cBhvr>
                                        <p:cTn id="937" dur="75" spd="-100000" fill="hold"/>
                                        <p:tgtEl>
                                          <p:spTgt spid="184"/>
                                        </p:tgtEl>
                                        <p:attrNameLst>
                                          <p:attrName>ppt_x</p:attrName>
                                          <p:attrName>ppt_y</p:attrName>
                                        </p:attrNameLst>
                                      </p:cBhvr>
                                      <p:rCtr x="52" y="1458"/>
                                    </p:animMotion>
                                  </p:childTnLst>
                                </p:cTn>
                              </p:par>
                              <p:par>
                                <p:cTn id="938" presetID="1" presetClass="entr" presetSubtype="0" fill="hold" grpId="0" nodeType="withEffect">
                                  <p:stCondLst>
                                    <p:cond delay="2915"/>
                                  </p:stCondLst>
                                  <p:childTnLst>
                                    <p:set>
                                      <p:cBhvr>
                                        <p:cTn id="939" dur="1" fill="hold">
                                          <p:stCondLst>
                                            <p:cond delay="0"/>
                                          </p:stCondLst>
                                        </p:cTn>
                                        <p:tgtEl>
                                          <p:spTgt spid="126"/>
                                        </p:tgtEl>
                                        <p:attrNameLst>
                                          <p:attrName>style.visibility</p:attrName>
                                        </p:attrNameLst>
                                      </p:cBhvr>
                                      <p:to>
                                        <p:strVal val="visible"/>
                                      </p:to>
                                    </p:set>
                                  </p:childTnLst>
                                </p:cTn>
                              </p:par>
                              <p:par>
                                <p:cTn id="940" presetID="42" presetClass="path" presetSubtype="0" decel="100000" fill="hold" grpId="1" nodeType="withEffect">
                                  <p:stCondLst>
                                    <p:cond delay="2915"/>
                                  </p:stCondLst>
                                  <p:childTnLst>
                                    <p:animMotion origin="layout" path="M -4.16667E-6 1.48148E-6 L 0.00925 -0.04653 " pathEditMode="relative" rAng="0" ptsTypes="AA">
                                      <p:cBhvr>
                                        <p:cTn id="941" dur="75" spd="-100000" fill="hold"/>
                                        <p:tgtEl>
                                          <p:spTgt spid="126"/>
                                        </p:tgtEl>
                                        <p:attrNameLst>
                                          <p:attrName>ppt_x</p:attrName>
                                          <p:attrName>ppt_y</p:attrName>
                                        </p:attrNameLst>
                                      </p:cBhvr>
                                      <p:rCtr x="456" y="-2338"/>
                                    </p:animMotion>
                                  </p:childTnLst>
                                </p:cTn>
                              </p:par>
                              <p:par>
                                <p:cTn id="942" presetID="1" presetClass="entr" presetSubtype="0" fill="hold" grpId="0" nodeType="withEffect">
                                  <p:stCondLst>
                                    <p:cond delay="2915"/>
                                  </p:stCondLst>
                                  <p:childTnLst>
                                    <p:set>
                                      <p:cBhvr>
                                        <p:cTn id="943" dur="1" fill="hold">
                                          <p:stCondLst>
                                            <p:cond delay="0"/>
                                          </p:stCondLst>
                                        </p:cTn>
                                        <p:tgtEl>
                                          <p:spTgt spid="143"/>
                                        </p:tgtEl>
                                        <p:attrNameLst>
                                          <p:attrName>style.visibility</p:attrName>
                                        </p:attrNameLst>
                                      </p:cBhvr>
                                      <p:to>
                                        <p:strVal val="visible"/>
                                      </p:to>
                                    </p:set>
                                  </p:childTnLst>
                                </p:cTn>
                              </p:par>
                              <p:par>
                                <p:cTn id="944" presetID="42" presetClass="path" presetSubtype="0" decel="100000" fill="hold" grpId="1" nodeType="withEffect">
                                  <p:stCondLst>
                                    <p:cond delay="2915"/>
                                  </p:stCondLst>
                                  <p:childTnLst>
                                    <p:animMotion origin="layout" path="M 4.16667E-7 -3.7037E-7 L 0.00378 -0.02338 " pathEditMode="relative" rAng="0" ptsTypes="AA">
                                      <p:cBhvr>
                                        <p:cTn id="945" dur="75" spd="-100000" fill="hold"/>
                                        <p:tgtEl>
                                          <p:spTgt spid="143"/>
                                        </p:tgtEl>
                                        <p:attrNameLst>
                                          <p:attrName>ppt_x</p:attrName>
                                          <p:attrName>ppt_y</p:attrName>
                                        </p:attrNameLst>
                                      </p:cBhvr>
                                      <p:rCtr x="182" y="-1181"/>
                                    </p:animMotion>
                                  </p:childTnLst>
                                </p:cTn>
                              </p:par>
                              <p:par>
                                <p:cTn id="946" presetID="1" presetClass="entr" presetSubtype="0" fill="hold" grpId="0" nodeType="withEffect">
                                  <p:stCondLst>
                                    <p:cond delay="2915"/>
                                  </p:stCondLst>
                                  <p:childTnLst>
                                    <p:set>
                                      <p:cBhvr>
                                        <p:cTn id="947" dur="1" fill="hold">
                                          <p:stCondLst>
                                            <p:cond delay="0"/>
                                          </p:stCondLst>
                                        </p:cTn>
                                        <p:tgtEl>
                                          <p:spTgt spid="180"/>
                                        </p:tgtEl>
                                        <p:attrNameLst>
                                          <p:attrName>style.visibility</p:attrName>
                                        </p:attrNameLst>
                                      </p:cBhvr>
                                      <p:to>
                                        <p:strVal val="visible"/>
                                      </p:to>
                                    </p:set>
                                  </p:childTnLst>
                                </p:cTn>
                              </p:par>
                              <p:par>
                                <p:cTn id="948" presetID="42" presetClass="path" presetSubtype="0" decel="100000" fill="hold" grpId="1" nodeType="withEffect">
                                  <p:stCondLst>
                                    <p:cond delay="2915"/>
                                  </p:stCondLst>
                                  <p:childTnLst>
                                    <p:animMotion origin="layout" path="M 2.70833E-6 -4.07407E-6 L 0.00169 0.01436 " pathEditMode="relative" rAng="0" ptsTypes="AA">
                                      <p:cBhvr>
                                        <p:cTn id="949" dur="75" spd="-100000" fill="hold"/>
                                        <p:tgtEl>
                                          <p:spTgt spid="180"/>
                                        </p:tgtEl>
                                        <p:attrNameLst>
                                          <p:attrName>ppt_x</p:attrName>
                                          <p:attrName>ppt_y</p:attrName>
                                        </p:attrNameLst>
                                      </p:cBhvr>
                                      <p:rCtr x="78" y="718"/>
                                    </p:animMotion>
                                  </p:childTnLst>
                                </p:cTn>
                              </p:par>
                              <p:par>
                                <p:cTn id="950" presetID="1" presetClass="entr" presetSubtype="0" fill="hold" grpId="0" nodeType="withEffect">
                                  <p:stCondLst>
                                    <p:cond delay="2915"/>
                                  </p:stCondLst>
                                  <p:childTnLst>
                                    <p:set>
                                      <p:cBhvr>
                                        <p:cTn id="951" dur="1" fill="hold">
                                          <p:stCondLst>
                                            <p:cond delay="0"/>
                                          </p:stCondLst>
                                        </p:cTn>
                                        <p:tgtEl>
                                          <p:spTgt spid="157"/>
                                        </p:tgtEl>
                                        <p:attrNameLst>
                                          <p:attrName>style.visibility</p:attrName>
                                        </p:attrNameLst>
                                      </p:cBhvr>
                                      <p:to>
                                        <p:strVal val="visible"/>
                                      </p:to>
                                    </p:set>
                                  </p:childTnLst>
                                </p:cTn>
                              </p:par>
                              <p:par>
                                <p:cTn id="952" presetID="42" presetClass="path" presetSubtype="0" decel="100000" fill="hold" grpId="1" nodeType="withEffect">
                                  <p:stCondLst>
                                    <p:cond delay="2915"/>
                                  </p:stCondLst>
                                  <p:childTnLst>
                                    <p:animMotion origin="layout" path="M 4.16667E-6 1.11111E-6 L -0.00039 0.01829 " pathEditMode="relative" rAng="0" ptsTypes="AA">
                                      <p:cBhvr>
                                        <p:cTn id="953" dur="75" spd="-100000" fill="hold"/>
                                        <p:tgtEl>
                                          <p:spTgt spid="157"/>
                                        </p:tgtEl>
                                        <p:attrNameLst>
                                          <p:attrName>ppt_x</p:attrName>
                                          <p:attrName>ppt_y</p:attrName>
                                        </p:attrNameLst>
                                      </p:cBhvr>
                                      <p:rCtr x="-26" y="903"/>
                                    </p:animMotion>
                                  </p:childTnLst>
                                </p:cTn>
                              </p:par>
                              <p:par>
                                <p:cTn id="954" presetID="1" presetClass="entr" presetSubtype="0" fill="hold" grpId="0" nodeType="withEffect">
                                  <p:stCondLst>
                                    <p:cond delay="2915"/>
                                  </p:stCondLst>
                                  <p:childTnLst>
                                    <p:set>
                                      <p:cBhvr>
                                        <p:cTn id="955" dur="1" fill="hold">
                                          <p:stCondLst>
                                            <p:cond delay="0"/>
                                          </p:stCondLst>
                                        </p:cTn>
                                        <p:tgtEl>
                                          <p:spTgt spid="134"/>
                                        </p:tgtEl>
                                        <p:attrNameLst>
                                          <p:attrName>style.visibility</p:attrName>
                                        </p:attrNameLst>
                                      </p:cBhvr>
                                      <p:to>
                                        <p:strVal val="visible"/>
                                      </p:to>
                                    </p:set>
                                  </p:childTnLst>
                                </p:cTn>
                              </p:par>
                              <p:par>
                                <p:cTn id="956" presetID="42" presetClass="path" presetSubtype="0" decel="100000" fill="hold" grpId="1" nodeType="withEffect">
                                  <p:stCondLst>
                                    <p:cond delay="2915"/>
                                  </p:stCondLst>
                                  <p:childTnLst>
                                    <p:animMotion origin="layout" path="M -1.66667E-6 2.96296E-6 L -0.00065 0.04514 " pathEditMode="relative" rAng="0" ptsTypes="AA">
                                      <p:cBhvr>
                                        <p:cTn id="957" dur="75" spd="-100000" fill="hold"/>
                                        <p:tgtEl>
                                          <p:spTgt spid="134"/>
                                        </p:tgtEl>
                                        <p:attrNameLst>
                                          <p:attrName>ppt_x</p:attrName>
                                          <p:attrName>ppt_y</p:attrName>
                                        </p:attrNameLst>
                                      </p:cBhvr>
                                      <p:rCtr x="-39" y="2245"/>
                                    </p:animMotion>
                                  </p:childTnLst>
                                </p:cTn>
                              </p:par>
                              <p:par>
                                <p:cTn id="958" presetID="1" presetClass="entr" presetSubtype="0" fill="hold" grpId="0" nodeType="withEffect">
                                  <p:stCondLst>
                                    <p:cond delay="2915"/>
                                  </p:stCondLst>
                                  <p:childTnLst>
                                    <p:set>
                                      <p:cBhvr>
                                        <p:cTn id="959" dur="1" fill="hold">
                                          <p:stCondLst>
                                            <p:cond delay="0"/>
                                          </p:stCondLst>
                                        </p:cTn>
                                        <p:tgtEl>
                                          <p:spTgt spid="150"/>
                                        </p:tgtEl>
                                        <p:attrNameLst>
                                          <p:attrName>style.visibility</p:attrName>
                                        </p:attrNameLst>
                                      </p:cBhvr>
                                      <p:to>
                                        <p:strVal val="visible"/>
                                      </p:to>
                                    </p:set>
                                  </p:childTnLst>
                                </p:cTn>
                              </p:par>
                              <p:par>
                                <p:cTn id="960" presetID="42" presetClass="path" presetSubtype="0" decel="100000" fill="hold" grpId="1" nodeType="withEffect">
                                  <p:stCondLst>
                                    <p:cond delay="2915"/>
                                  </p:stCondLst>
                                  <p:childTnLst>
                                    <p:animMotion origin="layout" path="M 2.5E-6 1.11111E-6 L 0.00312 -0.0294 " pathEditMode="relative" rAng="0" ptsTypes="AA">
                                      <p:cBhvr>
                                        <p:cTn id="961" dur="75" spd="-100000" fill="hold"/>
                                        <p:tgtEl>
                                          <p:spTgt spid="150"/>
                                        </p:tgtEl>
                                        <p:attrNameLst>
                                          <p:attrName>ppt_x</p:attrName>
                                          <p:attrName>ppt_y</p:attrName>
                                        </p:attrNameLst>
                                      </p:cBhvr>
                                      <p:rCtr x="156" y="-1481"/>
                                    </p:animMotion>
                                  </p:childTnLst>
                                </p:cTn>
                              </p:par>
                              <p:par>
                                <p:cTn id="962" presetID="1" presetClass="entr" presetSubtype="0" fill="hold" grpId="0" nodeType="withEffect">
                                  <p:stCondLst>
                                    <p:cond delay="2915"/>
                                  </p:stCondLst>
                                  <p:childTnLst>
                                    <p:set>
                                      <p:cBhvr>
                                        <p:cTn id="963" dur="1" fill="hold">
                                          <p:stCondLst>
                                            <p:cond delay="0"/>
                                          </p:stCondLst>
                                        </p:cTn>
                                        <p:tgtEl>
                                          <p:spTgt spid="152"/>
                                        </p:tgtEl>
                                        <p:attrNameLst>
                                          <p:attrName>style.visibility</p:attrName>
                                        </p:attrNameLst>
                                      </p:cBhvr>
                                      <p:to>
                                        <p:strVal val="visible"/>
                                      </p:to>
                                    </p:set>
                                  </p:childTnLst>
                                </p:cTn>
                              </p:par>
                              <p:par>
                                <p:cTn id="964" presetID="42" presetClass="path" presetSubtype="0" decel="100000" fill="hold" grpId="1" nodeType="withEffect">
                                  <p:stCondLst>
                                    <p:cond delay="2915"/>
                                  </p:stCondLst>
                                  <p:childTnLst>
                                    <p:animMotion origin="layout" path="M -1.25E-6 -1.85185E-6 L -1.25E-6 0.02408 " pathEditMode="relative" rAng="0" ptsTypes="AA">
                                      <p:cBhvr>
                                        <p:cTn id="965" dur="75" spd="-100000" fill="hold"/>
                                        <p:tgtEl>
                                          <p:spTgt spid="152"/>
                                        </p:tgtEl>
                                        <p:attrNameLst>
                                          <p:attrName>ppt_x</p:attrName>
                                          <p:attrName>ppt_y</p:attrName>
                                        </p:attrNameLst>
                                      </p:cBhvr>
                                      <p:rCtr x="0" y="1204"/>
                                    </p:animMotion>
                                  </p:childTnLst>
                                </p:cTn>
                              </p:par>
                              <p:par>
                                <p:cTn id="966" presetID="1" presetClass="entr" presetSubtype="0" fill="hold" grpId="0" nodeType="withEffect">
                                  <p:stCondLst>
                                    <p:cond delay="2915"/>
                                  </p:stCondLst>
                                  <p:childTnLst>
                                    <p:set>
                                      <p:cBhvr>
                                        <p:cTn id="967" dur="1" fill="hold">
                                          <p:stCondLst>
                                            <p:cond delay="0"/>
                                          </p:stCondLst>
                                        </p:cTn>
                                        <p:tgtEl>
                                          <p:spTgt spid="127"/>
                                        </p:tgtEl>
                                        <p:attrNameLst>
                                          <p:attrName>style.visibility</p:attrName>
                                        </p:attrNameLst>
                                      </p:cBhvr>
                                      <p:to>
                                        <p:strVal val="visible"/>
                                      </p:to>
                                    </p:set>
                                  </p:childTnLst>
                                </p:cTn>
                              </p:par>
                              <p:par>
                                <p:cTn id="968" presetID="42" presetClass="path" presetSubtype="0" decel="100000" fill="hold" grpId="1" nodeType="withEffect">
                                  <p:stCondLst>
                                    <p:cond delay="2915"/>
                                  </p:stCondLst>
                                  <p:childTnLst>
                                    <p:animMotion origin="layout" path="M -4.58333E-6 4.44444E-6 L 0.00495 -0.04607 " pathEditMode="relative" rAng="0" ptsTypes="AA">
                                      <p:cBhvr>
                                        <p:cTn id="969" dur="75" spd="-100000" fill="hold"/>
                                        <p:tgtEl>
                                          <p:spTgt spid="127"/>
                                        </p:tgtEl>
                                        <p:attrNameLst>
                                          <p:attrName>ppt_x</p:attrName>
                                          <p:attrName>ppt_y</p:attrName>
                                        </p:attrNameLst>
                                      </p:cBhvr>
                                      <p:rCtr x="247" y="-2315"/>
                                    </p:animMotion>
                                  </p:childTnLst>
                                </p:cTn>
                              </p:par>
                              <p:par>
                                <p:cTn id="970" presetID="1" presetClass="entr" presetSubtype="0" fill="hold" grpId="0" nodeType="withEffect">
                                  <p:stCondLst>
                                    <p:cond delay="2915"/>
                                  </p:stCondLst>
                                  <p:childTnLst>
                                    <p:set>
                                      <p:cBhvr>
                                        <p:cTn id="971" dur="1" fill="hold">
                                          <p:stCondLst>
                                            <p:cond delay="0"/>
                                          </p:stCondLst>
                                        </p:cTn>
                                        <p:tgtEl>
                                          <p:spTgt spid="171"/>
                                        </p:tgtEl>
                                        <p:attrNameLst>
                                          <p:attrName>style.visibility</p:attrName>
                                        </p:attrNameLst>
                                      </p:cBhvr>
                                      <p:to>
                                        <p:strVal val="visible"/>
                                      </p:to>
                                    </p:set>
                                  </p:childTnLst>
                                </p:cTn>
                              </p:par>
                              <p:par>
                                <p:cTn id="972" presetID="42" presetClass="path" presetSubtype="0" decel="100000" fill="hold" grpId="1" nodeType="withEffect">
                                  <p:stCondLst>
                                    <p:cond delay="2915"/>
                                  </p:stCondLst>
                                  <p:childTnLst>
                                    <p:animMotion origin="layout" path="M -8.33333E-7 1.11111E-6 L 0.00391 0.00972 " pathEditMode="relative" rAng="0" ptsTypes="AA">
                                      <p:cBhvr>
                                        <p:cTn id="973" dur="75" spd="-100000" fill="hold"/>
                                        <p:tgtEl>
                                          <p:spTgt spid="171"/>
                                        </p:tgtEl>
                                        <p:attrNameLst>
                                          <p:attrName>ppt_x</p:attrName>
                                          <p:attrName>ppt_y</p:attrName>
                                        </p:attrNameLst>
                                      </p:cBhvr>
                                      <p:rCtr x="195" y="486"/>
                                    </p:animMotion>
                                  </p:childTnLst>
                                </p:cTn>
                              </p:par>
                              <p:par>
                                <p:cTn id="974" presetID="1" presetClass="entr" presetSubtype="0" fill="hold" grpId="0" nodeType="withEffect">
                                  <p:stCondLst>
                                    <p:cond delay="2930"/>
                                  </p:stCondLst>
                                  <p:childTnLst>
                                    <p:set>
                                      <p:cBhvr>
                                        <p:cTn id="975" dur="1" fill="hold">
                                          <p:stCondLst>
                                            <p:cond delay="0"/>
                                          </p:stCondLst>
                                        </p:cTn>
                                        <p:tgtEl>
                                          <p:spTgt spid="158"/>
                                        </p:tgtEl>
                                        <p:attrNameLst>
                                          <p:attrName>style.visibility</p:attrName>
                                        </p:attrNameLst>
                                      </p:cBhvr>
                                      <p:to>
                                        <p:strVal val="visible"/>
                                      </p:to>
                                    </p:set>
                                  </p:childTnLst>
                                </p:cTn>
                              </p:par>
                              <p:par>
                                <p:cTn id="976" presetID="42" presetClass="path" presetSubtype="0" decel="100000" fill="hold" grpId="1" nodeType="withEffect">
                                  <p:stCondLst>
                                    <p:cond delay="2930"/>
                                  </p:stCondLst>
                                  <p:childTnLst>
                                    <p:animMotion origin="layout" path="M 1.04167E-6 3.7037E-7 L 0.00299 0.02755 " pathEditMode="relative" rAng="0" ptsTypes="AA">
                                      <p:cBhvr>
                                        <p:cTn id="977" dur="75" spd="-100000" fill="hold"/>
                                        <p:tgtEl>
                                          <p:spTgt spid="158"/>
                                        </p:tgtEl>
                                        <p:attrNameLst>
                                          <p:attrName>ppt_x</p:attrName>
                                          <p:attrName>ppt_y</p:attrName>
                                        </p:attrNameLst>
                                      </p:cBhvr>
                                      <p:rCtr x="143" y="1366"/>
                                    </p:animMotion>
                                  </p:childTnLst>
                                </p:cTn>
                              </p:par>
                              <p:par>
                                <p:cTn id="978" presetID="1" presetClass="entr" presetSubtype="0" fill="hold" grpId="0" nodeType="withEffect">
                                  <p:stCondLst>
                                    <p:cond delay="2930"/>
                                  </p:stCondLst>
                                  <p:childTnLst>
                                    <p:set>
                                      <p:cBhvr>
                                        <p:cTn id="979" dur="1" fill="hold">
                                          <p:stCondLst>
                                            <p:cond delay="0"/>
                                          </p:stCondLst>
                                        </p:cTn>
                                        <p:tgtEl>
                                          <p:spTgt spid="159"/>
                                        </p:tgtEl>
                                        <p:attrNameLst>
                                          <p:attrName>style.visibility</p:attrName>
                                        </p:attrNameLst>
                                      </p:cBhvr>
                                      <p:to>
                                        <p:strVal val="visible"/>
                                      </p:to>
                                    </p:set>
                                  </p:childTnLst>
                                </p:cTn>
                              </p:par>
                              <p:par>
                                <p:cTn id="980" presetID="42" presetClass="path" presetSubtype="0" decel="100000" fill="hold" grpId="1" nodeType="withEffect">
                                  <p:stCondLst>
                                    <p:cond delay="2930"/>
                                  </p:stCondLst>
                                  <p:childTnLst>
                                    <p:animMotion origin="layout" path="M 3.95833E-6 4.81481E-6 L 0.003 0.04121 " pathEditMode="relative" rAng="0" ptsTypes="AA">
                                      <p:cBhvr>
                                        <p:cTn id="981" dur="75" spd="-100000" fill="hold"/>
                                        <p:tgtEl>
                                          <p:spTgt spid="159"/>
                                        </p:tgtEl>
                                        <p:attrNameLst>
                                          <p:attrName>ppt_x</p:attrName>
                                          <p:attrName>ppt_y</p:attrName>
                                        </p:attrNameLst>
                                      </p:cBhvr>
                                      <p:rCtr x="313" y="2037"/>
                                    </p:animMotion>
                                  </p:childTnLst>
                                </p:cTn>
                              </p:par>
                              <p:par>
                                <p:cTn id="982" presetID="1" presetClass="entr" presetSubtype="0" fill="hold" grpId="0" nodeType="withEffect">
                                  <p:stCondLst>
                                    <p:cond delay="2930"/>
                                  </p:stCondLst>
                                  <p:childTnLst>
                                    <p:set>
                                      <p:cBhvr>
                                        <p:cTn id="983" dur="1" fill="hold">
                                          <p:stCondLst>
                                            <p:cond delay="0"/>
                                          </p:stCondLst>
                                        </p:cTn>
                                        <p:tgtEl>
                                          <p:spTgt spid="163"/>
                                        </p:tgtEl>
                                        <p:attrNameLst>
                                          <p:attrName>style.visibility</p:attrName>
                                        </p:attrNameLst>
                                      </p:cBhvr>
                                      <p:to>
                                        <p:strVal val="visible"/>
                                      </p:to>
                                    </p:set>
                                  </p:childTnLst>
                                </p:cTn>
                              </p:par>
                              <p:par>
                                <p:cTn id="984" presetID="42" presetClass="path" presetSubtype="0" decel="100000" fill="hold" grpId="1" nodeType="withEffect">
                                  <p:stCondLst>
                                    <p:cond delay="2930"/>
                                  </p:stCondLst>
                                  <p:childTnLst>
                                    <p:animMotion origin="layout" path="M 2.08333E-6 -1.11111E-6 L 0.00052 0.01296 " pathEditMode="relative" rAng="0" ptsTypes="AA">
                                      <p:cBhvr>
                                        <p:cTn id="985" dur="75" spd="-100000" fill="hold"/>
                                        <p:tgtEl>
                                          <p:spTgt spid="163"/>
                                        </p:tgtEl>
                                        <p:attrNameLst>
                                          <p:attrName>ppt_x</p:attrName>
                                          <p:attrName>ppt_y</p:attrName>
                                        </p:attrNameLst>
                                      </p:cBhvr>
                                      <p:rCtr x="26" y="648"/>
                                    </p:animMotion>
                                  </p:childTnLst>
                                </p:cTn>
                              </p:par>
                              <p:par>
                                <p:cTn id="986" presetID="1" presetClass="entr" presetSubtype="0" fill="hold" grpId="0" nodeType="withEffect">
                                  <p:stCondLst>
                                    <p:cond delay="2930"/>
                                  </p:stCondLst>
                                  <p:childTnLst>
                                    <p:set>
                                      <p:cBhvr>
                                        <p:cTn id="987" dur="1" fill="hold">
                                          <p:stCondLst>
                                            <p:cond delay="0"/>
                                          </p:stCondLst>
                                        </p:cTn>
                                        <p:tgtEl>
                                          <p:spTgt spid="161"/>
                                        </p:tgtEl>
                                        <p:attrNameLst>
                                          <p:attrName>style.visibility</p:attrName>
                                        </p:attrNameLst>
                                      </p:cBhvr>
                                      <p:to>
                                        <p:strVal val="visible"/>
                                      </p:to>
                                    </p:set>
                                  </p:childTnLst>
                                </p:cTn>
                              </p:par>
                              <p:par>
                                <p:cTn id="988" presetID="42" presetClass="path" presetSubtype="0" decel="100000" fill="hold" grpId="1" nodeType="withEffect">
                                  <p:stCondLst>
                                    <p:cond delay="2930"/>
                                  </p:stCondLst>
                                  <p:childTnLst>
                                    <p:animMotion origin="layout" path="M -4.375E-6 1.11111E-6 L 0.00417 0.00764 " pathEditMode="relative" rAng="0" ptsTypes="AA">
                                      <p:cBhvr>
                                        <p:cTn id="989" dur="75" spd="-100000" fill="hold"/>
                                        <p:tgtEl>
                                          <p:spTgt spid="161"/>
                                        </p:tgtEl>
                                        <p:attrNameLst>
                                          <p:attrName>ppt_x</p:attrName>
                                          <p:attrName>ppt_y</p:attrName>
                                        </p:attrNameLst>
                                      </p:cBhvr>
                                      <p:rCtr x="208" y="370"/>
                                    </p:animMotion>
                                  </p:childTnLst>
                                </p:cTn>
                              </p:par>
                              <p:par>
                                <p:cTn id="990" presetID="1" presetClass="entr" presetSubtype="0" fill="hold" grpId="0" nodeType="withEffect">
                                  <p:stCondLst>
                                    <p:cond delay="2930"/>
                                  </p:stCondLst>
                                  <p:childTnLst>
                                    <p:set>
                                      <p:cBhvr>
                                        <p:cTn id="991" dur="1" fill="hold">
                                          <p:stCondLst>
                                            <p:cond delay="0"/>
                                          </p:stCondLst>
                                        </p:cTn>
                                        <p:tgtEl>
                                          <p:spTgt spid="154"/>
                                        </p:tgtEl>
                                        <p:attrNameLst>
                                          <p:attrName>style.visibility</p:attrName>
                                        </p:attrNameLst>
                                      </p:cBhvr>
                                      <p:to>
                                        <p:strVal val="visible"/>
                                      </p:to>
                                    </p:set>
                                  </p:childTnLst>
                                </p:cTn>
                              </p:par>
                              <p:par>
                                <p:cTn id="992" presetID="42" presetClass="path" presetSubtype="0" decel="100000" fill="hold" grpId="1" nodeType="withEffect">
                                  <p:stCondLst>
                                    <p:cond delay="2930"/>
                                  </p:stCondLst>
                                  <p:childTnLst>
                                    <p:animMotion origin="layout" path="M -4.375E-6 2.96296E-6 L 0.00547 -0.00648 " pathEditMode="relative" rAng="0" ptsTypes="AA">
                                      <p:cBhvr>
                                        <p:cTn id="993" dur="75" spd="-100000" fill="hold"/>
                                        <p:tgtEl>
                                          <p:spTgt spid="154"/>
                                        </p:tgtEl>
                                        <p:attrNameLst>
                                          <p:attrName>ppt_x</p:attrName>
                                          <p:attrName>ppt_y</p:attrName>
                                        </p:attrNameLst>
                                      </p:cBhvr>
                                      <p:rCtr x="273" y="-324"/>
                                    </p:animMotion>
                                  </p:childTnLst>
                                </p:cTn>
                              </p:par>
                              <p:par>
                                <p:cTn id="994" presetID="1" presetClass="entr" presetSubtype="0" fill="hold" grpId="0" nodeType="withEffect">
                                  <p:stCondLst>
                                    <p:cond delay="2930"/>
                                  </p:stCondLst>
                                  <p:childTnLst>
                                    <p:set>
                                      <p:cBhvr>
                                        <p:cTn id="995" dur="1" fill="hold">
                                          <p:stCondLst>
                                            <p:cond delay="0"/>
                                          </p:stCondLst>
                                        </p:cTn>
                                        <p:tgtEl>
                                          <p:spTgt spid="148"/>
                                        </p:tgtEl>
                                        <p:attrNameLst>
                                          <p:attrName>style.visibility</p:attrName>
                                        </p:attrNameLst>
                                      </p:cBhvr>
                                      <p:to>
                                        <p:strVal val="visible"/>
                                      </p:to>
                                    </p:set>
                                  </p:childTnLst>
                                </p:cTn>
                              </p:par>
                              <p:par>
                                <p:cTn id="996" presetID="42" presetClass="path" presetSubtype="0" decel="100000" fill="hold" grpId="1" nodeType="withEffect">
                                  <p:stCondLst>
                                    <p:cond delay="2930"/>
                                  </p:stCondLst>
                                  <p:childTnLst>
                                    <p:animMotion origin="layout" path="M -4.375E-6 -2.96296E-6 L 0.00391 -0.0125 " pathEditMode="relative" rAng="0" ptsTypes="AA">
                                      <p:cBhvr>
                                        <p:cTn id="997" dur="75" spd="-100000" fill="hold"/>
                                        <p:tgtEl>
                                          <p:spTgt spid="148"/>
                                        </p:tgtEl>
                                        <p:attrNameLst>
                                          <p:attrName>ppt_x</p:attrName>
                                          <p:attrName>ppt_y</p:attrName>
                                        </p:attrNameLst>
                                      </p:cBhvr>
                                      <p:rCtr x="195" y="-625"/>
                                    </p:animMotion>
                                  </p:childTnLst>
                                </p:cTn>
                              </p:par>
                              <p:par>
                                <p:cTn id="998" presetID="1" presetClass="entr" presetSubtype="0" fill="hold" grpId="0" nodeType="withEffect">
                                  <p:stCondLst>
                                    <p:cond delay="2930"/>
                                  </p:stCondLst>
                                  <p:childTnLst>
                                    <p:set>
                                      <p:cBhvr>
                                        <p:cTn id="999" dur="1" fill="hold">
                                          <p:stCondLst>
                                            <p:cond delay="0"/>
                                          </p:stCondLst>
                                        </p:cTn>
                                        <p:tgtEl>
                                          <p:spTgt spid="160"/>
                                        </p:tgtEl>
                                        <p:attrNameLst>
                                          <p:attrName>style.visibility</p:attrName>
                                        </p:attrNameLst>
                                      </p:cBhvr>
                                      <p:to>
                                        <p:strVal val="visible"/>
                                      </p:to>
                                    </p:set>
                                  </p:childTnLst>
                                </p:cTn>
                              </p:par>
                              <p:par>
                                <p:cTn id="1000" presetID="42" presetClass="path" presetSubtype="0" decel="100000" fill="hold" grpId="1" nodeType="withEffect">
                                  <p:stCondLst>
                                    <p:cond delay="2930"/>
                                  </p:stCondLst>
                                  <p:childTnLst>
                                    <p:animMotion origin="layout" path="M -1.25E-6 -4.07407E-6 L -0.00742 0.00139 " pathEditMode="relative" rAng="0" ptsTypes="AA">
                                      <p:cBhvr>
                                        <p:cTn id="1001" dur="75" spd="-100000" fill="hold"/>
                                        <p:tgtEl>
                                          <p:spTgt spid="160"/>
                                        </p:tgtEl>
                                        <p:attrNameLst>
                                          <p:attrName>ppt_x</p:attrName>
                                          <p:attrName>ppt_y</p:attrName>
                                        </p:attrNameLst>
                                      </p:cBhvr>
                                      <p:rCtr x="-378" y="69"/>
                                    </p:animMotion>
                                  </p:childTnLst>
                                </p:cTn>
                              </p:par>
                              <p:par>
                                <p:cTn id="1002" presetID="1" presetClass="entr" presetSubtype="0" fill="hold" grpId="0" nodeType="withEffect">
                                  <p:stCondLst>
                                    <p:cond delay="2930"/>
                                  </p:stCondLst>
                                  <p:childTnLst>
                                    <p:set>
                                      <p:cBhvr>
                                        <p:cTn id="1003" dur="1" fill="hold">
                                          <p:stCondLst>
                                            <p:cond delay="0"/>
                                          </p:stCondLst>
                                        </p:cTn>
                                        <p:tgtEl>
                                          <p:spTgt spid="162"/>
                                        </p:tgtEl>
                                        <p:attrNameLst>
                                          <p:attrName>style.visibility</p:attrName>
                                        </p:attrNameLst>
                                      </p:cBhvr>
                                      <p:to>
                                        <p:strVal val="visible"/>
                                      </p:to>
                                    </p:set>
                                  </p:childTnLst>
                                </p:cTn>
                              </p:par>
                              <p:par>
                                <p:cTn id="1004" presetID="42" presetClass="path" presetSubtype="0" decel="100000" fill="hold" grpId="1" nodeType="withEffect">
                                  <p:stCondLst>
                                    <p:cond delay="2930"/>
                                  </p:stCondLst>
                                  <p:childTnLst>
                                    <p:animMotion origin="layout" path="M -2.29167E-6 -7.40741E-7 L -0.00742 0.00023 " pathEditMode="relative" rAng="0" ptsTypes="AA">
                                      <p:cBhvr>
                                        <p:cTn id="1005" dur="75" spd="-100000" fill="hold"/>
                                        <p:tgtEl>
                                          <p:spTgt spid="162"/>
                                        </p:tgtEl>
                                        <p:attrNameLst>
                                          <p:attrName>ppt_x</p:attrName>
                                          <p:attrName>ppt_y</p:attrName>
                                        </p:attrNameLst>
                                      </p:cBhvr>
                                      <p:rCtr x="-378" y="0"/>
                                    </p:animMotion>
                                  </p:childTnLst>
                                </p:cTn>
                              </p:par>
                              <p:par>
                                <p:cTn id="1006" presetID="1" presetClass="entr" presetSubtype="0" fill="hold" grpId="0" nodeType="withEffect">
                                  <p:stCondLst>
                                    <p:cond delay="2945"/>
                                  </p:stCondLst>
                                  <p:childTnLst>
                                    <p:set>
                                      <p:cBhvr>
                                        <p:cTn id="1007" dur="1" fill="hold">
                                          <p:stCondLst>
                                            <p:cond delay="0"/>
                                          </p:stCondLst>
                                        </p:cTn>
                                        <p:tgtEl>
                                          <p:spTgt spid="153"/>
                                        </p:tgtEl>
                                        <p:attrNameLst>
                                          <p:attrName>style.visibility</p:attrName>
                                        </p:attrNameLst>
                                      </p:cBhvr>
                                      <p:to>
                                        <p:strVal val="visible"/>
                                      </p:to>
                                    </p:set>
                                  </p:childTnLst>
                                </p:cTn>
                              </p:par>
                              <p:par>
                                <p:cTn id="1008" presetID="42" presetClass="path" presetSubtype="0" decel="100000" fill="hold" grpId="1" nodeType="withEffect">
                                  <p:stCondLst>
                                    <p:cond delay="2945"/>
                                  </p:stCondLst>
                                  <p:childTnLst>
                                    <p:animMotion origin="layout" path="M -6.25E-7 -2.59259E-6 L -0.00521 0.01181 " pathEditMode="relative" rAng="0" ptsTypes="AA">
                                      <p:cBhvr>
                                        <p:cTn id="1009" dur="75" spd="-100000" fill="hold"/>
                                        <p:tgtEl>
                                          <p:spTgt spid="153"/>
                                        </p:tgtEl>
                                        <p:attrNameLst>
                                          <p:attrName>ppt_x</p:attrName>
                                          <p:attrName>ppt_y</p:attrName>
                                        </p:attrNameLst>
                                      </p:cBhvr>
                                      <p:rCtr x="-260" y="579"/>
                                    </p:animMotion>
                                  </p:childTnLst>
                                </p:cTn>
                              </p:par>
                              <p:par>
                                <p:cTn id="1010" presetID="1" presetClass="entr" presetSubtype="0" fill="hold" grpId="0" nodeType="withEffect">
                                  <p:stCondLst>
                                    <p:cond delay="2945"/>
                                  </p:stCondLst>
                                  <p:childTnLst>
                                    <p:set>
                                      <p:cBhvr>
                                        <p:cTn id="1011" dur="1" fill="hold">
                                          <p:stCondLst>
                                            <p:cond delay="0"/>
                                          </p:stCondLst>
                                        </p:cTn>
                                        <p:tgtEl>
                                          <p:spTgt spid="156"/>
                                        </p:tgtEl>
                                        <p:attrNameLst>
                                          <p:attrName>style.visibility</p:attrName>
                                        </p:attrNameLst>
                                      </p:cBhvr>
                                      <p:to>
                                        <p:strVal val="visible"/>
                                      </p:to>
                                    </p:set>
                                  </p:childTnLst>
                                </p:cTn>
                              </p:par>
                              <p:par>
                                <p:cTn id="1012" presetID="42" presetClass="path" presetSubtype="0" decel="100000" fill="hold" grpId="1" nodeType="withEffect">
                                  <p:stCondLst>
                                    <p:cond delay="2945"/>
                                  </p:stCondLst>
                                  <p:childTnLst>
                                    <p:animMotion origin="layout" path="M 2.70833E-6 -1.11111E-6 L -0.00404 -0.01366 " pathEditMode="relative" rAng="0" ptsTypes="AA">
                                      <p:cBhvr>
                                        <p:cTn id="1013" dur="75" spd="-100000" fill="hold"/>
                                        <p:tgtEl>
                                          <p:spTgt spid="156"/>
                                        </p:tgtEl>
                                        <p:attrNameLst>
                                          <p:attrName>ppt_x</p:attrName>
                                          <p:attrName>ppt_y</p:attrName>
                                        </p:attrNameLst>
                                      </p:cBhvr>
                                      <p:rCtr x="-208" y="-694"/>
                                    </p:animMotion>
                                  </p:childTnLst>
                                </p:cTn>
                              </p:par>
                              <p:par>
                                <p:cTn id="1014" presetID="1" presetClass="entr" presetSubtype="0" fill="hold" grpId="0" nodeType="withEffect">
                                  <p:stCondLst>
                                    <p:cond delay="2945"/>
                                  </p:stCondLst>
                                  <p:childTnLst>
                                    <p:set>
                                      <p:cBhvr>
                                        <p:cTn id="1015" dur="1" fill="hold">
                                          <p:stCondLst>
                                            <p:cond delay="0"/>
                                          </p:stCondLst>
                                        </p:cTn>
                                        <p:tgtEl>
                                          <p:spTgt spid="125"/>
                                        </p:tgtEl>
                                        <p:attrNameLst>
                                          <p:attrName>style.visibility</p:attrName>
                                        </p:attrNameLst>
                                      </p:cBhvr>
                                      <p:to>
                                        <p:strVal val="visible"/>
                                      </p:to>
                                    </p:set>
                                  </p:childTnLst>
                                </p:cTn>
                              </p:par>
                              <p:par>
                                <p:cTn id="1016" presetID="42" presetClass="path" presetSubtype="0" decel="100000" fill="hold" grpId="1" nodeType="withEffect">
                                  <p:stCondLst>
                                    <p:cond delay="2945"/>
                                  </p:stCondLst>
                                  <p:childTnLst>
                                    <p:animMotion origin="layout" path="M -2.08333E-6 2.22222E-6 L -0.00169 0.02685 " pathEditMode="relative" rAng="0" ptsTypes="AA">
                                      <p:cBhvr>
                                        <p:cTn id="1017" dur="75" spd="-100000" fill="hold"/>
                                        <p:tgtEl>
                                          <p:spTgt spid="125"/>
                                        </p:tgtEl>
                                        <p:attrNameLst>
                                          <p:attrName>ppt_x</p:attrName>
                                          <p:attrName>ppt_y</p:attrName>
                                        </p:attrNameLst>
                                      </p:cBhvr>
                                      <p:rCtr x="-91" y="1343"/>
                                    </p:animMotion>
                                  </p:childTnLst>
                                </p:cTn>
                              </p:par>
                              <p:par>
                                <p:cTn id="1018" presetID="1" presetClass="entr" presetSubtype="0" fill="hold" grpId="0" nodeType="withEffect">
                                  <p:stCondLst>
                                    <p:cond delay="2945"/>
                                  </p:stCondLst>
                                  <p:childTnLst>
                                    <p:set>
                                      <p:cBhvr>
                                        <p:cTn id="1019" dur="1" fill="hold">
                                          <p:stCondLst>
                                            <p:cond delay="0"/>
                                          </p:stCondLst>
                                        </p:cTn>
                                        <p:tgtEl>
                                          <p:spTgt spid="182"/>
                                        </p:tgtEl>
                                        <p:attrNameLst>
                                          <p:attrName>style.visibility</p:attrName>
                                        </p:attrNameLst>
                                      </p:cBhvr>
                                      <p:to>
                                        <p:strVal val="visible"/>
                                      </p:to>
                                    </p:set>
                                  </p:childTnLst>
                                </p:cTn>
                              </p:par>
                              <p:par>
                                <p:cTn id="1020" presetID="42" presetClass="path" presetSubtype="0" decel="100000" fill="hold" grpId="1" nodeType="withEffect">
                                  <p:stCondLst>
                                    <p:cond delay="2945"/>
                                  </p:stCondLst>
                                  <p:childTnLst>
                                    <p:animMotion origin="layout" path="M 3.95833E-6 -4.07407E-6 L -0.00704 0.00139 " pathEditMode="relative" rAng="0" ptsTypes="AA">
                                      <p:cBhvr>
                                        <p:cTn id="1021" dur="75" spd="-100000" fill="hold"/>
                                        <p:tgtEl>
                                          <p:spTgt spid="182"/>
                                        </p:tgtEl>
                                        <p:attrNameLst>
                                          <p:attrName>ppt_x</p:attrName>
                                          <p:attrName>ppt_y</p:attrName>
                                        </p:attrNameLst>
                                      </p:cBhvr>
                                      <p:rCtr x="-352" y="69"/>
                                    </p:animMotion>
                                  </p:childTnLst>
                                </p:cTn>
                              </p:par>
                              <p:par>
                                <p:cTn id="1022" presetID="1" presetClass="entr" presetSubtype="0" fill="hold" grpId="0" nodeType="withEffect">
                                  <p:stCondLst>
                                    <p:cond delay="2945"/>
                                  </p:stCondLst>
                                  <p:childTnLst>
                                    <p:set>
                                      <p:cBhvr>
                                        <p:cTn id="1023" dur="1" fill="hold">
                                          <p:stCondLst>
                                            <p:cond delay="0"/>
                                          </p:stCondLst>
                                        </p:cTn>
                                        <p:tgtEl>
                                          <p:spTgt spid="155"/>
                                        </p:tgtEl>
                                        <p:attrNameLst>
                                          <p:attrName>style.visibility</p:attrName>
                                        </p:attrNameLst>
                                      </p:cBhvr>
                                      <p:to>
                                        <p:strVal val="visible"/>
                                      </p:to>
                                    </p:set>
                                  </p:childTnLst>
                                </p:cTn>
                              </p:par>
                              <p:par>
                                <p:cTn id="1024" presetID="42" presetClass="path" presetSubtype="0" decel="100000" fill="hold" grpId="1" nodeType="withEffect">
                                  <p:stCondLst>
                                    <p:cond delay="2945"/>
                                  </p:stCondLst>
                                  <p:childTnLst>
                                    <p:animMotion origin="layout" path="M 3.33333E-6 3.7037E-7 L -0.00196 -0.02639 " pathEditMode="relative" rAng="0" ptsTypes="AA">
                                      <p:cBhvr>
                                        <p:cTn id="1025" dur="75" spd="-100000" fill="hold"/>
                                        <p:tgtEl>
                                          <p:spTgt spid="155"/>
                                        </p:tgtEl>
                                        <p:attrNameLst>
                                          <p:attrName>ppt_x</p:attrName>
                                          <p:attrName>ppt_y</p:attrName>
                                        </p:attrNameLst>
                                      </p:cBhvr>
                                      <p:rCtr x="-104" y="-1319"/>
                                    </p:animMotion>
                                  </p:childTnLst>
                                </p:cTn>
                              </p:par>
                              <p:par>
                                <p:cTn id="1026" presetID="1" presetClass="entr" presetSubtype="0" fill="hold" grpId="0" nodeType="withEffect">
                                  <p:stCondLst>
                                    <p:cond delay="2945"/>
                                  </p:stCondLst>
                                  <p:childTnLst>
                                    <p:set>
                                      <p:cBhvr>
                                        <p:cTn id="1027" dur="1" fill="hold">
                                          <p:stCondLst>
                                            <p:cond delay="0"/>
                                          </p:stCondLst>
                                        </p:cTn>
                                        <p:tgtEl>
                                          <p:spTgt spid="145"/>
                                        </p:tgtEl>
                                        <p:attrNameLst>
                                          <p:attrName>style.visibility</p:attrName>
                                        </p:attrNameLst>
                                      </p:cBhvr>
                                      <p:to>
                                        <p:strVal val="visible"/>
                                      </p:to>
                                    </p:set>
                                  </p:childTnLst>
                                </p:cTn>
                              </p:par>
                              <p:par>
                                <p:cTn id="1028" presetID="42" presetClass="path" presetSubtype="0" decel="100000" fill="hold" grpId="1" nodeType="withEffect">
                                  <p:stCondLst>
                                    <p:cond delay="2945"/>
                                  </p:stCondLst>
                                  <p:childTnLst>
                                    <p:animMotion origin="layout" path="M 4.16667E-6 4.81481E-6 L -0.00521 -0.00695 " pathEditMode="relative" rAng="0" ptsTypes="AA">
                                      <p:cBhvr>
                                        <p:cTn id="1029" dur="75" spd="-100000" fill="hold"/>
                                        <p:tgtEl>
                                          <p:spTgt spid="145"/>
                                        </p:tgtEl>
                                        <p:attrNameLst>
                                          <p:attrName>ppt_x</p:attrName>
                                          <p:attrName>ppt_y</p:attrName>
                                        </p:attrNameLst>
                                      </p:cBhvr>
                                      <p:rCtr x="-260" y="-347"/>
                                    </p:animMotion>
                                  </p:childTnLst>
                                </p:cTn>
                              </p:par>
                              <p:par>
                                <p:cTn id="1030" presetID="1" presetClass="entr" presetSubtype="0" fill="hold" grpId="0" nodeType="withEffect">
                                  <p:stCondLst>
                                    <p:cond delay="2945"/>
                                  </p:stCondLst>
                                  <p:childTnLst>
                                    <p:set>
                                      <p:cBhvr>
                                        <p:cTn id="1031" dur="1" fill="hold">
                                          <p:stCondLst>
                                            <p:cond delay="0"/>
                                          </p:stCondLst>
                                        </p:cTn>
                                        <p:tgtEl>
                                          <p:spTgt spid="166"/>
                                        </p:tgtEl>
                                        <p:attrNameLst>
                                          <p:attrName>style.visibility</p:attrName>
                                        </p:attrNameLst>
                                      </p:cBhvr>
                                      <p:to>
                                        <p:strVal val="visible"/>
                                      </p:to>
                                    </p:set>
                                  </p:childTnLst>
                                </p:cTn>
                              </p:par>
                              <p:par>
                                <p:cTn id="1032" presetID="42" presetClass="path" presetSubtype="0" decel="100000" fill="hold" grpId="1" nodeType="withEffect">
                                  <p:stCondLst>
                                    <p:cond delay="2945"/>
                                  </p:stCondLst>
                                  <p:childTnLst>
                                    <p:animMotion origin="layout" path="M 1.66667E-6 -3.33333E-6 L -0.00599 -0.01134 " pathEditMode="relative" rAng="0" ptsTypes="AA">
                                      <p:cBhvr>
                                        <p:cTn id="1033" dur="75" spd="-100000" fill="hold"/>
                                        <p:tgtEl>
                                          <p:spTgt spid="166"/>
                                        </p:tgtEl>
                                        <p:attrNameLst>
                                          <p:attrName>ppt_x</p:attrName>
                                          <p:attrName>ppt_y</p:attrName>
                                        </p:attrNameLst>
                                      </p:cBhvr>
                                      <p:rCtr x="-299" y="-579"/>
                                    </p:animMotion>
                                  </p:childTnLst>
                                </p:cTn>
                              </p:par>
                              <p:par>
                                <p:cTn id="1034" presetID="1" presetClass="entr" presetSubtype="0" fill="hold" grpId="0" nodeType="withEffect">
                                  <p:stCondLst>
                                    <p:cond delay="2945"/>
                                  </p:stCondLst>
                                  <p:childTnLst>
                                    <p:set>
                                      <p:cBhvr>
                                        <p:cTn id="1035" dur="1" fill="hold">
                                          <p:stCondLst>
                                            <p:cond delay="0"/>
                                          </p:stCondLst>
                                        </p:cTn>
                                        <p:tgtEl>
                                          <p:spTgt spid="181"/>
                                        </p:tgtEl>
                                        <p:attrNameLst>
                                          <p:attrName>style.visibility</p:attrName>
                                        </p:attrNameLst>
                                      </p:cBhvr>
                                      <p:to>
                                        <p:strVal val="visible"/>
                                      </p:to>
                                    </p:set>
                                  </p:childTnLst>
                                </p:cTn>
                              </p:par>
                              <p:par>
                                <p:cTn id="1036" presetID="42" presetClass="path" presetSubtype="0" decel="100000" fill="hold" grpId="1" nodeType="withEffect">
                                  <p:stCondLst>
                                    <p:cond delay="2945"/>
                                  </p:stCondLst>
                                  <p:childTnLst>
                                    <p:animMotion origin="layout" path="M 4.16667E-6 -1.11111E-6 L -0.00508 -0.00787 " pathEditMode="relative" rAng="0" ptsTypes="AA">
                                      <p:cBhvr>
                                        <p:cTn id="1037" dur="75" spd="-100000" fill="hold"/>
                                        <p:tgtEl>
                                          <p:spTgt spid="181"/>
                                        </p:tgtEl>
                                        <p:attrNameLst>
                                          <p:attrName>ppt_x</p:attrName>
                                          <p:attrName>ppt_y</p:attrName>
                                        </p:attrNameLst>
                                      </p:cBhvr>
                                      <p:rCtr x="-260" y="-394"/>
                                    </p:animMotion>
                                  </p:childTnLst>
                                </p:cTn>
                              </p:par>
                              <p:par>
                                <p:cTn id="1038" presetID="1" presetClass="entr" presetSubtype="0" fill="hold" grpId="0" nodeType="withEffect">
                                  <p:stCondLst>
                                    <p:cond delay="2945"/>
                                  </p:stCondLst>
                                  <p:childTnLst>
                                    <p:set>
                                      <p:cBhvr>
                                        <p:cTn id="1039" dur="1" fill="hold">
                                          <p:stCondLst>
                                            <p:cond delay="0"/>
                                          </p:stCondLst>
                                        </p:cTn>
                                        <p:tgtEl>
                                          <p:spTgt spid="136"/>
                                        </p:tgtEl>
                                        <p:attrNameLst>
                                          <p:attrName>style.visibility</p:attrName>
                                        </p:attrNameLst>
                                      </p:cBhvr>
                                      <p:to>
                                        <p:strVal val="visible"/>
                                      </p:to>
                                    </p:set>
                                  </p:childTnLst>
                                </p:cTn>
                              </p:par>
                              <p:par>
                                <p:cTn id="1040" presetID="42" presetClass="path" presetSubtype="0" decel="100000" fill="hold" grpId="1" nodeType="withEffect">
                                  <p:stCondLst>
                                    <p:cond delay="2945"/>
                                  </p:stCondLst>
                                  <p:childTnLst>
                                    <p:animMotion origin="layout" path="M -3.125E-6 4.81481E-6 L -0.00937 -0.00116 " pathEditMode="relative" rAng="0" ptsTypes="AA">
                                      <p:cBhvr>
                                        <p:cTn id="1041" dur="75" spd="-100000" fill="hold"/>
                                        <p:tgtEl>
                                          <p:spTgt spid="136"/>
                                        </p:tgtEl>
                                        <p:attrNameLst>
                                          <p:attrName>ppt_x</p:attrName>
                                          <p:attrName>ppt_y</p:attrName>
                                        </p:attrNameLst>
                                      </p:cBhvr>
                                      <p:rCtr x="-469" y="-69"/>
                                    </p:animMotion>
                                  </p:childTnLst>
                                </p:cTn>
                              </p:par>
                              <p:par>
                                <p:cTn id="1042" presetID="1" presetClass="entr" presetSubtype="0" fill="hold" grpId="0" nodeType="withEffect">
                                  <p:stCondLst>
                                    <p:cond delay="2945"/>
                                  </p:stCondLst>
                                  <p:childTnLst>
                                    <p:set>
                                      <p:cBhvr>
                                        <p:cTn id="1043" dur="1" fill="hold">
                                          <p:stCondLst>
                                            <p:cond delay="0"/>
                                          </p:stCondLst>
                                        </p:cTn>
                                        <p:tgtEl>
                                          <p:spTgt spid="124"/>
                                        </p:tgtEl>
                                        <p:attrNameLst>
                                          <p:attrName>style.visibility</p:attrName>
                                        </p:attrNameLst>
                                      </p:cBhvr>
                                      <p:to>
                                        <p:strVal val="visible"/>
                                      </p:to>
                                    </p:set>
                                  </p:childTnLst>
                                </p:cTn>
                              </p:par>
                              <p:par>
                                <p:cTn id="1044" presetID="42" presetClass="path" presetSubtype="0" decel="100000" fill="hold" grpId="1" nodeType="withEffect">
                                  <p:stCondLst>
                                    <p:cond delay="2945"/>
                                  </p:stCondLst>
                                  <p:childTnLst>
                                    <p:animMotion origin="layout" path="M -3.95833E-6 3.7037E-6 L -0.01653 0.04838 " pathEditMode="relative" rAng="0" ptsTypes="AA">
                                      <p:cBhvr>
                                        <p:cTn id="1045" dur="75" spd="-100000" fill="hold"/>
                                        <p:tgtEl>
                                          <p:spTgt spid="124"/>
                                        </p:tgtEl>
                                        <p:attrNameLst>
                                          <p:attrName>ppt_x</p:attrName>
                                          <p:attrName>ppt_y</p:attrName>
                                        </p:attrNameLst>
                                      </p:cBhvr>
                                      <p:rCtr x="-833" y="2407"/>
                                    </p:animMotion>
                                  </p:childTnLst>
                                </p:cTn>
                              </p:par>
                              <p:par>
                                <p:cTn id="1046" presetID="1" presetClass="entr" presetSubtype="0" fill="hold" grpId="0" nodeType="withEffect">
                                  <p:stCondLst>
                                    <p:cond delay="2945"/>
                                  </p:stCondLst>
                                  <p:childTnLst>
                                    <p:set>
                                      <p:cBhvr>
                                        <p:cTn id="1047" dur="1" fill="hold">
                                          <p:stCondLst>
                                            <p:cond delay="0"/>
                                          </p:stCondLst>
                                        </p:cTn>
                                        <p:tgtEl>
                                          <p:spTgt spid="137"/>
                                        </p:tgtEl>
                                        <p:attrNameLst>
                                          <p:attrName>style.visibility</p:attrName>
                                        </p:attrNameLst>
                                      </p:cBhvr>
                                      <p:to>
                                        <p:strVal val="visible"/>
                                      </p:to>
                                    </p:set>
                                  </p:childTnLst>
                                </p:cTn>
                              </p:par>
                              <p:par>
                                <p:cTn id="1048" presetID="42" presetClass="path" presetSubtype="0" decel="100000" fill="hold" grpId="1" nodeType="withEffect">
                                  <p:stCondLst>
                                    <p:cond delay="2945"/>
                                  </p:stCondLst>
                                  <p:childTnLst>
                                    <p:animMotion origin="layout" path="M -2.08333E-6 -7.40741E-7 L -0.00677 -0.00764 " pathEditMode="relative" rAng="0" ptsTypes="AA">
                                      <p:cBhvr>
                                        <p:cTn id="1049" dur="75" spd="-100000" fill="hold"/>
                                        <p:tgtEl>
                                          <p:spTgt spid="137"/>
                                        </p:tgtEl>
                                        <p:attrNameLst>
                                          <p:attrName>ppt_x</p:attrName>
                                          <p:attrName>ppt_y</p:attrName>
                                        </p:attrNameLst>
                                      </p:cBhvr>
                                      <p:rCtr x="-339" y="-394"/>
                                    </p:animMotion>
                                  </p:childTnLst>
                                </p:cTn>
                              </p:par>
                              <p:par>
                                <p:cTn id="1050" presetID="1" presetClass="entr" presetSubtype="0" fill="hold" grpId="0" nodeType="withEffect">
                                  <p:stCondLst>
                                    <p:cond delay="2945"/>
                                  </p:stCondLst>
                                  <p:childTnLst>
                                    <p:set>
                                      <p:cBhvr>
                                        <p:cTn id="1051" dur="1" fill="hold">
                                          <p:stCondLst>
                                            <p:cond delay="0"/>
                                          </p:stCondLst>
                                        </p:cTn>
                                        <p:tgtEl>
                                          <p:spTgt spid="165"/>
                                        </p:tgtEl>
                                        <p:attrNameLst>
                                          <p:attrName>style.visibility</p:attrName>
                                        </p:attrNameLst>
                                      </p:cBhvr>
                                      <p:to>
                                        <p:strVal val="visible"/>
                                      </p:to>
                                    </p:set>
                                  </p:childTnLst>
                                </p:cTn>
                              </p:par>
                              <p:par>
                                <p:cTn id="1052" presetID="42" presetClass="path" presetSubtype="0" decel="100000" fill="hold" grpId="1" nodeType="withEffect">
                                  <p:stCondLst>
                                    <p:cond delay="2945"/>
                                  </p:stCondLst>
                                  <p:childTnLst>
                                    <p:animMotion origin="layout" path="M 4.58333E-6 3.7037E-7 L -0.00326 -0.00602 " pathEditMode="relative" rAng="0" ptsTypes="AA">
                                      <p:cBhvr>
                                        <p:cTn id="1053" dur="75" spd="-100000" fill="hold"/>
                                        <p:tgtEl>
                                          <p:spTgt spid="165"/>
                                        </p:tgtEl>
                                        <p:attrNameLst>
                                          <p:attrName>ppt_x</p:attrName>
                                          <p:attrName>ppt_y</p:attrName>
                                        </p:attrNameLst>
                                      </p:cBhvr>
                                      <p:rCtr x="-169" y="-301"/>
                                    </p:animMotion>
                                  </p:childTnLst>
                                </p:cTn>
                              </p:par>
                              <p:par>
                                <p:cTn id="1054" presetID="1" presetClass="entr" presetSubtype="0" fill="hold" grpId="0" nodeType="withEffect">
                                  <p:stCondLst>
                                    <p:cond delay="2960"/>
                                  </p:stCondLst>
                                  <p:childTnLst>
                                    <p:set>
                                      <p:cBhvr>
                                        <p:cTn id="1055" dur="1" fill="hold">
                                          <p:stCondLst>
                                            <p:cond delay="0"/>
                                          </p:stCondLst>
                                        </p:cTn>
                                        <p:tgtEl>
                                          <p:spTgt spid="164"/>
                                        </p:tgtEl>
                                        <p:attrNameLst>
                                          <p:attrName>style.visibility</p:attrName>
                                        </p:attrNameLst>
                                      </p:cBhvr>
                                      <p:to>
                                        <p:strVal val="visible"/>
                                      </p:to>
                                    </p:set>
                                  </p:childTnLst>
                                </p:cTn>
                              </p:par>
                              <p:par>
                                <p:cTn id="1056" presetID="42" presetClass="path" presetSubtype="0" decel="100000" fill="hold" grpId="1" nodeType="withEffect">
                                  <p:stCondLst>
                                    <p:cond delay="2960"/>
                                  </p:stCondLst>
                                  <p:childTnLst>
                                    <p:animMotion origin="layout" path="M 1.45833E-6 1.85185E-6 L -0.00078 0.00694 " pathEditMode="relative" rAng="0" ptsTypes="AA">
                                      <p:cBhvr>
                                        <p:cTn id="1057" dur="75" spd="-100000" fill="hold"/>
                                        <p:tgtEl>
                                          <p:spTgt spid="164"/>
                                        </p:tgtEl>
                                        <p:attrNameLst>
                                          <p:attrName>ppt_x</p:attrName>
                                          <p:attrName>ppt_y</p:attrName>
                                        </p:attrNameLst>
                                      </p:cBhvr>
                                      <p:rCtr x="-39" y="347"/>
                                    </p:animMotion>
                                  </p:childTnLst>
                                </p:cTn>
                              </p:par>
                              <p:par>
                                <p:cTn id="1058" presetID="1" presetClass="entr" presetSubtype="0" fill="hold" grpId="0" nodeType="withEffect">
                                  <p:stCondLst>
                                    <p:cond delay="2960"/>
                                  </p:stCondLst>
                                  <p:childTnLst>
                                    <p:set>
                                      <p:cBhvr>
                                        <p:cTn id="1059" dur="1" fill="hold">
                                          <p:stCondLst>
                                            <p:cond delay="0"/>
                                          </p:stCondLst>
                                        </p:cTn>
                                        <p:tgtEl>
                                          <p:spTgt spid="138"/>
                                        </p:tgtEl>
                                        <p:attrNameLst>
                                          <p:attrName>style.visibility</p:attrName>
                                        </p:attrNameLst>
                                      </p:cBhvr>
                                      <p:to>
                                        <p:strVal val="visible"/>
                                      </p:to>
                                    </p:set>
                                  </p:childTnLst>
                                </p:cTn>
                              </p:par>
                              <p:par>
                                <p:cTn id="1060" presetID="42" presetClass="path" presetSubtype="0" decel="100000" fill="hold" grpId="1" nodeType="withEffect">
                                  <p:stCondLst>
                                    <p:cond delay="2960"/>
                                  </p:stCondLst>
                                  <p:childTnLst>
                                    <p:animMotion origin="layout" path="M -2.91667E-6 2.22222E-6 L 0.00131 0.02407 " pathEditMode="relative" rAng="0" ptsTypes="AA">
                                      <p:cBhvr>
                                        <p:cTn id="1061" dur="75" spd="-100000" fill="hold"/>
                                        <p:tgtEl>
                                          <p:spTgt spid="138"/>
                                        </p:tgtEl>
                                        <p:attrNameLst>
                                          <p:attrName>ppt_x</p:attrName>
                                          <p:attrName>ppt_y</p:attrName>
                                        </p:attrNameLst>
                                      </p:cBhvr>
                                      <p:rCtr x="65" y="1204"/>
                                    </p:animMotion>
                                  </p:childTnLst>
                                </p:cTn>
                              </p:par>
                              <p:par>
                                <p:cTn id="1062" presetID="1" presetClass="entr" presetSubtype="0" fill="hold" grpId="0" nodeType="withEffect">
                                  <p:stCondLst>
                                    <p:cond delay="2960"/>
                                  </p:stCondLst>
                                  <p:childTnLst>
                                    <p:set>
                                      <p:cBhvr>
                                        <p:cTn id="1063" dur="1" fill="hold">
                                          <p:stCondLst>
                                            <p:cond delay="0"/>
                                          </p:stCondLst>
                                        </p:cTn>
                                        <p:tgtEl>
                                          <p:spTgt spid="140"/>
                                        </p:tgtEl>
                                        <p:attrNameLst>
                                          <p:attrName>style.visibility</p:attrName>
                                        </p:attrNameLst>
                                      </p:cBhvr>
                                      <p:to>
                                        <p:strVal val="visible"/>
                                      </p:to>
                                    </p:set>
                                  </p:childTnLst>
                                </p:cTn>
                              </p:par>
                              <p:par>
                                <p:cTn id="1064" presetID="42" presetClass="path" presetSubtype="0" decel="100000" fill="hold" grpId="1" nodeType="withEffect">
                                  <p:stCondLst>
                                    <p:cond delay="2960"/>
                                  </p:stCondLst>
                                  <p:childTnLst>
                                    <p:animMotion origin="layout" path="M -3.54167E-6 3.7037E-6 L 0.00131 0.03588 " pathEditMode="relative" rAng="0" ptsTypes="AA">
                                      <p:cBhvr>
                                        <p:cTn id="1065" dur="75" spd="-100000" fill="hold"/>
                                        <p:tgtEl>
                                          <p:spTgt spid="140"/>
                                        </p:tgtEl>
                                        <p:attrNameLst>
                                          <p:attrName>ppt_x</p:attrName>
                                          <p:attrName>ppt_y</p:attrName>
                                        </p:attrNameLst>
                                      </p:cBhvr>
                                      <p:rCtr x="65" y="1782"/>
                                    </p:animMotion>
                                  </p:childTnLst>
                                </p:cTn>
                              </p:par>
                              <p:par>
                                <p:cTn id="1066" presetID="1" presetClass="entr" presetSubtype="0" fill="hold" grpId="0" nodeType="withEffect">
                                  <p:stCondLst>
                                    <p:cond delay="2960"/>
                                  </p:stCondLst>
                                  <p:childTnLst>
                                    <p:set>
                                      <p:cBhvr>
                                        <p:cTn id="1067" dur="1" fill="hold">
                                          <p:stCondLst>
                                            <p:cond delay="0"/>
                                          </p:stCondLst>
                                        </p:cTn>
                                        <p:tgtEl>
                                          <p:spTgt spid="185"/>
                                        </p:tgtEl>
                                        <p:attrNameLst>
                                          <p:attrName>style.visibility</p:attrName>
                                        </p:attrNameLst>
                                      </p:cBhvr>
                                      <p:to>
                                        <p:strVal val="visible"/>
                                      </p:to>
                                    </p:set>
                                  </p:childTnLst>
                                </p:cTn>
                              </p:par>
                              <p:par>
                                <p:cTn id="1068" presetID="42" presetClass="path" presetSubtype="0" decel="100000" fill="hold" grpId="1" nodeType="withEffect">
                                  <p:stCondLst>
                                    <p:cond delay="2960"/>
                                  </p:stCondLst>
                                  <p:childTnLst>
                                    <p:animMotion origin="layout" path="M 4.16667E-7 1.48148E-6 L 0.00586 0.01991 " pathEditMode="relative" rAng="0" ptsTypes="AA">
                                      <p:cBhvr>
                                        <p:cTn id="1069" dur="75" spd="-100000" fill="hold"/>
                                        <p:tgtEl>
                                          <p:spTgt spid="185"/>
                                        </p:tgtEl>
                                        <p:attrNameLst>
                                          <p:attrName>ppt_x</p:attrName>
                                          <p:attrName>ppt_y</p:attrName>
                                        </p:attrNameLst>
                                      </p:cBhvr>
                                      <p:rCtr x="286" y="995"/>
                                    </p:animMotion>
                                  </p:childTnLst>
                                </p:cTn>
                              </p:par>
                              <p:par>
                                <p:cTn id="1070" presetID="1" presetClass="entr" presetSubtype="0" fill="hold" grpId="0" nodeType="withEffect">
                                  <p:stCondLst>
                                    <p:cond delay="2960"/>
                                  </p:stCondLst>
                                  <p:childTnLst>
                                    <p:set>
                                      <p:cBhvr>
                                        <p:cTn id="1071" dur="1" fill="hold">
                                          <p:stCondLst>
                                            <p:cond delay="0"/>
                                          </p:stCondLst>
                                        </p:cTn>
                                        <p:tgtEl>
                                          <p:spTgt spid="187"/>
                                        </p:tgtEl>
                                        <p:attrNameLst>
                                          <p:attrName>style.visibility</p:attrName>
                                        </p:attrNameLst>
                                      </p:cBhvr>
                                      <p:to>
                                        <p:strVal val="visible"/>
                                      </p:to>
                                    </p:set>
                                  </p:childTnLst>
                                </p:cTn>
                              </p:par>
                              <p:par>
                                <p:cTn id="1072" presetID="42" presetClass="path" presetSubtype="0" decel="100000" fill="hold" grpId="1" nodeType="withEffect">
                                  <p:stCondLst>
                                    <p:cond delay="2960"/>
                                  </p:stCondLst>
                                  <p:childTnLst>
                                    <p:animMotion origin="layout" path="M -4.16667E-7 1.85185E-6 L 0.00925 0.00208 " pathEditMode="relative" rAng="0" ptsTypes="AA">
                                      <p:cBhvr>
                                        <p:cTn id="1073" dur="75" spd="-100000" fill="hold"/>
                                        <p:tgtEl>
                                          <p:spTgt spid="187"/>
                                        </p:tgtEl>
                                        <p:attrNameLst>
                                          <p:attrName>ppt_x</p:attrName>
                                          <p:attrName>ppt_y</p:attrName>
                                        </p:attrNameLst>
                                      </p:cBhvr>
                                      <p:rCtr x="456" y="93"/>
                                    </p:animMotion>
                                  </p:childTnLst>
                                </p:cTn>
                              </p:par>
                              <p:par>
                                <p:cTn id="1074" presetID="1" presetClass="entr" presetSubtype="0" fill="hold" grpId="0" nodeType="withEffect">
                                  <p:stCondLst>
                                    <p:cond delay="2960"/>
                                  </p:stCondLst>
                                  <p:childTnLst>
                                    <p:set>
                                      <p:cBhvr>
                                        <p:cTn id="1075" dur="1" fill="hold">
                                          <p:stCondLst>
                                            <p:cond delay="0"/>
                                          </p:stCondLst>
                                        </p:cTn>
                                        <p:tgtEl>
                                          <p:spTgt spid="186"/>
                                        </p:tgtEl>
                                        <p:attrNameLst>
                                          <p:attrName>style.visibility</p:attrName>
                                        </p:attrNameLst>
                                      </p:cBhvr>
                                      <p:to>
                                        <p:strVal val="visible"/>
                                      </p:to>
                                    </p:set>
                                  </p:childTnLst>
                                </p:cTn>
                              </p:par>
                              <p:par>
                                <p:cTn id="1076" presetID="42" presetClass="path" presetSubtype="0" decel="100000" fill="hold" grpId="1" nodeType="withEffect">
                                  <p:stCondLst>
                                    <p:cond delay="2960"/>
                                  </p:stCondLst>
                                  <p:childTnLst>
                                    <p:animMotion origin="layout" path="M 1.66667E-6 -1.85185E-6 L 0.02018 0.0132 " pathEditMode="relative" rAng="0" ptsTypes="AA">
                                      <p:cBhvr>
                                        <p:cTn id="1077" dur="75" spd="-100000" fill="hold"/>
                                        <p:tgtEl>
                                          <p:spTgt spid="186"/>
                                        </p:tgtEl>
                                        <p:attrNameLst>
                                          <p:attrName>ppt_x</p:attrName>
                                          <p:attrName>ppt_y</p:attrName>
                                        </p:attrNameLst>
                                      </p:cBhvr>
                                      <p:rCtr x="1003" y="648"/>
                                    </p:animMotion>
                                  </p:childTnLst>
                                </p:cTn>
                              </p:par>
                              <p:par>
                                <p:cTn id="1078" presetID="1" presetClass="entr" presetSubtype="0" fill="hold" grpId="0" nodeType="withEffect">
                                  <p:stCondLst>
                                    <p:cond delay="2960"/>
                                  </p:stCondLst>
                                  <p:childTnLst>
                                    <p:set>
                                      <p:cBhvr>
                                        <p:cTn id="1079" dur="1" fill="hold">
                                          <p:stCondLst>
                                            <p:cond delay="0"/>
                                          </p:stCondLst>
                                        </p:cTn>
                                        <p:tgtEl>
                                          <p:spTgt spid="142"/>
                                        </p:tgtEl>
                                        <p:attrNameLst>
                                          <p:attrName>style.visibility</p:attrName>
                                        </p:attrNameLst>
                                      </p:cBhvr>
                                      <p:to>
                                        <p:strVal val="visible"/>
                                      </p:to>
                                    </p:set>
                                  </p:childTnLst>
                                </p:cTn>
                              </p:par>
                              <p:par>
                                <p:cTn id="1080" presetID="42" presetClass="path" presetSubtype="0" decel="100000" fill="hold" grpId="1" nodeType="withEffect">
                                  <p:stCondLst>
                                    <p:cond delay="2960"/>
                                  </p:stCondLst>
                                  <p:childTnLst>
                                    <p:animMotion origin="layout" path="M 0 2.22222E-6 L 0.02031 0.01991 " pathEditMode="relative" rAng="0" ptsTypes="AA">
                                      <p:cBhvr>
                                        <p:cTn id="1081" dur="75" spd="-100000" fill="hold"/>
                                        <p:tgtEl>
                                          <p:spTgt spid="142"/>
                                        </p:tgtEl>
                                        <p:attrNameLst>
                                          <p:attrName>ppt_x</p:attrName>
                                          <p:attrName>ppt_y</p:attrName>
                                        </p:attrNameLst>
                                      </p:cBhvr>
                                      <p:rCtr x="1016" y="995"/>
                                    </p:animMotion>
                                  </p:childTnLst>
                                </p:cTn>
                              </p:par>
                              <p:par>
                                <p:cTn id="1082" presetID="1" presetClass="entr" presetSubtype="0" fill="hold" grpId="0" nodeType="withEffect">
                                  <p:stCondLst>
                                    <p:cond delay="2960"/>
                                  </p:stCondLst>
                                  <p:childTnLst>
                                    <p:set>
                                      <p:cBhvr>
                                        <p:cTn id="1083" dur="1" fill="hold">
                                          <p:stCondLst>
                                            <p:cond delay="0"/>
                                          </p:stCondLst>
                                        </p:cTn>
                                        <p:tgtEl>
                                          <p:spTgt spid="139"/>
                                        </p:tgtEl>
                                        <p:attrNameLst>
                                          <p:attrName>style.visibility</p:attrName>
                                        </p:attrNameLst>
                                      </p:cBhvr>
                                      <p:to>
                                        <p:strVal val="visible"/>
                                      </p:to>
                                    </p:set>
                                  </p:childTnLst>
                                </p:cTn>
                              </p:par>
                              <p:par>
                                <p:cTn id="1084" presetID="42" presetClass="path" presetSubtype="0" decel="100000" fill="hold" grpId="1" nodeType="withEffect">
                                  <p:stCondLst>
                                    <p:cond delay="2960"/>
                                  </p:stCondLst>
                                  <p:childTnLst>
                                    <p:animMotion origin="layout" path="M -4.16667E-6 -7.40741E-7 L 0.0181 0.02778 " pathEditMode="relative" rAng="0" ptsTypes="AA">
                                      <p:cBhvr>
                                        <p:cTn id="1085" dur="75" spd="-100000" fill="hold"/>
                                        <p:tgtEl>
                                          <p:spTgt spid="139"/>
                                        </p:tgtEl>
                                        <p:attrNameLst>
                                          <p:attrName>ppt_x</p:attrName>
                                          <p:attrName>ppt_y</p:attrName>
                                        </p:attrNameLst>
                                      </p:cBhvr>
                                      <p:rCtr x="898" y="1389"/>
                                    </p:animMotion>
                                  </p:childTnLst>
                                </p:cTn>
                              </p:par>
                              <p:par>
                                <p:cTn id="1086" presetID="1" presetClass="entr" presetSubtype="0" fill="hold" grpId="0" nodeType="withEffect">
                                  <p:stCondLst>
                                    <p:cond delay="2960"/>
                                  </p:stCondLst>
                                  <p:childTnLst>
                                    <p:set>
                                      <p:cBhvr>
                                        <p:cTn id="1087" dur="1" fill="hold">
                                          <p:stCondLst>
                                            <p:cond delay="0"/>
                                          </p:stCondLst>
                                        </p:cTn>
                                        <p:tgtEl>
                                          <p:spTgt spid="141"/>
                                        </p:tgtEl>
                                        <p:attrNameLst>
                                          <p:attrName>style.visibility</p:attrName>
                                        </p:attrNameLst>
                                      </p:cBhvr>
                                      <p:to>
                                        <p:strVal val="visible"/>
                                      </p:to>
                                    </p:set>
                                  </p:childTnLst>
                                </p:cTn>
                              </p:par>
                              <p:par>
                                <p:cTn id="1088" presetID="42" presetClass="path" presetSubtype="0" decel="100000" fill="hold" grpId="1" nodeType="withEffect">
                                  <p:stCondLst>
                                    <p:cond delay="2960"/>
                                  </p:stCondLst>
                                  <p:childTnLst>
                                    <p:animMotion origin="layout" path="M -2.70833E-6 -2.96296E-6 L 0.00612 0.02616 " pathEditMode="relative" rAng="0" ptsTypes="AA">
                                      <p:cBhvr>
                                        <p:cTn id="1089" dur="75" spd="-100000" fill="hold"/>
                                        <p:tgtEl>
                                          <p:spTgt spid="141"/>
                                        </p:tgtEl>
                                        <p:attrNameLst>
                                          <p:attrName>ppt_x</p:attrName>
                                          <p:attrName>ppt_y</p:attrName>
                                        </p:attrNameLst>
                                      </p:cBhvr>
                                      <p:rCtr x="299" y="1296"/>
                                    </p:animMotion>
                                  </p:childTnLst>
                                </p:cTn>
                              </p:par>
                              <p:par>
                                <p:cTn id="1090" presetID="42" presetClass="path" presetSubtype="0" accel="100000" fill="hold" grpId="2" nodeType="withEffect">
                                  <p:stCondLst>
                                    <p:cond delay="3142"/>
                                  </p:stCondLst>
                                  <p:childTnLst>
                                    <p:animMotion origin="layout" path="M 2.91667E-6 -4.07407E-6 L 0.15599 -0.57361 " pathEditMode="relative" rAng="0" ptsTypes="AA">
                                      <p:cBhvr>
                                        <p:cTn id="1091" dur="150" fill="hold"/>
                                        <p:tgtEl>
                                          <p:spTgt spid="128"/>
                                        </p:tgtEl>
                                        <p:attrNameLst>
                                          <p:attrName>ppt_x</p:attrName>
                                          <p:attrName>ppt_y</p:attrName>
                                        </p:attrNameLst>
                                      </p:cBhvr>
                                      <p:rCtr x="7799" y="-28681"/>
                                    </p:animMotion>
                                  </p:childTnLst>
                                </p:cTn>
                              </p:par>
                              <p:par>
                                <p:cTn id="1092" presetID="42" presetClass="path" presetSubtype="0" accel="100000" fill="hold" grpId="2" nodeType="withEffect">
                                  <p:stCondLst>
                                    <p:cond delay="3086"/>
                                  </p:stCondLst>
                                  <p:childTnLst>
                                    <p:animMotion origin="layout" path="M -6.25E-7 -4.07407E-6 L 0.26341 -0.58726 " pathEditMode="relative" rAng="0" ptsTypes="AA">
                                      <p:cBhvr>
                                        <p:cTn id="1093" dur="150" fill="hold"/>
                                        <p:tgtEl>
                                          <p:spTgt spid="131"/>
                                        </p:tgtEl>
                                        <p:attrNameLst>
                                          <p:attrName>ppt_x</p:attrName>
                                          <p:attrName>ppt_y</p:attrName>
                                        </p:attrNameLst>
                                      </p:cBhvr>
                                      <p:rCtr x="13164" y="-29375"/>
                                    </p:animMotion>
                                  </p:childTnLst>
                                </p:cTn>
                              </p:par>
                              <p:par>
                                <p:cTn id="1094" presetID="42" presetClass="path" presetSubtype="0" accel="100000" fill="hold" grpId="2" nodeType="withEffect">
                                  <p:stCondLst>
                                    <p:cond delay="3094"/>
                                  </p:stCondLst>
                                  <p:childTnLst>
                                    <p:animMotion origin="layout" path="M 4.375E-6 1.48148E-6 L 0.19023 -0.56482 " pathEditMode="relative" rAng="0" ptsTypes="AA">
                                      <p:cBhvr>
                                        <p:cTn id="1095" dur="150" fill="hold"/>
                                        <p:tgtEl>
                                          <p:spTgt spid="132"/>
                                        </p:tgtEl>
                                        <p:attrNameLst>
                                          <p:attrName>ppt_x</p:attrName>
                                          <p:attrName>ppt_y</p:attrName>
                                        </p:attrNameLst>
                                      </p:cBhvr>
                                      <p:rCtr x="9505" y="-28241"/>
                                    </p:animMotion>
                                  </p:childTnLst>
                                </p:cTn>
                              </p:par>
                              <p:par>
                                <p:cTn id="1096" presetID="42" presetClass="path" presetSubtype="0" accel="100000" fill="hold" grpId="2" nodeType="withEffect">
                                  <p:stCondLst>
                                    <p:cond delay="3131"/>
                                  </p:stCondLst>
                                  <p:childTnLst>
                                    <p:animMotion origin="layout" path="M 8.33333E-7 -4.81481E-6 L 0.09206 -0.57222 " pathEditMode="relative" rAng="0" ptsTypes="AA">
                                      <p:cBhvr>
                                        <p:cTn id="1097" dur="150" fill="hold"/>
                                        <p:tgtEl>
                                          <p:spTgt spid="169"/>
                                        </p:tgtEl>
                                        <p:attrNameLst>
                                          <p:attrName>ppt_x</p:attrName>
                                          <p:attrName>ppt_y</p:attrName>
                                        </p:attrNameLst>
                                      </p:cBhvr>
                                      <p:rCtr x="4596" y="-28611"/>
                                    </p:animMotion>
                                  </p:childTnLst>
                                </p:cTn>
                              </p:par>
                              <p:par>
                                <p:cTn id="1098" presetID="42" presetClass="path" presetSubtype="0" accel="100000" fill="hold" grpId="2" nodeType="withEffect">
                                  <p:stCondLst>
                                    <p:cond delay="3114"/>
                                  </p:stCondLst>
                                  <p:childTnLst>
                                    <p:animMotion origin="layout" path="M 2.08333E-7 3.7037E-6 L 0.07096 -0.59445 " pathEditMode="relative" rAng="0" ptsTypes="AA">
                                      <p:cBhvr>
                                        <p:cTn id="1099" dur="150" fill="hold"/>
                                        <p:tgtEl>
                                          <p:spTgt spid="135"/>
                                        </p:tgtEl>
                                        <p:attrNameLst>
                                          <p:attrName>ppt_x</p:attrName>
                                          <p:attrName>ppt_y</p:attrName>
                                        </p:attrNameLst>
                                      </p:cBhvr>
                                      <p:rCtr x="3542" y="-29722"/>
                                    </p:animMotion>
                                  </p:childTnLst>
                                </p:cTn>
                              </p:par>
                              <p:par>
                                <p:cTn id="1100" presetID="42" presetClass="path" presetSubtype="0" accel="100000" fill="hold" grpId="2" nodeType="withEffect">
                                  <p:stCondLst>
                                    <p:cond delay="3107"/>
                                  </p:stCondLst>
                                  <p:childTnLst>
                                    <p:animMotion origin="layout" path="M 1.25E-6 2.22222E-6 L 0.13932 -0.57547 " pathEditMode="relative" rAng="0" ptsTypes="AA">
                                      <p:cBhvr>
                                        <p:cTn id="1101" dur="150" fill="hold"/>
                                        <p:tgtEl>
                                          <p:spTgt spid="179"/>
                                        </p:tgtEl>
                                        <p:attrNameLst>
                                          <p:attrName>ppt_x</p:attrName>
                                          <p:attrName>ppt_y</p:attrName>
                                        </p:attrNameLst>
                                      </p:cBhvr>
                                      <p:rCtr x="6966" y="-28773"/>
                                    </p:animMotion>
                                  </p:childTnLst>
                                </p:cTn>
                              </p:par>
                              <p:par>
                                <p:cTn id="1102" presetID="42" presetClass="path" presetSubtype="0" accel="100000" fill="hold" grpId="2" nodeType="withEffect">
                                  <p:stCondLst>
                                    <p:cond delay="3091"/>
                                  </p:stCondLst>
                                  <p:childTnLst>
                                    <p:animMotion origin="layout" path="M 4.58333E-6 -3.7037E-6 L -0.02943 -0.54722 " pathEditMode="relative" rAng="0" ptsTypes="AA">
                                      <p:cBhvr>
                                        <p:cTn id="1103" dur="150" fill="hold"/>
                                        <p:tgtEl>
                                          <p:spTgt spid="170"/>
                                        </p:tgtEl>
                                        <p:attrNameLst>
                                          <p:attrName>ppt_x</p:attrName>
                                          <p:attrName>ppt_y</p:attrName>
                                        </p:attrNameLst>
                                      </p:cBhvr>
                                      <p:rCtr x="-1471" y="-27361"/>
                                    </p:animMotion>
                                  </p:childTnLst>
                                </p:cTn>
                              </p:par>
                              <p:par>
                                <p:cTn id="1104" presetID="42" presetClass="path" presetSubtype="0" accel="100000" fill="hold" grpId="2" nodeType="withEffect">
                                  <p:stCondLst>
                                    <p:cond delay="3133"/>
                                  </p:stCondLst>
                                  <p:childTnLst>
                                    <p:animMotion origin="layout" path="M -3.95833E-6 -1.11111E-6 L 0.22878 -0.57477 " pathEditMode="relative" rAng="0" ptsTypes="AA">
                                      <p:cBhvr>
                                        <p:cTn id="1105" dur="150" fill="hold"/>
                                        <p:tgtEl>
                                          <p:spTgt spid="178"/>
                                        </p:tgtEl>
                                        <p:attrNameLst>
                                          <p:attrName>ppt_x</p:attrName>
                                          <p:attrName>ppt_y</p:attrName>
                                        </p:attrNameLst>
                                      </p:cBhvr>
                                      <p:rCtr x="11432" y="-28750"/>
                                    </p:animMotion>
                                  </p:childTnLst>
                                </p:cTn>
                              </p:par>
                              <p:par>
                                <p:cTn id="1106" presetID="42" presetClass="path" presetSubtype="0" accel="100000" fill="hold" grpId="2" nodeType="withEffect">
                                  <p:stCondLst>
                                    <p:cond delay="3150"/>
                                  </p:stCondLst>
                                  <p:childTnLst>
                                    <p:animMotion origin="layout" path="M -3.125E-6 -3.33333E-6 L 0.11368 -0.5824 " pathEditMode="relative" rAng="0" ptsTypes="AA">
                                      <p:cBhvr>
                                        <p:cTn id="1107" dur="150" fill="hold"/>
                                        <p:tgtEl>
                                          <p:spTgt spid="177"/>
                                        </p:tgtEl>
                                        <p:attrNameLst>
                                          <p:attrName>ppt_x</p:attrName>
                                          <p:attrName>ppt_y</p:attrName>
                                        </p:attrNameLst>
                                      </p:cBhvr>
                                      <p:rCtr x="5677" y="-29120"/>
                                    </p:animMotion>
                                  </p:childTnLst>
                                </p:cTn>
                              </p:par>
                              <p:par>
                                <p:cTn id="1108" presetID="42" presetClass="path" presetSubtype="0" accel="100000" fill="hold" grpId="2" nodeType="withEffect">
                                  <p:stCondLst>
                                    <p:cond delay="3120"/>
                                  </p:stCondLst>
                                  <p:childTnLst>
                                    <p:animMotion origin="layout" path="M -3.125E-6 2.22222E-6 L 0.09388 -0.58125 " pathEditMode="relative" rAng="0" ptsTypes="AA">
                                      <p:cBhvr>
                                        <p:cTn id="1109" dur="150" fill="hold"/>
                                        <p:tgtEl>
                                          <p:spTgt spid="176"/>
                                        </p:tgtEl>
                                        <p:attrNameLst>
                                          <p:attrName>ppt_x</p:attrName>
                                          <p:attrName>ppt_y</p:attrName>
                                        </p:attrNameLst>
                                      </p:cBhvr>
                                      <p:rCtr x="4688" y="-29074"/>
                                    </p:animMotion>
                                  </p:childTnLst>
                                </p:cTn>
                              </p:par>
                              <p:par>
                                <p:cTn id="1110" presetID="42" presetClass="path" presetSubtype="0" accel="100000" fill="hold" grpId="2" nodeType="withEffect">
                                  <p:stCondLst>
                                    <p:cond delay="3087"/>
                                  </p:stCondLst>
                                  <p:childTnLst>
                                    <p:animMotion origin="layout" path="M 3.125E-6 0 L 0.06914 -0.5875 " pathEditMode="relative" rAng="0" ptsTypes="AA">
                                      <p:cBhvr>
                                        <p:cTn id="1111" dur="150" fill="hold"/>
                                        <p:tgtEl>
                                          <p:spTgt spid="149"/>
                                        </p:tgtEl>
                                        <p:attrNameLst>
                                          <p:attrName>ppt_x</p:attrName>
                                          <p:attrName>ppt_y</p:attrName>
                                        </p:attrNameLst>
                                      </p:cBhvr>
                                      <p:rCtr x="3451" y="-29375"/>
                                    </p:animMotion>
                                  </p:childTnLst>
                                </p:cTn>
                              </p:par>
                              <p:par>
                                <p:cTn id="1112" presetID="42" presetClass="path" presetSubtype="0" accel="100000" fill="hold" grpId="2" nodeType="withEffect">
                                  <p:stCondLst>
                                    <p:cond delay="3137"/>
                                  </p:stCondLst>
                                  <p:childTnLst>
                                    <p:animMotion origin="layout" path="M -2.70833E-6 3.33333E-6 L 0.11784 -0.59861 " pathEditMode="relative" rAng="0" ptsTypes="AA">
                                      <p:cBhvr>
                                        <p:cTn id="1113" dur="150" fill="hold"/>
                                        <p:tgtEl>
                                          <p:spTgt spid="130"/>
                                        </p:tgtEl>
                                        <p:attrNameLst>
                                          <p:attrName>ppt_x</p:attrName>
                                          <p:attrName>ppt_y</p:attrName>
                                        </p:attrNameLst>
                                      </p:cBhvr>
                                      <p:rCtr x="5885" y="-29931"/>
                                    </p:animMotion>
                                  </p:childTnLst>
                                </p:cTn>
                              </p:par>
                              <p:par>
                                <p:cTn id="1114" presetID="42" presetClass="path" presetSubtype="0" accel="100000" fill="hold" grpId="2" nodeType="withEffect">
                                  <p:stCondLst>
                                    <p:cond delay="3110"/>
                                  </p:stCondLst>
                                  <p:childTnLst>
                                    <p:animMotion origin="layout" path="M -1.66667E-6 3.7037E-6 L 0.16992 -0.53936 " pathEditMode="relative" rAng="0" ptsTypes="AA">
                                      <p:cBhvr>
                                        <p:cTn id="1115" dur="150" fill="hold"/>
                                        <p:tgtEl>
                                          <p:spTgt spid="146"/>
                                        </p:tgtEl>
                                        <p:attrNameLst>
                                          <p:attrName>ppt_x</p:attrName>
                                          <p:attrName>ppt_y</p:attrName>
                                        </p:attrNameLst>
                                      </p:cBhvr>
                                      <p:rCtr x="8490" y="-26968"/>
                                    </p:animMotion>
                                  </p:childTnLst>
                                </p:cTn>
                              </p:par>
                              <p:par>
                                <p:cTn id="1116" presetID="42" presetClass="path" presetSubtype="0" accel="100000" fill="hold" grpId="2" nodeType="withEffect">
                                  <p:stCondLst>
                                    <p:cond delay="3114"/>
                                  </p:stCondLst>
                                  <p:childTnLst>
                                    <p:animMotion origin="layout" path="M -4.16667E-7 -4.07407E-6 L 0.19115 -0.52615 " pathEditMode="relative" rAng="0" ptsTypes="AA">
                                      <p:cBhvr>
                                        <p:cTn id="1117" dur="150" fill="hold"/>
                                        <p:tgtEl>
                                          <p:spTgt spid="129"/>
                                        </p:tgtEl>
                                        <p:attrNameLst>
                                          <p:attrName>ppt_x</p:attrName>
                                          <p:attrName>ppt_y</p:attrName>
                                        </p:attrNameLst>
                                      </p:cBhvr>
                                      <p:rCtr x="9557" y="-26319"/>
                                    </p:animMotion>
                                  </p:childTnLst>
                                </p:cTn>
                              </p:par>
                              <p:par>
                                <p:cTn id="1118" presetID="42" presetClass="path" presetSubtype="0" accel="100000" fill="hold" grpId="2" nodeType="withEffect">
                                  <p:stCondLst>
                                    <p:cond delay="3117"/>
                                  </p:stCondLst>
                                  <p:childTnLst>
                                    <p:animMotion origin="layout" path="M 2.91667E-6 -3.7037E-7 L 0.05338 -0.54745 " pathEditMode="relative" rAng="0" ptsTypes="AA">
                                      <p:cBhvr>
                                        <p:cTn id="1119" dur="150" fill="hold"/>
                                        <p:tgtEl>
                                          <p:spTgt spid="133"/>
                                        </p:tgtEl>
                                        <p:attrNameLst>
                                          <p:attrName>ppt_x</p:attrName>
                                          <p:attrName>ppt_y</p:attrName>
                                        </p:attrNameLst>
                                      </p:cBhvr>
                                      <p:rCtr x="2669" y="-27384"/>
                                    </p:animMotion>
                                  </p:childTnLst>
                                </p:cTn>
                              </p:par>
                              <p:par>
                                <p:cTn id="1120" presetID="42" presetClass="path" presetSubtype="0" accel="100000" fill="hold" grpId="2" nodeType="withEffect">
                                  <p:stCondLst>
                                    <p:cond delay="3096"/>
                                  </p:stCondLst>
                                  <p:childTnLst>
                                    <p:animMotion origin="layout" path="M -4.79167E-6 -2.96296E-6 L -0.17278 -0.57847 " pathEditMode="relative" rAng="0" ptsTypes="AA">
                                      <p:cBhvr>
                                        <p:cTn id="1121" dur="150" fill="hold"/>
                                        <p:tgtEl>
                                          <p:spTgt spid="167"/>
                                        </p:tgtEl>
                                        <p:attrNameLst>
                                          <p:attrName>ppt_x</p:attrName>
                                          <p:attrName>ppt_y</p:attrName>
                                        </p:attrNameLst>
                                      </p:cBhvr>
                                      <p:rCtr x="-8646" y="-28935"/>
                                    </p:animMotion>
                                  </p:childTnLst>
                                </p:cTn>
                              </p:par>
                              <p:par>
                                <p:cTn id="1122" presetID="42" presetClass="path" presetSubtype="0" accel="100000" fill="hold" grpId="2" nodeType="withEffect">
                                  <p:stCondLst>
                                    <p:cond delay="3105"/>
                                  </p:stCondLst>
                                  <p:childTnLst>
                                    <p:animMotion origin="layout" path="M -2.70833E-6 -2.59259E-6 L 0.21472 -0.60509 " pathEditMode="relative" rAng="0" ptsTypes="AA">
                                      <p:cBhvr>
                                        <p:cTn id="1123" dur="150" fill="hold"/>
                                        <p:tgtEl>
                                          <p:spTgt spid="174"/>
                                        </p:tgtEl>
                                        <p:attrNameLst>
                                          <p:attrName>ppt_x</p:attrName>
                                          <p:attrName>ppt_y</p:attrName>
                                        </p:attrNameLst>
                                      </p:cBhvr>
                                      <p:rCtr x="10729" y="-30255"/>
                                    </p:animMotion>
                                  </p:childTnLst>
                                </p:cTn>
                              </p:par>
                              <p:par>
                                <p:cTn id="1124" presetID="42" presetClass="path" presetSubtype="0" accel="100000" fill="hold" grpId="2" nodeType="withEffect">
                                  <p:stCondLst>
                                    <p:cond delay="3087"/>
                                  </p:stCondLst>
                                  <p:childTnLst>
                                    <p:animMotion origin="layout" path="M -3.75E-6 -1.11111E-6 L 0.1474 -0.55116 " pathEditMode="relative" rAng="0" ptsTypes="AA">
                                      <p:cBhvr>
                                        <p:cTn id="1125" dur="150" fill="hold"/>
                                        <p:tgtEl>
                                          <p:spTgt spid="175"/>
                                        </p:tgtEl>
                                        <p:attrNameLst>
                                          <p:attrName>ppt_x</p:attrName>
                                          <p:attrName>ppt_y</p:attrName>
                                        </p:attrNameLst>
                                      </p:cBhvr>
                                      <p:rCtr x="7370" y="-27569"/>
                                    </p:animMotion>
                                  </p:childTnLst>
                                </p:cTn>
                              </p:par>
                              <p:par>
                                <p:cTn id="1126" presetID="42" presetClass="path" presetSubtype="0" accel="100000" fill="hold" grpId="2" nodeType="withEffect">
                                  <p:stCondLst>
                                    <p:cond delay="3124"/>
                                  </p:stCondLst>
                                  <p:childTnLst>
                                    <p:animMotion origin="layout" path="M 4.375E-6 3.7037E-6 L 0.13294 -0.59422 " pathEditMode="relative" rAng="0" ptsTypes="AA">
                                      <p:cBhvr>
                                        <p:cTn id="1127" dur="150" fill="hold"/>
                                        <p:tgtEl>
                                          <p:spTgt spid="147"/>
                                        </p:tgtEl>
                                        <p:attrNameLst>
                                          <p:attrName>ppt_x</p:attrName>
                                          <p:attrName>ppt_y</p:attrName>
                                        </p:attrNameLst>
                                      </p:cBhvr>
                                      <p:rCtr x="6641" y="-29722"/>
                                    </p:animMotion>
                                  </p:childTnLst>
                                </p:cTn>
                              </p:par>
                              <p:par>
                                <p:cTn id="1128" presetID="42" presetClass="path" presetSubtype="0" accel="100000" fill="hold" grpId="2" nodeType="withEffect">
                                  <p:stCondLst>
                                    <p:cond delay="3093"/>
                                  </p:stCondLst>
                                  <p:childTnLst>
                                    <p:animMotion origin="layout" path="M 3.95833E-6 1.85185E-6 L 0.09921 -0.54908 " pathEditMode="relative" rAng="0" ptsTypes="AA">
                                      <p:cBhvr>
                                        <p:cTn id="1129" dur="150" fill="hold"/>
                                        <p:tgtEl>
                                          <p:spTgt spid="151"/>
                                        </p:tgtEl>
                                        <p:attrNameLst>
                                          <p:attrName>ppt_x</p:attrName>
                                          <p:attrName>ppt_y</p:attrName>
                                        </p:attrNameLst>
                                      </p:cBhvr>
                                      <p:rCtr x="4961" y="-27454"/>
                                    </p:animMotion>
                                  </p:childTnLst>
                                </p:cTn>
                              </p:par>
                              <p:par>
                                <p:cTn id="1130" presetID="42" presetClass="path" presetSubtype="0" accel="100000" fill="hold" grpId="2" nodeType="withEffect">
                                  <p:stCondLst>
                                    <p:cond delay="3150"/>
                                  </p:stCondLst>
                                  <p:childTnLst>
                                    <p:animMotion origin="layout" path="M -1.04167E-6 1.85185E-6 L 0.10964 -0.53009 " pathEditMode="relative" rAng="0" ptsTypes="AA">
                                      <p:cBhvr>
                                        <p:cTn id="1131" dur="150" fill="hold"/>
                                        <p:tgtEl>
                                          <p:spTgt spid="168"/>
                                        </p:tgtEl>
                                        <p:attrNameLst>
                                          <p:attrName>ppt_x</p:attrName>
                                          <p:attrName>ppt_y</p:attrName>
                                        </p:attrNameLst>
                                      </p:cBhvr>
                                      <p:rCtr x="5482" y="-26505"/>
                                    </p:animMotion>
                                  </p:childTnLst>
                                </p:cTn>
                              </p:par>
                              <p:par>
                                <p:cTn id="1132" presetID="42" presetClass="path" presetSubtype="0" accel="100000" fill="hold" grpId="2" nodeType="withEffect">
                                  <p:stCondLst>
                                    <p:cond delay="3087"/>
                                  </p:stCondLst>
                                  <p:childTnLst>
                                    <p:animMotion origin="layout" path="M -2.08333E-7 2.96296E-6 L 0.03737 -0.56273 " pathEditMode="relative" rAng="0" ptsTypes="AA">
                                      <p:cBhvr>
                                        <p:cTn id="1133" dur="150" fill="hold"/>
                                        <p:tgtEl>
                                          <p:spTgt spid="173"/>
                                        </p:tgtEl>
                                        <p:attrNameLst>
                                          <p:attrName>ppt_x</p:attrName>
                                          <p:attrName>ppt_y</p:attrName>
                                        </p:attrNameLst>
                                      </p:cBhvr>
                                      <p:rCtr x="1862" y="-28148"/>
                                    </p:animMotion>
                                  </p:childTnLst>
                                </p:cTn>
                              </p:par>
                              <p:par>
                                <p:cTn id="1134" presetID="42" presetClass="path" presetSubtype="0" accel="100000" fill="hold" grpId="2" nodeType="withEffect">
                                  <p:stCondLst>
                                    <p:cond delay="3113"/>
                                  </p:stCondLst>
                                  <p:childTnLst>
                                    <p:animMotion origin="layout" path="M -3.54167E-6 3.7037E-6 L 0.16029 -0.56713 " pathEditMode="relative" rAng="0" ptsTypes="AA">
                                      <p:cBhvr>
                                        <p:cTn id="1135" dur="150" fill="hold"/>
                                        <p:tgtEl>
                                          <p:spTgt spid="183"/>
                                        </p:tgtEl>
                                        <p:attrNameLst>
                                          <p:attrName>ppt_x</p:attrName>
                                          <p:attrName>ppt_y</p:attrName>
                                        </p:attrNameLst>
                                      </p:cBhvr>
                                      <p:rCtr x="8008" y="-28356"/>
                                    </p:animMotion>
                                  </p:childTnLst>
                                </p:cTn>
                              </p:par>
                              <p:par>
                                <p:cTn id="1136" presetID="42" presetClass="path" presetSubtype="0" accel="100000" fill="hold" grpId="2" nodeType="withEffect">
                                  <p:stCondLst>
                                    <p:cond delay="3100"/>
                                  </p:stCondLst>
                                  <p:childTnLst>
                                    <p:animMotion origin="layout" path="M 6.25E-7 3.33333E-6 L 0.12187 -0.56111 " pathEditMode="relative" rAng="0" ptsTypes="AA">
                                      <p:cBhvr>
                                        <p:cTn id="1137" dur="150" fill="hold"/>
                                        <p:tgtEl>
                                          <p:spTgt spid="144"/>
                                        </p:tgtEl>
                                        <p:attrNameLst>
                                          <p:attrName>ppt_x</p:attrName>
                                          <p:attrName>ppt_y</p:attrName>
                                        </p:attrNameLst>
                                      </p:cBhvr>
                                      <p:rCtr x="6094" y="-28056"/>
                                    </p:animMotion>
                                  </p:childTnLst>
                                </p:cTn>
                              </p:par>
                              <p:par>
                                <p:cTn id="1138" presetID="42" presetClass="path" presetSubtype="0" accel="100000" fill="hold" grpId="2" nodeType="withEffect">
                                  <p:stCondLst>
                                    <p:cond delay="3145"/>
                                  </p:stCondLst>
                                  <p:childTnLst>
                                    <p:animMotion origin="layout" path="M 4.16667E-7 -2.22222E-6 L 0.14779 -0.51481 " pathEditMode="relative" rAng="0" ptsTypes="AA">
                                      <p:cBhvr>
                                        <p:cTn id="1139" dur="150" fill="hold"/>
                                        <p:tgtEl>
                                          <p:spTgt spid="172"/>
                                        </p:tgtEl>
                                        <p:attrNameLst>
                                          <p:attrName>ppt_x</p:attrName>
                                          <p:attrName>ppt_y</p:attrName>
                                        </p:attrNameLst>
                                      </p:cBhvr>
                                      <p:rCtr x="7383" y="-25741"/>
                                    </p:animMotion>
                                  </p:childTnLst>
                                </p:cTn>
                              </p:par>
                              <p:par>
                                <p:cTn id="1140" presetID="42" presetClass="path" presetSubtype="0" accel="100000" fill="hold" grpId="2" nodeType="withEffect">
                                  <p:stCondLst>
                                    <p:cond delay="3136"/>
                                  </p:stCondLst>
                                  <p:childTnLst>
                                    <p:animMotion origin="layout" path="M 3.95833E-6 2.22222E-6 L 0.05794 -0.53912 " pathEditMode="relative" rAng="0" ptsTypes="AA">
                                      <p:cBhvr>
                                        <p:cTn id="1141" dur="150" fill="hold"/>
                                        <p:tgtEl>
                                          <p:spTgt spid="184"/>
                                        </p:tgtEl>
                                        <p:attrNameLst>
                                          <p:attrName>ppt_x</p:attrName>
                                          <p:attrName>ppt_y</p:attrName>
                                        </p:attrNameLst>
                                      </p:cBhvr>
                                      <p:rCtr x="2891" y="-26968"/>
                                    </p:animMotion>
                                  </p:childTnLst>
                                </p:cTn>
                              </p:par>
                              <p:par>
                                <p:cTn id="1142" presetID="42" presetClass="path" presetSubtype="0" accel="100000" fill="hold" grpId="2" nodeType="withEffect">
                                  <p:stCondLst>
                                    <p:cond delay="3100"/>
                                  </p:stCondLst>
                                  <p:childTnLst>
                                    <p:animMotion origin="layout" path="M -4.16667E-6 1.48148E-6 L 0.06459 -0.6831 " pathEditMode="relative" rAng="0" ptsTypes="AA">
                                      <p:cBhvr>
                                        <p:cTn id="1143" dur="150" fill="hold"/>
                                        <p:tgtEl>
                                          <p:spTgt spid="126"/>
                                        </p:tgtEl>
                                        <p:attrNameLst>
                                          <p:attrName>ppt_x</p:attrName>
                                          <p:attrName>ppt_y</p:attrName>
                                        </p:attrNameLst>
                                      </p:cBhvr>
                                      <p:rCtr x="3229" y="-34167"/>
                                    </p:animMotion>
                                  </p:childTnLst>
                                </p:cTn>
                              </p:par>
                              <p:par>
                                <p:cTn id="1144" presetID="42" presetClass="path" presetSubtype="0" accel="100000" fill="hold" grpId="2" nodeType="withEffect">
                                  <p:stCondLst>
                                    <p:cond delay="3130"/>
                                  </p:stCondLst>
                                  <p:childTnLst>
                                    <p:animMotion origin="layout" path="M 4.16667E-7 -3.7037E-7 L 0.01302 -0.58704 " pathEditMode="relative" rAng="0" ptsTypes="AA">
                                      <p:cBhvr>
                                        <p:cTn id="1145" dur="150" fill="hold"/>
                                        <p:tgtEl>
                                          <p:spTgt spid="143"/>
                                        </p:tgtEl>
                                        <p:attrNameLst>
                                          <p:attrName>ppt_x</p:attrName>
                                          <p:attrName>ppt_y</p:attrName>
                                        </p:attrNameLst>
                                      </p:cBhvr>
                                      <p:rCtr x="651" y="-29352"/>
                                    </p:animMotion>
                                  </p:childTnLst>
                                </p:cTn>
                              </p:par>
                              <p:par>
                                <p:cTn id="1146" presetID="42" presetClass="path" presetSubtype="0" accel="100000" fill="hold" grpId="2" nodeType="withEffect">
                                  <p:stCondLst>
                                    <p:cond delay="3099"/>
                                  </p:stCondLst>
                                  <p:childTnLst>
                                    <p:animMotion origin="layout" path="M 2.70833E-6 -4.07407E-6 L 0.06549 -0.50926 " pathEditMode="relative" rAng="0" ptsTypes="AA">
                                      <p:cBhvr>
                                        <p:cTn id="1147" dur="150" fill="hold"/>
                                        <p:tgtEl>
                                          <p:spTgt spid="180"/>
                                        </p:tgtEl>
                                        <p:attrNameLst>
                                          <p:attrName>ppt_x</p:attrName>
                                          <p:attrName>ppt_y</p:attrName>
                                        </p:attrNameLst>
                                      </p:cBhvr>
                                      <p:rCtr x="3268" y="-25463"/>
                                    </p:animMotion>
                                  </p:childTnLst>
                                </p:cTn>
                              </p:par>
                              <p:par>
                                <p:cTn id="1148" presetID="42" presetClass="path" presetSubtype="0" accel="100000" fill="hold" grpId="2" nodeType="withEffect">
                                  <p:stCondLst>
                                    <p:cond delay="3087"/>
                                  </p:stCondLst>
                                  <p:childTnLst>
                                    <p:animMotion origin="layout" path="M 4.16667E-6 1.11111E-6 L 0.04557 -0.59028 " pathEditMode="relative" rAng="0" ptsTypes="AA">
                                      <p:cBhvr>
                                        <p:cTn id="1149" dur="150" fill="hold"/>
                                        <p:tgtEl>
                                          <p:spTgt spid="157"/>
                                        </p:tgtEl>
                                        <p:attrNameLst>
                                          <p:attrName>ppt_x</p:attrName>
                                          <p:attrName>ppt_y</p:attrName>
                                        </p:attrNameLst>
                                      </p:cBhvr>
                                      <p:rCtr x="2279" y="-29514"/>
                                    </p:animMotion>
                                  </p:childTnLst>
                                </p:cTn>
                              </p:par>
                              <p:par>
                                <p:cTn id="1150" presetID="42" presetClass="path" presetSubtype="0" accel="100000" fill="hold" grpId="2" nodeType="withEffect">
                                  <p:stCondLst>
                                    <p:cond delay="3082"/>
                                  </p:stCondLst>
                                  <p:childTnLst>
                                    <p:animMotion origin="layout" path="M -1.66667E-6 2.96296E-6 L -0.03854 -0.53218 " pathEditMode="relative" rAng="0" ptsTypes="AA">
                                      <p:cBhvr>
                                        <p:cTn id="1151" dur="150" fill="hold"/>
                                        <p:tgtEl>
                                          <p:spTgt spid="134"/>
                                        </p:tgtEl>
                                        <p:attrNameLst>
                                          <p:attrName>ppt_x</p:attrName>
                                          <p:attrName>ppt_y</p:attrName>
                                        </p:attrNameLst>
                                      </p:cBhvr>
                                      <p:rCtr x="-1927" y="-26620"/>
                                    </p:animMotion>
                                  </p:childTnLst>
                                </p:cTn>
                              </p:par>
                              <p:par>
                                <p:cTn id="1152" presetID="42" presetClass="path" presetSubtype="0" accel="100000" fill="hold" grpId="2" nodeType="withEffect">
                                  <p:stCondLst>
                                    <p:cond delay="3104"/>
                                  </p:stCondLst>
                                  <p:childTnLst>
                                    <p:animMotion origin="layout" path="M 2.5E-6 1.11111E-6 L -0.04219 -0.64236 " pathEditMode="relative" rAng="0" ptsTypes="AA">
                                      <p:cBhvr>
                                        <p:cTn id="1153" dur="150" fill="hold"/>
                                        <p:tgtEl>
                                          <p:spTgt spid="150"/>
                                        </p:tgtEl>
                                        <p:attrNameLst>
                                          <p:attrName>ppt_x</p:attrName>
                                          <p:attrName>ppt_y</p:attrName>
                                        </p:attrNameLst>
                                      </p:cBhvr>
                                      <p:rCtr x="-2109" y="-32130"/>
                                    </p:animMotion>
                                  </p:childTnLst>
                                </p:cTn>
                              </p:par>
                              <p:par>
                                <p:cTn id="1154" presetID="42" presetClass="path" presetSubtype="0" accel="100000" fill="hold" grpId="2" nodeType="withEffect">
                                  <p:stCondLst>
                                    <p:cond delay="3139"/>
                                  </p:stCondLst>
                                  <p:childTnLst>
                                    <p:animMotion origin="layout" path="M -1.25E-6 -1.85185E-6 L 0.08867 -0.60092 " pathEditMode="relative" rAng="0" ptsTypes="AA">
                                      <p:cBhvr>
                                        <p:cTn id="1155" dur="150" fill="hold"/>
                                        <p:tgtEl>
                                          <p:spTgt spid="152"/>
                                        </p:tgtEl>
                                        <p:attrNameLst>
                                          <p:attrName>ppt_x</p:attrName>
                                          <p:attrName>ppt_y</p:attrName>
                                        </p:attrNameLst>
                                      </p:cBhvr>
                                      <p:rCtr x="4427" y="-30046"/>
                                    </p:animMotion>
                                  </p:childTnLst>
                                </p:cTn>
                              </p:par>
                              <p:par>
                                <p:cTn id="1156" presetID="42" presetClass="path" presetSubtype="0" accel="100000" fill="hold" grpId="2" nodeType="withEffect">
                                  <p:stCondLst>
                                    <p:cond delay="3102"/>
                                  </p:stCondLst>
                                  <p:childTnLst>
                                    <p:animMotion origin="layout" path="M -4.58333E-6 4.44444E-6 L 0.06511 -0.69375 " pathEditMode="relative" rAng="0" ptsTypes="AA">
                                      <p:cBhvr>
                                        <p:cTn id="1157" dur="150" fill="hold"/>
                                        <p:tgtEl>
                                          <p:spTgt spid="127"/>
                                        </p:tgtEl>
                                        <p:attrNameLst>
                                          <p:attrName>ppt_x</p:attrName>
                                          <p:attrName>ppt_y</p:attrName>
                                        </p:attrNameLst>
                                      </p:cBhvr>
                                      <p:rCtr x="3255" y="-34699"/>
                                    </p:animMotion>
                                  </p:childTnLst>
                                </p:cTn>
                              </p:par>
                              <p:par>
                                <p:cTn id="1158" presetID="42" presetClass="path" presetSubtype="0" accel="100000" fill="hold" grpId="2" nodeType="withEffect">
                                  <p:stCondLst>
                                    <p:cond delay="3098"/>
                                  </p:stCondLst>
                                  <p:childTnLst>
                                    <p:animMotion origin="layout" path="M -8.33333E-7 1.11111E-6 L 0.11497 -0.54306 " pathEditMode="relative" rAng="0" ptsTypes="AA">
                                      <p:cBhvr>
                                        <p:cTn id="1159" dur="150" fill="hold"/>
                                        <p:tgtEl>
                                          <p:spTgt spid="171"/>
                                        </p:tgtEl>
                                        <p:attrNameLst>
                                          <p:attrName>ppt_x</p:attrName>
                                          <p:attrName>ppt_y</p:attrName>
                                        </p:attrNameLst>
                                      </p:cBhvr>
                                      <p:rCtr x="5742" y="-27153"/>
                                    </p:animMotion>
                                  </p:childTnLst>
                                </p:cTn>
                              </p:par>
                              <p:par>
                                <p:cTn id="1160" presetID="42" presetClass="path" presetSubtype="0" accel="100000" fill="hold" grpId="2" nodeType="withEffect">
                                  <p:stCondLst>
                                    <p:cond delay="3116"/>
                                  </p:stCondLst>
                                  <p:childTnLst>
                                    <p:animMotion origin="layout" path="M 1.04167E-6 3.7037E-7 L -0.05612 -0.51065 " pathEditMode="relative" rAng="0" ptsTypes="AA">
                                      <p:cBhvr>
                                        <p:cTn id="1161" dur="150" fill="hold"/>
                                        <p:tgtEl>
                                          <p:spTgt spid="158"/>
                                        </p:tgtEl>
                                        <p:attrNameLst>
                                          <p:attrName>ppt_x</p:attrName>
                                          <p:attrName>ppt_y</p:attrName>
                                        </p:attrNameLst>
                                      </p:cBhvr>
                                      <p:rCtr x="-2812" y="-25532"/>
                                    </p:animMotion>
                                  </p:childTnLst>
                                </p:cTn>
                              </p:par>
                              <p:par>
                                <p:cTn id="1162" presetID="42" presetClass="path" presetSubtype="0" accel="100000" fill="hold" grpId="2" nodeType="withEffect">
                                  <p:stCondLst>
                                    <p:cond delay="3099"/>
                                  </p:stCondLst>
                                  <p:childTnLst>
                                    <p:animMotion origin="layout" path="M 3.95833E-6 4.81481E-6 L 0.13502 -0.58149 " pathEditMode="relative" rAng="0" ptsTypes="AA">
                                      <p:cBhvr>
                                        <p:cTn id="1163" dur="150" fill="hold"/>
                                        <p:tgtEl>
                                          <p:spTgt spid="159"/>
                                        </p:tgtEl>
                                        <p:attrNameLst>
                                          <p:attrName>ppt_x</p:attrName>
                                          <p:attrName>ppt_y</p:attrName>
                                        </p:attrNameLst>
                                      </p:cBhvr>
                                      <p:rCtr x="6745" y="-29074"/>
                                    </p:animMotion>
                                  </p:childTnLst>
                                </p:cTn>
                              </p:par>
                              <p:par>
                                <p:cTn id="1164" presetID="42" presetClass="path" presetSubtype="0" accel="100000" fill="hold" grpId="2" nodeType="withEffect">
                                  <p:stCondLst>
                                    <p:cond delay="3105"/>
                                  </p:stCondLst>
                                  <p:childTnLst>
                                    <p:animMotion origin="layout" path="M 2.08333E-6 -1.11111E-6 L 0.07461 -0.55903 " pathEditMode="relative" rAng="0" ptsTypes="AA">
                                      <p:cBhvr>
                                        <p:cTn id="1165" dur="150" fill="hold"/>
                                        <p:tgtEl>
                                          <p:spTgt spid="163"/>
                                        </p:tgtEl>
                                        <p:attrNameLst>
                                          <p:attrName>ppt_x</p:attrName>
                                          <p:attrName>ppt_y</p:attrName>
                                        </p:attrNameLst>
                                      </p:cBhvr>
                                      <p:rCtr x="3724" y="-27963"/>
                                    </p:animMotion>
                                  </p:childTnLst>
                                </p:cTn>
                              </p:par>
                              <p:par>
                                <p:cTn id="1166" presetID="42" presetClass="path" presetSubtype="0" accel="100000" fill="hold" grpId="2" nodeType="withEffect">
                                  <p:stCondLst>
                                    <p:cond delay="3083"/>
                                  </p:stCondLst>
                                  <p:childTnLst>
                                    <p:animMotion origin="layout" path="M -4.375E-6 1.11111E-6 L 0.11706 -0.58843 " pathEditMode="relative" rAng="0" ptsTypes="AA">
                                      <p:cBhvr>
                                        <p:cTn id="1167" dur="150" fill="hold"/>
                                        <p:tgtEl>
                                          <p:spTgt spid="161"/>
                                        </p:tgtEl>
                                        <p:attrNameLst>
                                          <p:attrName>ppt_x</p:attrName>
                                          <p:attrName>ppt_y</p:attrName>
                                        </p:attrNameLst>
                                      </p:cBhvr>
                                      <p:rCtr x="5846" y="-29421"/>
                                    </p:animMotion>
                                  </p:childTnLst>
                                </p:cTn>
                              </p:par>
                              <p:par>
                                <p:cTn id="1168" presetID="42" presetClass="path" presetSubtype="0" accel="100000" fill="hold" grpId="2" nodeType="withEffect">
                                  <p:stCondLst>
                                    <p:cond delay="3116"/>
                                  </p:stCondLst>
                                  <p:childTnLst>
                                    <p:animMotion origin="layout" path="M -4.375E-6 2.96296E-6 L 0.14076 -0.55556 " pathEditMode="relative" rAng="0" ptsTypes="AA">
                                      <p:cBhvr>
                                        <p:cTn id="1169" dur="150" fill="hold"/>
                                        <p:tgtEl>
                                          <p:spTgt spid="154"/>
                                        </p:tgtEl>
                                        <p:attrNameLst>
                                          <p:attrName>ppt_x</p:attrName>
                                          <p:attrName>ppt_y</p:attrName>
                                        </p:attrNameLst>
                                      </p:cBhvr>
                                      <p:rCtr x="7031" y="-27778"/>
                                    </p:animMotion>
                                  </p:childTnLst>
                                </p:cTn>
                              </p:par>
                              <p:par>
                                <p:cTn id="1170" presetID="42" presetClass="path" presetSubtype="0" accel="100000" fill="hold" grpId="2" nodeType="withEffect">
                                  <p:stCondLst>
                                    <p:cond delay="3096"/>
                                  </p:stCondLst>
                                  <p:childTnLst>
                                    <p:animMotion origin="layout" path="M -4.375E-6 -2.96296E-6 L 0.11198 -0.55254 " pathEditMode="relative" rAng="0" ptsTypes="AA">
                                      <p:cBhvr>
                                        <p:cTn id="1171" dur="150" fill="hold"/>
                                        <p:tgtEl>
                                          <p:spTgt spid="148"/>
                                        </p:tgtEl>
                                        <p:attrNameLst>
                                          <p:attrName>ppt_x</p:attrName>
                                          <p:attrName>ppt_y</p:attrName>
                                        </p:attrNameLst>
                                      </p:cBhvr>
                                      <p:rCtr x="5599" y="-27639"/>
                                    </p:animMotion>
                                  </p:childTnLst>
                                </p:cTn>
                              </p:par>
                              <p:par>
                                <p:cTn id="1172" presetID="42" presetClass="path" presetSubtype="0" accel="100000" fill="hold" grpId="2" nodeType="withEffect">
                                  <p:stCondLst>
                                    <p:cond delay="3145"/>
                                  </p:stCondLst>
                                  <p:childTnLst>
                                    <p:animMotion origin="layout" path="M -1.25E-6 -4.07407E-6 L 0.04948 -0.57777 " pathEditMode="relative" rAng="0" ptsTypes="AA">
                                      <p:cBhvr>
                                        <p:cTn id="1173" dur="150" fill="hold"/>
                                        <p:tgtEl>
                                          <p:spTgt spid="160"/>
                                        </p:tgtEl>
                                        <p:attrNameLst>
                                          <p:attrName>ppt_x</p:attrName>
                                          <p:attrName>ppt_y</p:attrName>
                                        </p:attrNameLst>
                                      </p:cBhvr>
                                      <p:rCtr x="2474" y="-28889"/>
                                    </p:animMotion>
                                  </p:childTnLst>
                                </p:cTn>
                              </p:par>
                              <p:par>
                                <p:cTn id="1174" presetID="42" presetClass="path" presetSubtype="0" accel="100000" fill="hold" grpId="2" nodeType="withEffect">
                                  <p:stCondLst>
                                    <p:cond delay="3124"/>
                                  </p:stCondLst>
                                  <p:childTnLst>
                                    <p:animMotion origin="layout" path="M -2.29167E-6 -7.40741E-7 L 0.0013 -0.57037 " pathEditMode="relative" rAng="0" ptsTypes="AA">
                                      <p:cBhvr>
                                        <p:cTn id="1175" dur="150" fill="hold"/>
                                        <p:tgtEl>
                                          <p:spTgt spid="162"/>
                                        </p:tgtEl>
                                        <p:attrNameLst>
                                          <p:attrName>ppt_x</p:attrName>
                                          <p:attrName>ppt_y</p:attrName>
                                        </p:attrNameLst>
                                      </p:cBhvr>
                                      <p:rCtr x="65" y="-28519"/>
                                    </p:animMotion>
                                  </p:childTnLst>
                                </p:cTn>
                              </p:par>
                              <p:par>
                                <p:cTn id="1176" presetID="42" presetClass="path" presetSubtype="0" accel="100000" fill="hold" grpId="2" nodeType="withEffect">
                                  <p:stCondLst>
                                    <p:cond delay="3137"/>
                                  </p:stCondLst>
                                  <p:childTnLst>
                                    <p:animMotion origin="layout" path="M -6.25E-7 -2.59259E-6 L 0.0431 -0.60555 " pathEditMode="relative" rAng="0" ptsTypes="AA">
                                      <p:cBhvr>
                                        <p:cTn id="1177" dur="150" fill="hold"/>
                                        <p:tgtEl>
                                          <p:spTgt spid="153"/>
                                        </p:tgtEl>
                                        <p:attrNameLst>
                                          <p:attrName>ppt_x</p:attrName>
                                          <p:attrName>ppt_y</p:attrName>
                                        </p:attrNameLst>
                                      </p:cBhvr>
                                      <p:rCtr x="2148" y="-30278"/>
                                    </p:animMotion>
                                  </p:childTnLst>
                                </p:cTn>
                              </p:par>
                              <p:par>
                                <p:cTn id="1178" presetID="42" presetClass="path" presetSubtype="0" accel="100000" fill="hold" grpId="2" nodeType="withEffect">
                                  <p:stCondLst>
                                    <p:cond delay="3150"/>
                                  </p:stCondLst>
                                  <p:childTnLst>
                                    <p:animMotion origin="layout" path="M 2.70833E-6 -1.11111E-6 L -0.04909 -0.62361 " pathEditMode="relative" rAng="0" ptsTypes="AA">
                                      <p:cBhvr>
                                        <p:cTn id="1179" dur="150" fill="hold"/>
                                        <p:tgtEl>
                                          <p:spTgt spid="156"/>
                                        </p:tgtEl>
                                        <p:attrNameLst>
                                          <p:attrName>ppt_x</p:attrName>
                                          <p:attrName>ppt_y</p:attrName>
                                        </p:attrNameLst>
                                      </p:cBhvr>
                                      <p:rCtr x="-2461" y="-31181"/>
                                    </p:animMotion>
                                  </p:childTnLst>
                                </p:cTn>
                              </p:par>
                              <p:par>
                                <p:cTn id="1180" presetID="42" presetClass="path" presetSubtype="0" accel="100000" fill="hold" grpId="2" nodeType="withEffect">
                                  <p:stCondLst>
                                    <p:cond delay="3105"/>
                                  </p:stCondLst>
                                  <p:childTnLst>
                                    <p:animMotion origin="layout" path="M -2.08333E-6 2.22222E-6 L 0.04193 -0.5338 " pathEditMode="relative" rAng="0" ptsTypes="AA">
                                      <p:cBhvr>
                                        <p:cTn id="1181" dur="150" fill="hold"/>
                                        <p:tgtEl>
                                          <p:spTgt spid="125"/>
                                        </p:tgtEl>
                                        <p:attrNameLst>
                                          <p:attrName>ppt_x</p:attrName>
                                          <p:attrName>ppt_y</p:attrName>
                                        </p:attrNameLst>
                                      </p:cBhvr>
                                      <p:rCtr x="2096" y="-26690"/>
                                    </p:animMotion>
                                  </p:childTnLst>
                                </p:cTn>
                              </p:par>
                              <p:par>
                                <p:cTn id="1182" presetID="42" presetClass="path" presetSubtype="0" accel="100000" fill="hold" grpId="2" nodeType="withEffect">
                                  <p:stCondLst>
                                    <p:cond delay="3121"/>
                                  </p:stCondLst>
                                  <p:childTnLst>
                                    <p:animMotion origin="layout" path="M 3.95833E-6 -4.07407E-6 L -0.08425 -0.59375 " pathEditMode="relative" rAng="0" ptsTypes="AA">
                                      <p:cBhvr>
                                        <p:cTn id="1183" dur="150" fill="hold"/>
                                        <p:tgtEl>
                                          <p:spTgt spid="182"/>
                                        </p:tgtEl>
                                        <p:attrNameLst>
                                          <p:attrName>ppt_x</p:attrName>
                                          <p:attrName>ppt_y</p:attrName>
                                        </p:attrNameLst>
                                      </p:cBhvr>
                                      <p:rCtr x="-4219" y="-29699"/>
                                    </p:animMotion>
                                  </p:childTnLst>
                                </p:cTn>
                              </p:par>
                              <p:par>
                                <p:cTn id="1184" presetID="42" presetClass="path" presetSubtype="0" accel="100000" fill="hold" grpId="2" nodeType="withEffect">
                                  <p:stCondLst>
                                    <p:cond delay="3086"/>
                                  </p:stCondLst>
                                  <p:childTnLst>
                                    <p:animMotion origin="layout" path="M 3.33333E-6 3.7037E-7 L -0.01446 -0.6 " pathEditMode="relative" rAng="0" ptsTypes="AA">
                                      <p:cBhvr>
                                        <p:cTn id="1185" dur="150" fill="hold"/>
                                        <p:tgtEl>
                                          <p:spTgt spid="155"/>
                                        </p:tgtEl>
                                        <p:attrNameLst>
                                          <p:attrName>ppt_x</p:attrName>
                                          <p:attrName>ppt_y</p:attrName>
                                        </p:attrNameLst>
                                      </p:cBhvr>
                                      <p:rCtr x="-729" y="-30000"/>
                                    </p:animMotion>
                                  </p:childTnLst>
                                </p:cTn>
                              </p:par>
                              <p:par>
                                <p:cTn id="1186" presetID="42" presetClass="path" presetSubtype="0" accel="100000" fill="hold" grpId="2" nodeType="withEffect">
                                  <p:stCondLst>
                                    <p:cond delay="3128"/>
                                  </p:stCondLst>
                                  <p:childTnLst>
                                    <p:animMotion origin="layout" path="M 4.16667E-6 4.81481E-6 L 0.06015 -0.56482 " pathEditMode="relative" rAng="0" ptsTypes="AA">
                                      <p:cBhvr>
                                        <p:cTn id="1187" dur="150" fill="hold"/>
                                        <p:tgtEl>
                                          <p:spTgt spid="145"/>
                                        </p:tgtEl>
                                        <p:attrNameLst>
                                          <p:attrName>ppt_x</p:attrName>
                                          <p:attrName>ppt_y</p:attrName>
                                        </p:attrNameLst>
                                      </p:cBhvr>
                                      <p:rCtr x="3008" y="-28241"/>
                                    </p:animMotion>
                                  </p:childTnLst>
                                </p:cTn>
                              </p:par>
                              <p:par>
                                <p:cTn id="1188" presetID="42" presetClass="path" presetSubtype="0" accel="100000" fill="hold" grpId="2" nodeType="withEffect">
                                  <p:stCondLst>
                                    <p:cond delay="3111"/>
                                  </p:stCondLst>
                                  <p:childTnLst>
                                    <p:animMotion origin="layout" path="M 1.66667E-6 -3.33333E-6 L -0.05143 -0.63588 " pathEditMode="relative" rAng="0" ptsTypes="AA">
                                      <p:cBhvr>
                                        <p:cTn id="1189" dur="150" fill="hold"/>
                                        <p:tgtEl>
                                          <p:spTgt spid="166"/>
                                        </p:tgtEl>
                                        <p:attrNameLst>
                                          <p:attrName>ppt_x</p:attrName>
                                          <p:attrName>ppt_y</p:attrName>
                                        </p:attrNameLst>
                                      </p:cBhvr>
                                      <p:rCtr x="-2578" y="-31806"/>
                                    </p:animMotion>
                                  </p:childTnLst>
                                </p:cTn>
                              </p:par>
                              <p:par>
                                <p:cTn id="1190" presetID="42" presetClass="path" presetSubtype="0" accel="100000" fill="hold" grpId="2" nodeType="withEffect">
                                  <p:stCondLst>
                                    <p:cond delay="3152"/>
                                  </p:stCondLst>
                                  <p:childTnLst>
                                    <p:animMotion origin="layout" path="M 4.16667E-6 -1.11111E-6 L 0.00612 -0.6338 " pathEditMode="relative" rAng="0" ptsTypes="AA">
                                      <p:cBhvr>
                                        <p:cTn id="1191" dur="150" fill="hold"/>
                                        <p:tgtEl>
                                          <p:spTgt spid="181"/>
                                        </p:tgtEl>
                                        <p:attrNameLst>
                                          <p:attrName>ppt_x</p:attrName>
                                          <p:attrName>ppt_y</p:attrName>
                                        </p:attrNameLst>
                                      </p:cBhvr>
                                      <p:rCtr x="299" y="-31690"/>
                                    </p:animMotion>
                                  </p:childTnLst>
                                </p:cTn>
                              </p:par>
                              <p:par>
                                <p:cTn id="1192" presetID="42" presetClass="path" presetSubtype="0" accel="100000" fill="hold" grpId="2" nodeType="withEffect">
                                  <p:stCondLst>
                                    <p:cond delay="3089"/>
                                  </p:stCondLst>
                                  <p:childTnLst>
                                    <p:animMotion origin="layout" path="M -3.125E-6 4.81481E-6 L 0.1056 -0.59514 " pathEditMode="relative" rAng="0" ptsTypes="AA">
                                      <p:cBhvr>
                                        <p:cTn id="1193" dur="150" fill="hold"/>
                                        <p:tgtEl>
                                          <p:spTgt spid="136"/>
                                        </p:tgtEl>
                                        <p:attrNameLst>
                                          <p:attrName>ppt_x</p:attrName>
                                          <p:attrName>ppt_y</p:attrName>
                                        </p:attrNameLst>
                                      </p:cBhvr>
                                      <p:rCtr x="5273" y="-29769"/>
                                    </p:animMotion>
                                  </p:childTnLst>
                                </p:cTn>
                              </p:par>
                              <p:par>
                                <p:cTn id="1194" presetID="42" presetClass="path" presetSubtype="0" accel="100000" fill="hold" grpId="2" nodeType="withEffect">
                                  <p:stCondLst>
                                    <p:cond delay="3149"/>
                                  </p:stCondLst>
                                  <p:childTnLst>
                                    <p:animMotion origin="layout" path="M -3.95833E-6 3.7037E-6 L 0.05052 -0.53611 " pathEditMode="relative" rAng="0" ptsTypes="AA">
                                      <p:cBhvr>
                                        <p:cTn id="1195" dur="150" fill="hold"/>
                                        <p:tgtEl>
                                          <p:spTgt spid="124"/>
                                        </p:tgtEl>
                                        <p:attrNameLst>
                                          <p:attrName>ppt_x</p:attrName>
                                          <p:attrName>ppt_y</p:attrName>
                                        </p:attrNameLst>
                                      </p:cBhvr>
                                      <p:rCtr x="2526" y="-26806"/>
                                    </p:animMotion>
                                  </p:childTnLst>
                                </p:cTn>
                              </p:par>
                              <p:par>
                                <p:cTn id="1196" presetID="42" presetClass="path" presetSubtype="0" accel="100000" fill="hold" grpId="2" nodeType="withEffect">
                                  <p:stCondLst>
                                    <p:cond delay="3126"/>
                                  </p:stCondLst>
                                  <p:childTnLst>
                                    <p:animMotion origin="layout" path="M -2.08333E-6 -7.40741E-7 L 0.02175 -0.54907 " pathEditMode="relative" rAng="0" ptsTypes="AA">
                                      <p:cBhvr>
                                        <p:cTn id="1197" dur="150" fill="hold"/>
                                        <p:tgtEl>
                                          <p:spTgt spid="137"/>
                                        </p:tgtEl>
                                        <p:attrNameLst>
                                          <p:attrName>ppt_x</p:attrName>
                                          <p:attrName>ppt_y</p:attrName>
                                        </p:attrNameLst>
                                      </p:cBhvr>
                                      <p:rCtr x="1081" y="-27454"/>
                                    </p:animMotion>
                                  </p:childTnLst>
                                </p:cTn>
                              </p:par>
                              <p:par>
                                <p:cTn id="1198" presetID="42" presetClass="path" presetSubtype="0" accel="100000" fill="hold" grpId="2" nodeType="withEffect">
                                  <p:stCondLst>
                                    <p:cond delay="3106"/>
                                  </p:stCondLst>
                                  <p:childTnLst>
                                    <p:animMotion origin="layout" path="M 4.58333E-6 3.7037E-7 L -0.02136 -0.57176 " pathEditMode="relative" rAng="0" ptsTypes="AA">
                                      <p:cBhvr>
                                        <p:cTn id="1199" dur="150" fill="hold"/>
                                        <p:tgtEl>
                                          <p:spTgt spid="165"/>
                                        </p:tgtEl>
                                        <p:attrNameLst>
                                          <p:attrName>ppt_x</p:attrName>
                                          <p:attrName>ppt_y</p:attrName>
                                        </p:attrNameLst>
                                      </p:cBhvr>
                                      <p:rCtr x="-1068" y="-28588"/>
                                    </p:animMotion>
                                  </p:childTnLst>
                                </p:cTn>
                              </p:par>
                              <p:par>
                                <p:cTn id="1200" presetID="42" presetClass="path" presetSubtype="0" accel="100000" fill="hold" grpId="2" nodeType="withEffect">
                                  <p:stCondLst>
                                    <p:cond delay="3091"/>
                                  </p:stCondLst>
                                  <p:childTnLst>
                                    <p:animMotion origin="layout" path="M 1.45833E-6 1.85185E-6 L 0.05039 -0.55185 " pathEditMode="relative" rAng="0" ptsTypes="AA">
                                      <p:cBhvr>
                                        <p:cTn id="1201" dur="150" fill="hold"/>
                                        <p:tgtEl>
                                          <p:spTgt spid="164"/>
                                        </p:tgtEl>
                                        <p:attrNameLst>
                                          <p:attrName>ppt_x</p:attrName>
                                          <p:attrName>ppt_y</p:attrName>
                                        </p:attrNameLst>
                                      </p:cBhvr>
                                      <p:rCtr x="2513" y="-27593"/>
                                    </p:animMotion>
                                  </p:childTnLst>
                                </p:cTn>
                              </p:par>
                              <p:par>
                                <p:cTn id="1202" presetID="42" presetClass="path" presetSubtype="0" accel="100000" fill="hold" grpId="2" nodeType="withEffect">
                                  <p:stCondLst>
                                    <p:cond delay="3116"/>
                                  </p:stCondLst>
                                  <p:childTnLst>
                                    <p:animMotion origin="layout" path="M -2.91667E-6 2.22222E-6 L -0.01133 -0.54005 " pathEditMode="relative" rAng="0" ptsTypes="AA">
                                      <p:cBhvr>
                                        <p:cTn id="1203" dur="150" fill="hold"/>
                                        <p:tgtEl>
                                          <p:spTgt spid="138"/>
                                        </p:tgtEl>
                                        <p:attrNameLst>
                                          <p:attrName>ppt_x</p:attrName>
                                          <p:attrName>ppt_y</p:attrName>
                                        </p:attrNameLst>
                                      </p:cBhvr>
                                      <p:rCtr x="-573" y="-27014"/>
                                    </p:animMotion>
                                  </p:childTnLst>
                                </p:cTn>
                              </p:par>
                              <p:par>
                                <p:cTn id="1204" presetID="42" presetClass="path" presetSubtype="0" accel="100000" fill="hold" grpId="2" nodeType="withEffect">
                                  <p:stCondLst>
                                    <p:cond delay="3096"/>
                                  </p:stCondLst>
                                  <p:childTnLst>
                                    <p:animMotion origin="layout" path="M -8.33333E-7 -2.22222E-6 L -0.04258 -0.51041 " pathEditMode="relative" rAng="0" ptsTypes="AA">
                                      <p:cBhvr>
                                        <p:cTn id="1205" dur="150" fill="hold"/>
                                        <p:tgtEl>
                                          <p:spTgt spid="140"/>
                                        </p:tgtEl>
                                        <p:attrNameLst>
                                          <p:attrName>ppt_x</p:attrName>
                                          <p:attrName>ppt_y</p:attrName>
                                        </p:attrNameLst>
                                      </p:cBhvr>
                                      <p:rCtr x="-2135" y="-25532"/>
                                    </p:animMotion>
                                  </p:childTnLst>
                                </p:cTn>
                              </p:par>
                              <p:par>
                                <p:cTn id="1206" presetID="42" presetClass="path" presetSubtype="0" accel="100000" fill="hold" grpId="2" nodeType="withEffect">
                                  <p:stCondLst>
                                    <p:cond delay="3154"/>
                                  </p:stCondLst>
                                  <p:childTnLst>
                                    <p:animMotion origin="layout" path="M 4.16667E-7 1.48148E-6 L -0.0405 -0.56181 " pathEditMode="relative" rAng="0" ptsTypes="AA">
                                      <p:cBhvr>
                                        <p:cTn id="1207" dur="150" fill="hold"/>
                                        <p:tgtEl>
                                          <p:spTgt spid="185"/>
                                        </p:tgtEl>
                                        <p:attrNameLst>
                                          <p:attrName>ppt_x</p:attrName>
                                          <p:attrName>ppt_y</p:attrName>
                                        </p:attrNameLst>
                                      </p:cBhvr>
                                      <p:rCtr x="-2031" y="-28102"/>
                                    </p:animMotion>
                                  </p:childTnLst>
                                </p:cTn>
                              </p:par>
                              <p:par>
                                <p:cTn id="1208" presetID="42" presetClass="path" presetSubtype="0" accel="100000" fill="hold" grpId="2" nodeType="withEffect">
                                  <p:stCondLst>
                                    <p:cond delay="3090"/>
                                  </p:stCondLst>
                                  <p:childTnLst>
                                    <p:animMotion origin="layout" path="M -4.16667E-7 1.85185E-6 L -0.05599 -0.55324 " pathEditMode="relative" rAng="0" ptsTypes="AA">
                                      <p:cBhvr>
                                        <p:cTn id="1209" dur="150" fill="hold"/>
                                        <p:tgtEl>
                                          <p:spTgt spid="187"/>
                                        </p:tgtEl>
                                        <p:attrNameLst>
                                          <p:attrName>ppt_x</p:attrName>
                                          <p:attrName>ppt_y</p:attrName>
                                        </p:attrNameLst>
                                      </p:cBhvr>
                                      <p:rCtr x="-2799" y="-27662"/>
                                    </p:animMotion>
                                  </p:childTnLst>
                                </p:cTn>
                              </p:par>
                              <p:par>
                                <p:cTn id="1210" presetID="42" presetClass="path" presetSubtype="0" accel="100000" fill="hold" grpId="2" nodeType="withEffect">
                                  <p:stCondLst>
                                    <p:cond delay="3082"/>
                                  </p:stCondLst>
                                  <p:childTnLst>
                                    <p:animMotion origin="layout" path="M 1.66667E-6 -1.85185E-6 L -0.12774 -0.56041 " pathEditMode="relative" rAng="0" ptsTypes="AA">
                                      <p:cBhvr>
                                        <p:cTn id="1211" dur="150" fill="hold"/>
                                        <p:tgtEl>
                                          <p:spTgt spid="186"/>
                                        </p:tgtEl>
                                        <p:attrNameLst>
                                          <p:attrName>ppt_x</p:attrName>
                                          <p:attrName>ppt_y</p:attrName>
                                        </p:attrNameLst>
                                      </p:cBhvr>
                                      <p:rCtr x="-6393" y="-28032"/>
                                    </p:animMotion>
                                  </p:childTnLst>
                                </p:cTn>
                              </p:par>
                              <p:par>
                                <p:cTn id="1212" presetID="42" presetClass="path" presetSubtype="0" accel="100000" fill="hold" grpId="2" nodeType="withEffect">
                                  <p:stCondLst>
                                    <p:cond delay="3106"/>
                                  </p:stCondLst>
                                  <p:childTnLst>
                                    <p:animMotion origin="layout" path="M 0 2.22222E-6 L -0.07396 -0.56088 " pathEditMode="relative" rAng="0" ptsTypes="AA">
                                      <p:cBhvr>
                                        <p:cTn id="1213" dur="150" fill="hold"/>
                                        <p:tgtEl>
                                          <p:spTgt spid="142"/>
                                        </p:tgtEl>
                                        <p:attrNameLst>
                                          <p:attrName>ppt_x</p:attrName>
                                          <p:attrName>ppt_y</p:attrName>
                                        </p:attrNameLst>
                                      </p:cBhvr>
                                      <p:rCtr x="-3698" y="-28056"/>
                                    </p:animMotion>
                                  </p:childTnLst>
                                </p:cTn>
                              </p:par>
                              <p:par>
                                <p:cTn id="1214" presetID="42" presetClass="path" presetSubtype="0" accel="100000" fill="hold" grpId="2" nodeType="withEffect">
                                  <p:stCondLst>
                                    <p:cond delay="3121"/>
                                  </p:stCondLst>
                                  <p:childTnLst>
                                    <p:animMotion origin="layout" path="M -4.16667E-6 -7.40741E-7 L -0.1069 -0.52616 " pathEditMode="relative" rAng="0" ptsTypes="AA">
                                      <p:cBhvr>
                                        <p:cTn id="1215" dur="150" fill="hold"/>
                                        <p:tgtEl>
                                          <p:spTgt spid="139"/>
                                        </p:tgtEl>
                                        <p:attrNameLst>
                                          <p:attrName>ppt_x</p:attrName>
                                          <p:attrName>ppt_y</p:attrName>
                                        </p:attrNameLst>
                                      </p:cBhvr>
                                      <p:rCtr x="-5352" y="-26319"/>
                                    </p:animMotion>
                                  </p:childTnLst>
                                </p:cTn>
                              </p:par>
                              <p:par>
                                <p:cTn id="1216" presetID="42" presetClass="path" presetSubtype="0" accel="100000" fill="hold" grpId="2" nodeType="withEffect">
                                  <p:stCondLst>
                                    <p:cond delay="3149"/>
                                  </p:stCondLst>
                                  <p:childTnLst>
                                    <p:animMotion origin="layout" path="M -2.70833E-6 -2.96296E-6 L -0.08867 -0.51898 " pathEditMode="relative" rAng="0" ptsTypes="AA">
                                      <p:cBhvr>
                                        <p:cTn id="1217" dur="150" fill="hold"/>
                                        <p:tgtEl>
                                          <p:spTgt spid="141"/>
                                        </p:tgtEl>
                                        <p:attrNameLst>
                                          <p:attrName>ppt_x</p:attrName>
                                          <p:attrName>ppt_y</p:attrName>
                                        </p:attrNameLst>
                                      </p:cBhvr>
                                      <p:rCtr x="-4440" y="-259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P spid="4" grpId="0" animBg="1"/>
      <p:bldP spid="2" grpId="0" animBg="1"/>
      <p:bldP spid="42" grpId="0" animBg="1"/>
      <p:bldP spid="42" grpId="1" animBg="1"/>
      <p:bldP spid="42" grpId="2" animBg="1"/>
      <p:bldP spid="42" grpId="3" animBg="1"/>
      <p:bldP spid="42" grpId="4" animBg="1"/>
      <p:bldP spid="42" grpId="5" animBg="1"/>
      <p:bldP spid="42" grpId="6" animBg="1"/>
      <p:bldP spid="42" grpId="7" animBg="1"/>
      <p:bldP spid="42" grpId="8" animBg="1"/>
      <p:bldP spid="42" grpId="9" animBg="1"/>
      <p:bldP spid="43" grpId="0" animBg="1"/>
      <p:bldP spid="43" grpId="1" animBg="1"/>
      <p:bldP spid="43" grpId="2" animBg="1"/>
      <p:bldP spid="43" grpId="3" animBg="1"/>
      <p:bldP spid="43" grpId="4" animBg="1"/>
      <p:bldP spid="43" grpId="5" animBg="1"/>
      <p:bldP spid="43" grpId="6" animBg="1"/>
      <p:bldP spid="43" grpId="7" animBg="1"/>
      <p:bldP spid="43" grpId="8" animBg="1"/>
      <p:bldP spid="43" grpId="9" animBg="1"/>
      <p:bldP spid="43" grpId="10" animBg="1"/>
      <p:bldP spid="43" grpId="11" animBg="1"/>
      <p:bldP spid="43" grpId="12" animBg="1"/>
      <p:bldP spid="44" grpId="0" animBg="1"/>
      <p:bldP spid="44" grpId="1" animBg="1"/>
      <p:bldP spid="44" grpId="2" animBg="1"/>
      <p:bldP spid="44" grpId="3" animBg="1"/>
      <p:bldP spid="44" grpId="4" animBg="1"/>
      <p:bldP spid="44" grpId="5" animBg="1"/>
      <p:bldP spid="44" grpId="6" animBg="1"/>
      <p:bldP spid="44" grpId="7" animBg="1"/>
      <p:bldP spid="44" grpId="8" animBg="1"/>
      <p:bldP spid="44" grpId="9" animBg="1"/>
      <p:bldP spid="45" grpId="0" animBg="1"/>
      <p:bldP spid="45" grpId="1" animBg="1"/>
      <p:bldP spid="45" grpId="2" animBg="1"/>
      <p:bldP spid="45" grpId="3" animBg="1"/>
      <p:bldP spid="45" grpId="4" animBg="1"/>
      <p:bldP spid="45" grpId="5" animBg="1"/>
      <p:bldP spid="45" grpId="6" animBg="1"/>
      <p:bldP spid="45" grpId="7" animBg="1"/>
      <p:bldP spid="45" grpId="8" animBg="1"/>
      <p:bldP spid="45" grpId="9" animBg="1"/>
      <p:bldP spid="46" grpId="0" animBg="1"/>
      <p:bldP spid="46" grpId="1" animBg="1"/>
      <p:bldP spid="46" grpId="2" animBg="1"/>
      <p:bldP spid="46" grpId="3" animBg="1"/>
      <p:bldP spid="46" grpId="4" animBg="1"/>
      <p:bldP spid="46" grpId="5" animBg="1"/>
      <p:bldP spid="46" grpId="6" animBg="1"/>
      <p:bldP spid="46" grpId="7" animBg="1"/>
      <p:bldP spid="46" grpId="8" animBg="1"/>
      <p:bldP spid="46" grpId="9" animBg="1"/>
      <p:bldP spid="47" grpId="0" animBg="1"/>
      <p:bldP spid="47" grpId="1" animBg="1"/>
      <p:bldP spid="47" grpId="2" animBg="1"/>
      <p:bldP spid="47" grpId="3" animBg="1"/>
      <p:bldP spid="47" grpId="4" animBg="1"/>
      <p:bldP spid="47" grpId="5" animBg="1"/>
      <p:bldP spid="47" grpId="6" animBg="1"/>
      <p:bldP spid="47" grpId="7" animBg="1"/>
      <p:bldP spid="47" grpId="8" animBg="1"/>
      <p:bldP spid="47" grpId="9" animBg="1"/>
      <p:bldP spid="48" grpId="0" animBg="1"/>
      <p:bldP spid="48" grpId="1" animBg="1"/>
      <p:bldP spid="48" grpId="2" animBg="1"/>
      <p:bldP spid="48" grpId="3" animBg="1"/>
      <p:bldP spid="48" grpId="4" animBg="1"/>
      <p:bldP spid="48" grpId="5" animBg="1"/>
      <p:bldP spid="48" grpId="6" animBg="1"/>
      <p:bldP spid="48" grpId="7" animBg="1"/>
      <p:bldP spid="48" grpId="8" animBg="1"/>
      <p:bldP spid="48" grpId="9" animBg="1"/>
      <p:bldP spid="49" grpId="0" animBg="1"/>
      <p:bldP spid="49" grpId="1" animBg="1"/>
      <p:bldP spid="49" grpId="2" animBg="1"/>
      <p:bldP spid="49" grpId="3" animBg="1"/>
      <p:bldP spid="49" grpId="4" animBg="1"/>
      <p:bldP spid="49" grpId="5" animBg="1"/>
      <p:bldP spid="49" grpId="6" animBg="1"/>
      <p:bldP spid="49" grpId="7" animBg="1"/>
      <p:bldP spid="49" grpId="8" animBg="1"/>
      <p:bldP spid="49" grpId="9" animBg="1"/>
      <p:bldP spid="50" grpId="0"/>
      <p:bldP spid="50" grpId="1"/>
      <p:bldP spid="51" grpId="0" animBg="1"/>
      <p:bldP spid="51" grpId="1" animBg="1"/>
      <p:bldP spid="51" grpId="2" animBg="1"/>
      <p:bldP spid="51" grpId="3" animBg="1"/>
      <p:bldP spid="51" grpId="4" animBg="1"/>
      <p:bldP spid="51" grpId="5" animBg="1"/>
      <p:bldP spid="51" grpId="6" animBg="1"/>
      <p:bldP spid="51" grpId="7" animBg="1"/>
      <p:bldP spid="51" grpId="8" animBg="1"/>
      <p:bldP spid="51" grpId="9" animBg="1"/>
      <p:bldP spid="52" grpId="0" animBg="1"/>
      <p:bldP spid="52" grpId="1" animBg="1"/>
      <p:bldP spid="52" grpId="2" animBg="1"/>
      <p:bldP spid="52" grpId="3" animBg="1"/>
      <p:bldP spid="52" grpId="4" animBg="1"/>
      <p:bldP spid="52" grpId="5" animBg="1"/>
      <p:bldP spid="52" grpId="6" animBg="1"/>
      <p:bldP spid="52" grpId="7" animBg="1"/>
      <p:bldP spid="52" grpId="8" animBg="1"/>
      <p:bldP spid="52" grpId="9" animBg="1"/>
      <p:bldP spid="53" grpId="0" animBg="1"/>
      <p:bldP spid="53" grpId="1" animBg="1"/>
      <p:bldP spid="53" grpId="2" animBg="1"/>
      <p:bldP spid="53" grpId="3" animBg="1"/>
      <p:bldP spid="53" grpId="4"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p:bldP spid="66" grpId="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77" grpId="0" animBg="1"/>
      <p:bldP spid="77" grpId="1" animBg="1"/>
      <p:bldP spid="78" grpId="0" animBg="1"/>
      <p:bldP spid="78" grpId="1" animBg="1"/>
      <p:bldP spid="79" grpId="0" animBg="1"/>
      <p:bldP spid="79" grpId="1" animBg="1"/>
      <p:bldP spid="80" grpId="0" animBg="1"/>
      <p:bldP spid="80" grpId="1" animBg="1"/>
      <p:bldP spid="81" grpId="0" animBg="1"/>
      <p:bldP spid="81" grpId="1" animBg="1"/>
      <p:bldP spid="82" grpId="0" animBg="1"/>
      <p:bldP spid="82" grpId="1" animBg="1"/>
      <p:bldP spid="83" grpId="0" animBg="1"/>
      <p:bldP spid="83" grpId="1" animBg="1"/>
      <p:bldP spid="84" grpId="0" animBg="1"/>
      <p:bldP spid="84" grpId="1" animBg="1"/>
      <p:bldP spid="85" grpId="0" animBg="1"/>
      <p:bldP spid="85" grpId="1" animBg="1"/>
      <p:bldP spid="85" grpId="2" animBg="1"/>
      <p:bldP spid="85" grpId="3" animBg="1"/>
      <p:bldP spid="86" grpId="0" animBg="1"/>
      <p:bldP spid="86" grpId="1" animBg="1"/>
      <p:bldP spid="86" grpId="2" animBg="1"/>
      <p:bldP spid="87" grpId="0" animBg="1"/>
      <p:bldP spid="87" grpId="1" animBg="1"/>
      <p:bldP spid="88" grpId="0" animBg="1"/>
      <p:bldP spid="88" grpId="1" animBg="1"/>
      <p:bldP spid="89" grpId="0" animBg="1"/>
      <p:bldP spid="89" grpId="1" animBg="1"/>
      <p:bldP spid="89" grpId="2" animBg="1"/>
      <p:bldP spid="90" grpId="0"/>
      <p:bldP spid="90" grpId="1"/>
      <p:bldP spid="91" grpId="0"/>
      <p:bldP spid="91" grpId="1"/>
      <p:bldP spid="100" grpId="0" animBg="1"/>
      <p:bldP spid="102" grpId="0" animBg="1"/>
      <p:bldP spid="102" grpId="1" animBg="1"/>
      <p:bldP spid="102" grpId="2" animBg="1"/>
      <p:bldP spid="102" grpId="3" animBg="1"/>
      <p:bldP spid="102" grpId="4" animBg="1"/>
      <p:bldP spid="102" grpId="5" animBg="1"/>
      <p:bldP spid="103" grpId="0" animBg="1"/>
      <p:bldP spid="103" grpId="1" animBg="1"/>
      <p:bldP spid="103" grpId="2" animBg="1"/>
      <p:bldP spid="103" grpId="3" animBg="1"/>
      <p:bldP spid="103" grpId="4" animBg="1"/>
      <p:bldP spid="103" grpId="5" animBg="1"/>
      <p:bldP spid="103" grpId="6" animBg="1"/>
      <p:bldP spid="104" grpId="0" animBg="1"/>
      <p:bldP spid="104" grpId="1" animBg="1"/>
      <p:bldP spid="104" grpId="2" animBg="1"/>
      <p:bldP spid="104" grpId="3" animBg="1"/>
      <p:bldP spid="104" grpId="4" animBg="1"/>
      <p:bldP spid="105" grpId="0" animBg="1"/>
      <p:bldP spid="105" grpId="1" animBg="1"/>
      <p:bldP spid="105" grpId="2" animBg="1"/>
      <p:bldP spid="105" grpId="3" animBg="1"/>
      <p:bldP spid="105" grpId="4" animBg="1"/>
      <p:bldP spid="111" grpId="0" animBg="1"/>
      <p:bldP spid="111" grpId="1" animBg="1"/>
      <p:bldP spid="111" grpId="2" animBg="1"/>
      <p:bldP spid="112" grpId="0" animBg="1"/>
      <p:bldP spid="112" grpId="1" animBg="1"/>
      <p:bldP spid="112" grpId="2" animBg="1"/>
      <p:bldP spid="114" grpId="0" animBg="1"/>
      <p:bldP spid="114" grpId="1" animBg="1"/>
      <p:bldP spid="114" grpId="2" animBg="1"/>
      <p:bldP spid="115" grpId="0" animBg="1"/>
      <p:bldP spid="115" grpId="1" animBg="1"/>
      <p:bldP spid="115" grpId="2" animBg="1"/>
      <p:bldP spid="116" grpId="0" animBg="1"/>
      <p:bldP spid="116" grpId="1" animBg="1"/>
      <p:bldP spid="117" grpId="0" animBg="1"/>
      <p:bldP spid="117" grpId="1" animBg="1"/>
      <p:bldP spid="117" grpId="2" animBg="1"/>
      <p:bldP spid="118" grpId="0" animBg="1"/>
      <p:bldP spid="118" grpId="1" animBg="1"/>
      <p:bldP spid="118" grpId="2" animBg="1"/>
      <p:bldP spid="118" grpId="3" animBg="1"/>
      <p:bldP spid="5" grpId="0" animBg="1"/>
      <p:bldP spid="120" grpId="0" animBg="1"/>
      <p:bldP spid="120" grpId="1" animBg="1"/>
      <p:bldP spid="121" grpId="0"/>
      <p:bldP spid="121" grpId="1"/>
      <p:bldP spid="122" grpId="0"/>
      <p:bldP spid="122" grpId="1"/>
      <p:bldP spid="124" grpId="0" animBg="1"/>
      <p:bldP spid="124" grpId="1" animBg="1"/>
      <p:bldP spid="124" grpId="2" animBg="1"/>
      <p:bldP spid="125" grpId="0" animBg="1"/>
      <p:bldP spid="125" grpId="1" animBg="1"/>
      <p:bldP spid="125" grpId="2" animBg="1"/>
      <p:bldP spid="126" grpId="0" animBg="1"/>
      <p:bldP spid="126" grpId="1" animBg="1"/>
      <p:bldP spid="126" grpId="2" animBg="1"/>
      <p:bldP spid="127" grpId="0" animBg="1"/>
      <p:bldP spid="127" grpId="1" animBg="1"/>
      <p:bldP spid="127" grpId="2" animBg="1"/>
      <p:bldP spid="128" grpId="0" animBg="1"/>
      <p:bldP spid="128" grpId="1" animBg="1"/>
      <p:bldP spid="128" grpId="2" animBg="1"/>
      <p:bldP spid="129" grpId="0" animBg="1"/>
      <p:bldP spid="129" grpId="1" animBg="1"/>
      <p:bldP spid="129" grpId="2" animBg="1"/>
      <p:bldP spid="130" grpId="0" animBg="1"/>
      <p:bldP spid="130" grpId="1" animBg="1"/>
      <p:bldP spid="130" grpId="2" animBg="1"/>
      <p:bldP spid="131" grpId="0" animBg="1"/>
      <p:bldP spid="131" grpId="1" animBg="1"/>
      <p:bldP spid="131" grpId="2" animBg="1"/>
      <p:bldP spid="132" grpId="0" animBg="1"/>
      <p:bldP spid="132" grpId="1" animBg="1"/>
      <p:bldP spid="132" grpId="2" animBg="1"/>
      <p:bldP spid="133" grpId="0" animBg="1"/>
      <p:bldP spid="133" grpId="1" animBg="1"/>
      <p:bldP spid="133" grpId="2" animBg="1"/>
      <p:bldP spid="134" grpId="0" animBg="1"/>
      <p:bldP spid="134" grpId="1" animBg="1"/>
      <p:bldP spid="134" grpId="2" animBg="1"/>
      <p:bldP spid="135" grpId="0" animBg="1"/>
      <p:bldP spid="135" grpId="1" animBg="1"/>
      <p:bldP spid="135" grpId="2" animBg="1"/>
      <p:bldP spid="136" grpId="0" animBg="1"/>
      <p:bldP spid="136" grpId="1" animBg="1"/>
      <p:bldP spid="136" grpId="2" animBg="1"/>
      <p:bldP spid="137" grpId="0" animBg="1"/>
      <p:bldP spid="137" grpId="1" animBg="1"/>
      <p:bldP spid="137" grpId="2" animBg="1"/>
      <p:bldP spid="138" grpId="0" animBg="1"/>
      <p:bldP spid="138" grpId="1" animBg="1"/>
      <p:bldP spid="138" grpId="2" animBg="1"/>
      <p:bldP spid="139" grpId="0" animBg="1"/>
      <p:bldP spid="139" grpId="1" animBg="1"/>
      <p:bldP spid="139" grpId="2" animBg="1"/>
      <p:bldP spid="140" grpId="0" animBg="1"/>
      <p:bldP spid="140" grpId="1" animBg="1"/>
      <p:bldP spid="140" grpId="2" animBg="1"/>
      <p:bldP spid="141" grpId="0" animBg="1"/>
      <p:bldP spid="141" grpId="1" animBg="1"/>
      <p:bldP spid="141" grpId="2" animBg="1"/>
      <p:bldP spid="142" grpId="0" animBg="1"/>
      <p:bldP spid="142" grpId="1" animBg="1"/>
      <p:bldP spid="142" grpId="2" animBg="1"/>
      <p:bldP spid="143" grpId="0" animBg="1"/>
      <p:bldP spid="143" grpId="1" animBg="1"/>
      <p:bldP spid="143" grpId="2" animBg="1"/>
      <p:bldP spid="144" grpId="0" animBg="1"/>
      <p:bldP spid="144" grpId="1" animBg="1"/>
      <p:bldP spid="144" grpId="2" animBg="1"/>
      <p:bldP spid="145" grpId="0" animBg="1"/>
      <p:bldP spid="145" grpId="1" animBg="1"/>
      <p:bldP spid="145" grpId="2" animBg="1"/>
      <p:bldP spid="146" grpId="0" animBg="1"/>
      <p:bldP spid="146" grpId="1" animBg="1"/>
      <p:bldP spid="146" grpId="2" animBg="1"/>
      <p:bldP spid="147" grpId="0" animBg="1"/>
      <p:bldP spid="147" grpId="1" animBg="1"/>
      <p:bldP spid="147" grpId="2" animBg="1"/>
      <p:bldP spid="148" grpId="0" animBg="1"/>
      <p:bldP spid="148" grpId="1" animBg="1"/>
      <p:bldP spid="148" grpId="2" animBg="1"/>
      <p:bldP spid="149" grpId="0" animBg="1"/>
      <p:bldP spid="149" grpId="1" animBg="1"/>
      <p:bldP spid="149" grpId="2" animBg="1"/>
      <p:bldP spid="150" grpId="0" animBg="1"/>
      <p:bldP spid="150" grpId="1" animBg="1"/>
      <p:bldP spid="150" grpId="2" animBg="1"/>
      <p:bldP spid="151" grpId="0" animBg="1"/>
      <p:bldP spid="151" grpId="1" animBg="1"/>
      <p:bldP spid="151" grpId="2" animBg="1"/>
      <p:bldP spid="152" grpId="0" animBg="1"/>
      <p:bldP spid="152" grpId="1" animBg="1"/>
      <p:bldP spid="152" grpId="2" animBg="1"/>
      <p:bldP spid="153" grpId="0" animBg="1"/>
      <p:bldP spid="153" grpId="1" animBg="1"/>
      <p:bldP spid="153" grpId="2" animBg="1"/>
      <p:bldP spid="154" grpId="0" animBg="1"/>
      <p:bldP spid="154" grpId="1" animBg="1"/>
      <p:bldP spid="154" grpId="2" animBg="1"/>
      <p:bldP spid="155" grpId="0" animBg="1"/>
      <p:bldP spid="155" grpId="1" animBg="1"/>
      <p:bldP spid="155" grpId="2" animBg="1"/>
      <p:bldP spid="156" grpId="0" animBg="1"/>
      <p:bldP spid="156" grpId="1" animBg="1"/>
      <p:bldP spid="156" grpId="2" animBg="1"/>
      <p:bldP spid="157" grpId="0" animBg="1"/>
      <p:bldP spid="157" grpId="1" animBg="1"/>
      <p:bldP spid="157" grpId="2" animBg="1"/>
      <p:bldP spid="158" grpId="0" animBg="1"/>
      <p:bldP spid="158" grpId="1" animBg="1"/>
      <p:bldP spid="158" grpId="2" animBg="1"/>
      <p:bldP spid="159" grpId="0" animBg="1"/>
      <p:bldP spid="159" grpId="1" animBg="1"/>
      <p:bldP spid="159" grpId="2" animBg="1"/>
      <p:bldP spid="160" grpId="0" animBg="1"/>
      <p:bldP spid="160" grpId="1" animBg="1"/>
      <p:bldP spid="160" grpId="2" animBg="1"/>
      <p:bldP spid="161" grpId="0" animBg="1"/>
      <p:bldP spid="161" grpId="1" animBg="1"/>
      <p:bldP spid="161" grpId="2" animBg="1"/>
      <p:bldP spid="162" grpId="0" animBg="1"/>
      <p:bldP spid="162" grpId="1" animBg="1"/>
      <p:bldP spid="162" grpId="2" animBg="1"/>
      <p:bldP spid="163" grpId="0" animBg="1"/>
      <p:bldP spid="163" grpId="1" animBg="1"/>
      <p:bldP spid="163" grpId="2" animBg="1"/>
      <p:bldP spid="164" grpId="0" animBg="1"/>
      <p:bldP spid="164" grpId="1" animBg="1"/>
      <p:bldP spid="164" grpId="2" animBg="1"/>
      <p:bldP spid="165" grpId="0" animBg="1"/>
      <p:bldP spid="165" grpId="1" animBg="1"/>
      <p:bldP spid="165" grpId="2" animBg="1"/>
      <p:bldP spid="166" grpId="0" animBg="1"/>
      <p:bldP spid="166" grpId="1" animBg="1"/>
      <p:bldP spid="166" grpId="2" animBg="1"/>
      <p:bldP spid="167" grpId="0" animBg="1"/>
      <p:bldP spid="167" grpId="1" animBg="1"/>
      <p:bldP spid="167" grpId="2" animBg="1"/>
      <p:bldP spid="168" grpId="0" animBg="1"/>
      <p:bldP spid="168" grpId="1" animBg="1"/>
      <p:bldP spid="168" grpId="2" animBg="1"/>
      <p:bldP spid="169" grpId="0" animBg="1"/>
      <p:bldP spid="169" grpId="1" animBg="1"/>
      <p:bldP spid="169" grpId="2" animBg="1"/>
      <p:bldP spid="170" grpId="0" animBg="1"/>
      <p:bldP spid="170" grpId="1" animBg="1"/>
      <p:bldP spid="170" grpId="2" animBg="1"/>
      <p:bldP spid="171" grpId="0" animBg="1"/>
      <p:bldP spid="171" grpId="1" animBg="1"/>
      <p:bldP spid="171" grpId="2" animBg="1"/>
      <p:bldP spid="172" grpId="0" animBg="1"/>
      <p:bldP spid="172" grpId="1" animBg="1"/>
      <p:bldP spid="172" grpId="2" animBg="1"/>
      <p:bldP spid="173" grpId="0" animBg="1"/>
      <p:bldP spid="173" grpId="1" animBg="1"/>
      <p:bldP spid="173" grpId="2" animBg="1"/>
      <p:bldP spid="174" grpId="0" animBg="1"/>
      <p:bldP spid="174" grpId="1" animBg="1"/>
      <p:bldP spid="174" grpId="2" animBg="1"/>
      <p:bldP spid="175" grpId="0" animBg="1"/>
      <p:bldP spid="175" grpId="1" animBg="1"/>
      <p:bldP spid="175" grpId="2" animBg="1"/>
      <p:bldP spid="176" grpId="0" animBg="1"/>
      <p:bldP spid="176" grpId="1" animBg="1"/>
      <p:bldP spid="176" grpId="2" animBg="1"/>
      <p:bldP spid="177" grpId="0" animBg="1"/>
      <p:bldP spid="177" grpId="1" animBg="1"/>
      <p:bldP spid="177" grpId="2" animBg="1"/>
      <p:bldP spid="178" grpId="0" animBg="1"/>
      <p:bldP spid="178" grpId="1" animBg="1"/>
      <p:bldP spid="178" grpId="2" animBg="1"/>
      <p:bldP spid="179" grpId="0" animBg="1"/>
      <p:bldP spid="179" grpId="1" animBg="1"/>
      <p:bldP spid="179" grpId="2" animBg="1"/>
      <p:bldP spid="180" grpId="0" animBg="1"/>
      <p:bldP spid="180" grpId="1" animBg="1"/>
      <p:bldP spid="180" grpId="2" animBg="1"/>
      <p:bldP spid="181" grpId="0" animBg="1"/>
      <p:bldP spid="181" grpId="1" animBg="1"/>
      <p:bldP spid="181" grpId="2" animBg="1"/>
      <p:bldP spid="182" grpId="0" animBg="1"/>
      <p:bldP spid="182" grpId="1" animBg="1"/>
      <p:bldP spid="182" grpId="2" animBg="1"/>
      <p:bldP spid="183" grpId="0" animBg="1"/>
      <p:bldP spid="183" grpId="1" animBg="1"/>
      <p:bldP spid="183" grpId="2" animBg="1"/>
      <p:bldP spid="184" grpId="0" animBg="1"/>
      <p:bldP spid="184" grpId="1" animBg="1"/>
      <p:bldP spid="184" grpId="2" animBg="1"/>
      <p:bldP spid="185" grpId="0" animBg="1"/>
      <p:bldP spid="185" grpId="1" animBg="1"/>
      <p:bldP spid="185" grpId="2" animBg="1"/>
      <p:bldP spid="186" grpId="0" animBg="1"/>
      <p:bldP spid="186" grpId="1" animBg="1"/>
      <p:bldP spid="186" grpId="2" animBg="1"/>
      <p:bldP spid="187" grpId="0" animBg="1"/>
      <p:bldP spid="187" grpId="1" animBg="1"/>
      <p:bldP spid="187" grpId="2"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161616"/>
        </a:solidFill>
        <a:effectLst/>
      </p:bgPr>
    </p:bg>
    <p:spTree>
      <p:nvGrpSpPr>
        <p:cNvPr id="1" name=""/>
        <p:cNvGrpSpPr/>
        <p:nvPr/>
      </p:nvGrpSpPr>
      <p:grpSpPr>
        <a:xfrm>
          <a:off x="0" y="0"/>
          <a:ext cx="0" cy="0"/>
          <a:chOff x="0" y="0"/>
          <a:chExt cx="0" cy="0"/>
        </a:xfrm>
      </p:grpSpPr>
      <p:grpSp>
        <p:nvGrpSpPr>
          <p:cNvPr id="4" name="组合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428750" y="-4095750"/>
            <a:ext cx="15049500" cy="15049500"/>
            <a:chOff x="-1428750" y="-4095750"/>
            <a:chExt cx="15049500" cy="15049500"/>
          </a:xfrm>
        </p:grpSpPr>
        <p:sp>
          <p:nvSpPr>
            <p:cNvPr id="5" name="椭圆 4"/>
            <p:cNvSpPr/>
            <p:nvPr/>
          </p:nvSpPr>
          <p:spPr>
            <a:xfrm>
              <a:off x="1205408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428750" y="-4095750"/>
              <a:ext cx="15049500" cy="15049500"/>
            </a:xfrm>
            <a:prstGeom prst="ellipse">
              <a:avLst/>
            </a:prstGeom>
            <a:noFill/>
            <a:ln>
              <a:solidFill>
                <a:srgbClr val="00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428750" y="-4095750"/>
            <a:ext cx="15049500" cy="15049500"/>
            <a:chOff x="-1428750" y="-4095750"/>
            <a:chExt cx="15049500" cy="15049500"/>
          </a:xfrm>
        </p:grpSpPr>
        <p:grpSp>
          <p:nvGrpSpPr>
            <p:cNvPr id="9" name="组合 8"/>
            <p:cNvGrpSpPr/>
            <p:nvPr/>
          </p:nvGrpSpPr>
          <p:grpSpPr>
            <a:xfrm>
              <a:off x="11701488" y="18000"/>
              <a:ext cx="424593" cy="393429"/>
              <a:chOff x="11701488" y="18000"/>
              <a:chExt cx="424593" cy="393429"/>
            </a:xfrm>
          </p:grpSpPr>
          <p:sp>
            <p:nvSpPr>
              <p:cNvPr id="11" name="椭圆 10"/>
              <p:cNvSpPr/>
              <p:nvPr/>
            </p:nvSpPr>
            <p:spPr>
              <a:xfrm>
                <a:off x="1170148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1205408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椭圆 9"/>
            <p:cNvSpPr/>
            <p:nvPr/>
          </p:nvSpPr>
          <p:spPr>
            <a:xfrm>
              <a:off x="-1428750" y="-4095750"/>
              <a:ext cx="15049500" cy="15049500"/>
            </a:xfrm>
            <a:prstGeom prst="ellipse">
              <a:avLst/>
            </a:prstGeom>
            <a:noFill/>
            <a:ln>
              <a:solidFill>
                <a:srgbClr val="385D8A">
                  <a:alpha val="6588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4" name="组合 13"/>
            <p:cNvGrpSpPr/>
            <p:nvPr/>
          </p:nvGrpSpPr>
          <p:grpSpPr>
            <a:xfrm>
              <a:off x="11348895" y="18000"/>
              <a:ext cx="777186" cy="714858"/>
              <a:chOff x="11348895" y="18000"/>
              <a:chExt cx="777186" cy="714858"/>
            </a:xfrm>
          </p:grpSpPr>
          <p:sp>
            <p:nvSpPr>
              <p:cNvPr id="17" name="椭圆 16"/>
              <p:cNvSpPr/>
              <p:nvPr/>
            </p:nvSpPr>
            <p:spPr>
              <a:xfrm>
                <a:off x="1170148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1134889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1205408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椭圆 1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21" name="组合 20"/>
            <p:cNvGrpSpPr/>
            <p:nvPr/>
          </p:nvGrpSpPr>
          <p:grpSpPr>
            <a:xfrm>
              <a:off x="10996302" y="18000"/>
              <a:ext cx="1129779" cy="1036287"/>
              <a:chOff x="10996302" y="18000"/>
              <a:chExt cx="1129779" cy="1036287"/>
            </a:xfrm>
          </p:grpSpPr>
          <p:sp>
            <p:nvSpPr>
              <p:cNvPr id="23" name="椭圆 22"/>
              <p:cNvSpPr/>
              <p:nvPr/>
            </p:nvSpPr>
            <p:spPr>
              <a:xfrm>
                <a:off x="1134889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170148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1099630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1205408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椭圆 21"/>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28" name="组合 27"/>
            <p:cNvGrpSpPr/>
            <p:nvPr/>
          </p:nvGrpSpPr>
          <p:grpSpPr>
            <a:xfrm>
              <a:off x="10643709" y="18000"/>
              <a:ext cx="1482372" cy="1357716"/>
              <a:chOff x="10643709" y="18000"/>
              <a:chExt cx="1482372" cy="1357716"/>
            </a:xfrm>
          </p:grpSpPr>
          <p:sp>
            <p:nvSpPr>
              <p:cNvPr id="30" name="椭圆 29"/>
              <p:cNvSpPr/>
              <p:nvPr/>
            </p:nvSpPr>
            <p:spPr>
              <a:xfrm>
                <a:off x="1134889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1099630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1170148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1064370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1205408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椭圆 2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 name="组合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36" name="组合 35"/>
            <p:cNvGrpSpPr/>
            <p:nvPr/>
          </p:nvGrpSpPr>
          <p:grpSpPr>
            <a:xfrm>
              <a:off x="10291116" y="18000"/>
              <a:ext cx="1834965" cy="1679145"/>
              <a:chOff x="10291116" y="18000"/>
              <a:chExt cx="1834965" cy="1679145"/>
            </a:xfrm>
          </p:grpSpPr>
          <p:sp>
            <p:nvSpPr>
              <p:cNvPr id="38" name="椭圆 37"/>
              <p:cNvSpPr/>
              <p:nvPr/>
            </p:nvSpPr>
            <p:spPr>
              <a:xfrm>
                <a:off x="1099630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a:off x="1134889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1064370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1170148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1029111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a:off x="1205408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 name="椭圆 3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 name="组合 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45" name="组合 44"/>
            <p:cNvGrpSpPr/>
            <p:nvPr/>
          </p:nvGrpSpPr>
          <p:grpSpPr>
            <a:xfrm>
              <a:off x="9938523" y="18000"/>
              <a:ext cx="2187558" cy="2000574"/>
              <a:chOff x="9938523" y="18000"/>
              <a:chExt cx="2187558" cy="2000574"/>
            </a:xfrm>
          </p:grpSpPr>
          <p:sp>
            <p:nvSpPr>
              <p:cNvPr id="47" name="椭圆 46"/>
              <p:cNvSpPr/>
              <p:nvPr/>
            </p:nvSpPr>
            <p:spPr>
              <a:xfrm>
                <a:off x="1099630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1064370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1134889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1029111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p:nvPr/>
            </p:nvSpPr>
            <p:spPr>
              <a:xfrm>
                <a:off x="1170148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a:off x="993852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p:nvPr/>
            </p:nvSpPr>
            <p:spPr>
              <a:xfrm>
                <a:off x="1205408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 name="椭圆 4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55" name="组合 54"/>
            <p:cNvGrpSpPr/>
            <p:nvPr/>
          </p:nvGrpSpPr>
          <p:grpSpPr>
            <a:xfrm>
              <a:off x="9585930" y="18000"/>
              <a:ext cx="2540151" cy="2322003"/>
              <a:chOff x="9585930" y="18000"/>
              <a:chExt cx="2540151" cy="2322003"/>
            </a:xfrm>
          </p:grpSpPr>
          <p:sp>
            <p:nvSpPr>
              <p:cNvPr id="57" name="椭圆 56"/>
              <p:cNvSpPr/>
              <p:nvPr/>
            </p:nvSpPr>
            <p:spPr>
              <a:xfrm>
                <a:off x="1064370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椭圆 57"/>
              <p:cNvSpPr/>
              <p:nvPr/>
            </p:nvSpPr>
            <p:spPr>
              <a:xfrm>
                <a:off x="1099630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p:cNvSpPr/>
              <p:nvPr/>
            </p:nvSpPr>
            <p:spPr>
              <a:xfrm>
                <a:off x="1029111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椭圆 59"/>
              <p:cNvSpPr/>
              <p:nvPr/>
            </p:nvSpPr>
            <p:spPr>
              <a:xfrm>
                <a:off x="1134889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椭圆 60"/>
              <p:cNvSpPr/>
              <p:nvPr/>
            </p:nvSpPr>
            <p:spPr>
              <a:xfrm>
                <a:off x="993852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椭圆 61"/>
              <p:cNvSpPr/>
              <p:nvPr/>
            </p:nvSpPr>
            <p:spPr>
              <a:xfrm>
                <a:off x="1170148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椭圆 62"/>
              <p:cNvSpPr/>
              <p:nvPr/>
            </p:nvSpPr>
            <p:spPr>
              <a:xfrm>
                <a:off x="958593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椭圆 63"/>
              <p:cNvSpPr/>
              <p:nvPr/>
            </p:nvSpPr>
            <p:spPr>
              <a:xfrm>
                <a:off x="1205408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6" name="椭圆 5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5" name="组合 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66" name="组合 65"/>
            <p:cNvGrpSpPr/>
            <p:nvPr/>
          </p:nvGrpSpPr>
          <p:grpSpPr>
            <a:xfrm>
              <a:off x="9233337" y="18000"/>
              <a:ext cx="2892744" cy="2643432"/>
              <a:chOff x="9233337" y="18000"/>
              <a:chExt cx="2892744" cy="2643432"/>
            </a:xfrm>
          </p:grpSpPr>
          <p:sp>
            <p:nvSpPr>
              <p:cNvPr id="68" name="椭圆 67"/>
              <p:cNvSpPr/>
              <p:nvPr/>
            </p:nvSpPr>
            <p:spPr>
              <a:xfrm>
                <a:off x="1064370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椭圆 68"/>
              <p:cNvSpPr/>
              <p:nvPr/>
            </p:nvSpPr>
            <p:spPr>
              <a:xfrm>
                <a:off x="1029111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椭圆 69"/>
              <p:cNvSpPr/>
              <p:nvPr/>
            </p:nvSpPr>
            <p:spPr>
              <a:xfrm>
                <a:off x="1099630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椭圆 70"/>
              <p:cNvSpPr/>
              <p:nvPr/>
            </p:nvSpPr>
            <p:spPr>
              <a:xfrm>
                <a:off x="993852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p:cNvSpPr/>
              <p:nvPr/>
            </p:nvSpPr>
            <p:spPr>
              <a:xfrm>
                <a:off x="1134889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p:cNvSpPr/>
              <p:nvPr/>
            </p:nvSpPr>
            <p:spPr>
              <a:xfrm>
                <a:off x="1170148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椭圆 73"/>
              <p:cNvSpPr/>
              <p:nvPr/>
            </p:nvSpPr>
            <p:spPr>
              <a:xfrm>
                <a:off x="958593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p:cNvSpPr/>
              <p:nvPr/>
            </p:nvSpPr>
            <p:spPr>
              <a:xfrm>
                <a:off x="9233337"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椭圆 75"/>
              <p:cNvSpPr/>
              <p:nvPr/>
            </p:nvSpPr>
            <p:spPr>
              <a:xfrm>
                <a:off x="1205408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7" name="椭圆 6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7" name="组合 7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78" name="组合 77"/>
            <p:cNvGrpSpPr/>
            <p:nvPr/>
          </p:nvGrpSpPr>
          <p:grpSpPr>
            <a:xfrm>
              <a:off x="8880744" y="18000"/>
              <a:ext cx="3245337" cy="2964861"/>
              <a:chOff x="8880744" y="18000"/>
              <a:chExt cx="3245337" cy="2964861"/>
            </a:xfrm>
          </p:grpSpPr>
          <p:sp>
            <p:nvSpPr>
              <p:cNvPr id="80" name="椭圆 79"/>
              <p:cNvSpPr/>
              <p:nvPr/>
            </p:nvSpPr>
            <p:spPr>
              <a:xfrm>
                <a:off x="10291116"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p:cNvSpPr/>
              <p:nvPr/>
            </p:nvSpPr>
            <p:spPr>
              <a:xfrm>
                <a:off x="10643709"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椭圆 81"/>
              <p:cNvSpPr/>
              <p:nvPr/>
            </p:nvSpPr>
            <p:spPr>
              <a:xfrm>
                <a:off x="9938523"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椭圆 82"/>
              <p:cNvSpPr/>
              <p:nvPr/>
            </p:nvSpPr>
            <p:spPr>
              <a:xfrm>
                <a:off x="10996302"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p:cNvSpPr/>
              <p:nvPr/>
            </p:nvSpPr>
            <p:spPr>
              <a:xfrm>
                <a:off x="11348895"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椭圆 84"/>
              <p:cNvSpPr/>
              <p:nvPr/>
            </p:nvSpPr>
            <p:spPr>
              <a:xfrm>
                <a:off x="9233337"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椭圆 85"/>
              <p:cNvSpPr/>
              <p:nvPr/>
            </p:nvSpPr>
            <p:spPr>
              <a:xfrm>
                <a:off x="11701488"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p:cNvSpPr/>
              <p:nvPr/>
            </p:nvSpPr>
            <p:spPr>
              <a:xfrm>
                <a:off x="9585930"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椭圆 87"/>
              <p:cNvSpPr/>
              <p:nvPr/>
            </p:nvSpPr>
            <p:spPr>
              <a:xfrm>
                <a:off x="8880744"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椭圆 88"/>
              <p:cNvSpPr/>
              <p:nvPr/>
            </p:nvSpPr>
            <p:spPr>
              <a:xfrm>
                <a:off x="12054081"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椭圆 7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0" name="组合 8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428750" y="-4059750"/>
            <a:chExt cx="14977500" cy="14977500"/>
          </a:xfrm>
        </p:grpSpPr>
        <p:grpSp>
          <p:nvGrpSpPr>
            <p:cNvPr id="91" name="组合 90"/>
            <p:cNvGrpSpPr/>
            <p:nvPr/>
          </p:nvGrpSpPr>
          <p:grpSpPr>
            <a:xfrm>
              <a:off x="8528151" y="18000"/>
              <a:ext cx="3597930" cy="3286290"/>
              <a:chOff x="8528151" y="18000"/>
              <a:chExt cx="3597930" cy="3286290"/>
            </a:xfrm>
          </p:grpSpPr>
          <p:sp>
            <p:nvSpPr>
              <p:cNvPr id="93" name="椭圆 92"/>
              <p:cNvSpPr/>
              <p:nvPr/>
            </p:nvSpPr>
            <p:spPr>
              <a:xfrm>
                <a:off x="10291116"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椭圆 93"/>
              <p:cNvSpPr/>
              <p:nvPr/>
            </p:nvSpPr>
            <p:spPr>
              <a:xfrm>
                <a:off x="9938523"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椭圆 94"/>
              <p:cNvSpPr/>
              <p:nvPr/>
            </p:nvSpPr>
            <p:spPr>
              <a:xfrm>
                <a:off x="10643709"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椭圆 95"/>
              <p:cNvSpPr/>
              <p:nvPr/>
            </p:nvSpPr>
            <p:spPr>
              <a:xfrm>
                <a:off x="10996302"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椭圆 96"/>
              <p:cNvSpPr/>
              <p:nvPr/>
            </p:nvSpPr>
            <p:spPr>
              <a:xfrm>
                <a:off x="11348895"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椭圆 97"/>
              <p:cNvSpPr/>
              <p:nvPr/>
            </p:nvSpPr>
            <p:spPr>
              <a:xfrm>
                <a:off x="9233337"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椭圆 98"/>
              <p:cNvSpPr/>
              <p:nvPr/>
            </p:nvSpPr>
            <p:spPr>
              <a:xfrm>
                <a:off x="8880744"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椭圆 99"/>
              <p:cNvSpPr/>
              <p:nvPr/>
            </p:nvSpPr>
            <p:spPr>
              <a:xfrm>
                <a:off x="11701488"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椭圆 100"/>
              <p:cNvSpPr/>
              <p:nvPr/>
            </p:nvSpPr>
            <p:spPr>
              <a:xfrm>
                <a:off x="9585930"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椭圆 101"/>
              <p:cNvSpPr/>
              <p:nvPr/>
            </p:nvSpPr>
            <p:spPr>
              <a:xfrm>
                <a:off x="852815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椭圆 102"/>
              <p:cNvSpPr/>
              <p:nvPr/>
            </p:nvSpPr>
            <p:spPr>
              <a:xfrm>
                <a:off x="12054081"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2" name="椭圆 91"/>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4" name="组合 1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05" name="组合 104"/>
            <p:cNvGrpSpPr/>
            <p:nvPr/>
          </p:nvGrpSpPr>
          <p:grpSpPr>
            <a:xfrm>
              <a:off x="8175558" y="18000"/>
              <a:ext cx="3597930" cy="3286290"/>
              <a:chOff x="8175558" y="18000"/>
              <a:chExt cx="3597930" cy="3286290"/>
            </a:xfrm>
          </p:grpSpPr>
          <p:sp>
            <p:nvSpPr>
              <p:cNvPr id="107" name="椭圆 106"/>
              <p:cNvSpPr/>
              <p:nvPr/>
            </p:nvSpPr>
            <p:spPr>
              <a:xfrm>
                <a:off x="9938523"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椭圆 107"/>
              <p:cNvSpPr/>
              <p:nvPr/>
            </p:nvSpPr>
            <p:spPr>
              <a:xfrm>
                <a:off x="10291116"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椭圆 108"/>
              <p:cNvSpPr/>
              <p:nvPr/>
            </p:nvSpPr>
            <p:spPr>
              <a:xfrm>
                <a:off x="10643709"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椭圆 109"/>
              <p:cNvSpPr/>
              <p:nvPr/>
            </p:nvSpPr>
            <p:spPr>
              <a:xfrm>
                <a:off x="10996302"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椭圆 110"/>
              <p:cNvSpPr/>
              <p:nvPr/>
            </p:nvSpPr>
            <p:spPr>
              <a:xfrm>
                <a:off x="8880744"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椭圆 111"/>
              <p:cNvSpPr/>
              <p:nvPr/>
            </p:nvSpPr>
            <p:spPr>
              <a:xfrm>
                <a:off x="11348895"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椭圆 112"/>
              <p:cNvSpPr/>
              <p:nvPr/>
            </p:nvSpPr>
            <p:spPr>
              <a:xfrm>
                <a:off x="9233337"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椭圆 113"/>
              <p:cNvSpPr/>
              <p:nvPr/>
            </p:nvSpPr>
            <p:spPr>
              <a:xfrm>
                <a:off x="852815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椭圆 114"/>
              <p:cNvSpPr/>
              <p:nvPr/>
            </p:nvSpPr>
            <p:spPr>
              <a:xfrm>
                <a:off x="11701488"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椭圆 115"/>
              <p:cNvSpPr/>
              <p:nvPr/>
            </p:nvSpPr>
            <p:spPr>
              <a:xfrm>
                <a:off x="9585930"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p:cNvSpPr/>
              <p:nvPr/>
            </p:nvSpPr>
            <p:spPr>
              <a:xfrm>
                <a:off x="817555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6" name="椭圆 10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428750" y="-4059750"/>
            <a:chExt cx="14977500" cy="14977500"/>
          </a:xfrm>
        </p:grpSpPr>
        <p:grpSp>
          <p:nvGrpSpPr>
            <p:cNvPr id="119" name="组合 118"/>
            <p:cNvGrpSpPr/>
            <p:nvPr/>
          </p:nvGrpSpPr>
          <p:grpSpPr>
            <a:xfrm>
              <a:off x="7822965" y="18000"/>
              <a:ext cx="3597930" cy="3286290"/>
              <a:chOff x="7822965" y="18000"/>
              <a:chExt cx="3597930" cy="3286290"/>
            </a:xfrm>
          </p:grpSpPr>
          <p:sp>
            <p:nvSpPr>
              <p:cNvPr id="121" name="椭圆 120"/>
              <p:cNvSpPr/>
              <p:nvPr/>
            </p:nvSpPr>
            <p:spPr>
              <a:xfrm>
                <a:off x="9938523"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椭圆 121"/>
              <p:cNvSpPr/>
              <p:nvPr/>
            </p:nvSpPr>
            <p:spPr>
              <a:xfrm>
                <a:off x="10291116"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p:cNvSpPr/>
              <p:nvPr/>
            </p:nvSpPr>
            <p:spPr>
              <a:xfrm>
                <a:off x="10643709"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椭圆 123"/>
              <p:cNvSpPr/>
              <p:nvPr/>
            </p:nvSpPr>
            <p:spPr>
              <a:xfrm>
                <a:off x="10996302"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椭圆 124"/>
              <p:cNvSpPr/>
              <p:nvPr/>
            </p:nvSpPr>
            <p:spPr>
              <a:xfrm>
                <a:off x="8880744"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p:cNvSpPr/>
              <p:nvPr/>
            </p:nvSpPr>
            <p:spPr>
              <a:xfrm>
                <a:off x="852815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椭圆 126"/>
              <p:cNvSpPr/>
              <p:nvPr/>
            </p:nvSpPr>
            <p:spPr>
              <a:xfrm>
                <a:off x="11348895"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椭圆 127"/>
              <p:cNvSpPr/>
              <p:nvPr/>
            </p:nvSpPr>
            <p:spPr>
              <a:xfrm>
                <a:off x="9233337"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p:cNvSpPr/>
              <p:nvPr/>
            </p:nvSpPr>
            <p:spPr>
              <a:xfrm>
                <a:off x="817555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椭圆 129"/>
              <p:cNvSpPr/>
              <p:nvPr/>
            </p:nvSpPr>
            <p:spPr>
              <a:xfrm>
                <a:off x="9585930"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椭圆 130"/>
              <p:cNvSpPr/>
              <p:nvPr/>
            </p:nvSpPr>
            <p:spPr>
              <a:xfrm>
                <a:off x="782296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0" name="椭圆 119"/>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2" name="组合 1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33" name="组合 132"/>
            <p:cNvGrpSpPr/>
            <p:nvPr/>
          </p:nvGrpSpPr>
          <p:grpSpPr>
            <a:xfrm>
              <a:off x="7470372" y="18000"/>
              <a:ext cx="3597930" cy="3286290"/>
              <a:chOff x="7470372" y="18000"/>
              <a:chExt cx="3597930" cy="3286290"/>
            </a:xfrm>
          </p:grpSpPr>
          <p:sp>
            <p:nvSpPr>
              <p:cNvPr id="135" name="椭圆 134"/>
              <p:cNvSpPr/>
              <p:nvPr/>
            </p:nvSpPr>
            <p:spPr>
              <a:xfrm>
                <a:off x="9938523"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椭圆 135"/>
              <p:cNvSpPr/>
              <p:nvPr/>
            </p:nvSpPr>
            <p:spPr>
              <a:xfrm>
                <a:off x="10291116"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7" name="椭圆 136"/>
              <p:cNvSpPr/>
              <p:nvPr/>
            </p:nvSpPr>
            <p:spPr>
              <a:xfrm>
                <a:off x="10643709"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8" name="椭圆 137"/>
              <p:cNvSpPr/>
              <p:nvPr/>
            </p:nvSpPr>
            <p:spPr>
              <a:xfrm>
                <a:off x="852815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椭圆 138"/>
              <p:cNvSpPr/>
              <p:nvPr/>
            </p:nvSpPr>
            <p:spPr>
              <a:xfrm>
                <a:off x="10996302"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椭圆 139"/>
              <p:cNvSpPr/>
              <p:nvPr/>
            </p:nvSpPr>
            <p:spPr>
              <a:xfrm>
                <a:off x="8880744"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椭圆 140"/>
              <p:cNvSpPr/>
              <p:nvPr/>
            </p:nvSpPr>
            <p:spPr>
              <a:xfrm>
                <a:off x="817555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椭圆 141"/>
              <p:cNvSpPr/>
              <p:nvPr/>
            </p:nvSpPr>
            <p:spPr>
              <a:xfrm>
                <a:off x="9233337"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椭圆 142"/>
              <p:cNvSpPr/>
              <p:nvPr/>
            </p:nvSpPr>
            <p:spPr>
              <a:xfrm>
                <a:off x="782296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4" name="椭圆 143"/>
              <p:cNvSpPr/>
              <p:nvPr/>
            </p:nvSpPr>
            <p:spPr>
              <a:xfrm>
                <a:off x="9585930"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5" name="椭圆 144"/>
              <p:cNvSpPr/>
              <p:nvPr/>
            </p:nvSpPr>
            <p:spPr>
              <a:xfrm>
                <a:off x="747037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4" name="椭圆 13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6" name="组合 1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428750" y="-4059750"/>
            <a:chExt cx="14977500" cy="14977500"/>
          </a:xfrm>
        </p:grpSpPr>
        <p:grpSp>
          <p:nvGrpSpPr>
            <p:cNvPr id="147" name="组合 146"/>
            <p:cNvGrpSpPr/>
            <p:nvPr/>
          </p:nvGrpSpPr>
          <p:grpSpPr>
            <a:xfrm>
              <a:off x="7117779" y="18000"/>
              <a:ext cx="3597930" cy="3286290"/>
              <a:chOff x="7117779" y="18000"/>
              <a:chExt cx="3597930" cy="3286290"/>
            </a:xfrm>
          </p:grpSpPr>
          <p:sp>
            <p:nvSpPr>
              <p:cNvPr id="149" name="椭圆 148"/>
              <p:cNvSpPr/>
              <p:nvPr/>
            </p:nvSpPr>
            <p:spPr>
              <a:xfrm>
                <a:off x="9938523"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0" name="椭圆 149"/>
              <p:cNvSpPr/>
              <p:nvPr/>
            </p:nvSpPr>
            <p:spPr>
              <a:xfrm>
                <a:off x="10291116"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1" name="椭圆 150"/>
              <p:cNvSpPr/>
              <p:nvPr/>
            </p:nvSpPr>
            <p:spPr>
              <a:xfrm>
                <a:off x="10643709"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2" name="椭圆 151"/>
              <p:cNvSpPr/>
              <p:nvPr/>
            </p:nvSpPr>
            <p:spPr>
              <a:xfrm>
                <a:off x="852815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椭圆 152"/>
              <p:cNvSpPr/>
              <p:nvPr/>
            </p:nvSpPr>
            <p:spPr>
              <a:xfrm>
                <a:off x="817555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4" name="椭圆 153"/>
              <p:cNvSpPr/>
              <p:nvPr/>
            </p:nvSpPr>
            <p:spPr>
              <a:xfrm>
                <a:off x="8880744"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5" name="椭圆 154"/>
              <p:cNvSpPr/>
              <p:nvPr/>
            </p:nvSpPr>
            <p:spPr>
              <a:xfrm>
                <a:off x="782296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6" name="椭圆 155"/>
              <p:cNvSpPr/>
              <p:nvPr/>
            </p:nvSpPr>
            <p:spPr>
              <a:xfrm>
                <a:off x="9233337"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7" name="椭圆 156"/>
              <p:cNvSpPr/>
              <p:nvPr/>
            </p:nvSpPr>
            <p:spPr>
              <a:xfrm>
                <a:off x="747037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8" name="椭圆 157"/>
              <p:cNvSpPr/>
              <p:nvPr/>
            </p:nvSpPr>
            <p:spPr>
              <a:xfrm>
                <a:off x="9585930"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9" name="椭圆 158"/>
              <p:cNvSpPr/>
              <p:nvPr/>
            </p:nvSpPr>
            <p:spPr>
              <a:xfrm>
                <a:off x="711777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8" name="椭圆 147"/>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0" name="组合 15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61" name="组合 160"/>
            <p:cNvGrpSpPr/>
            <p:nvPr/>
          </p:nvGrpSpPr>
          <p:grpSpPr>
            <a:xfrm>
              <a:off x="6765186" y="18000"/>
              <a:ext cx="3597930" cy="3286290"/>
              <a:chOff x="6765186" y="18000"/>
              <a:chExt cx="3597930" cy="3286290"/>
            </a:xfrm>
          </p:grpSpPr>
          <p:sp>
            <p:nvSpPr>
              <p:cNvPr id="163" name="椭圆 162"/>
              <p:cNvSpPr/>
              <p:nvPr/>
            </p:nvSpPr>
            <p:spPr>
              <a:xfrm>
                <a:off x="9938523"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4" name="椭圆 163"/>
              <p:cNvSpPr/>
              <p:nvPr/>
            </p:nvSpPr>
            <p:spPr>
              <a:xfrm>
                <a:off x="10291116"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5" name="椭圆 164"/>
              <p:cNvSpPr/>
              <p:nvPr/>
            </p:nvSpPr>
            <p:spPr>
              <a:xfrm>
                <a:off x="817555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6" name="椭圆 165"/>
              <p:cNvSpPr/>
              <p:nvPr/>
            </p:nvSpPr>
            <p:spPr>
              <a:xfrm>
                <a:off x="852815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7" name="椭圆 166"/>
              <p:cNvSpPr/>
              <p:nvPr/>
            </p:nvSpPr>
            <p:spPr>
              <a:xfrm>
                <a:off x="782296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8" name="椭圆 167"/>
              <p:cNvSpPr/>
              <p:nvPr/>
            </p:nvSpPr>
            <p:spPr>
              <a:xfrm>
                <a:off x="8880744"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9" name="椭圆 168"/>
              <p:cNvSpPr/>
              <p:nvPr/>
            </p:nvSpPr>
            <p:spPr>
              <a:xfrm>
                <a:off x="747037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0" name="椭圆 169"/>
              <p:cNvSpPr/>
              <p:nvPr/>
            </p:nvSpPr>
            <p:spPr>
              <a:xfrm>
                <a:off x="9233337"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椭圆 170"/>
              <p:cNvSpPr/>
              <p:nvPr/>
            </p:nvSpPr>
            <p:spPr>
              <a:xfrm>
                <a:off x="711777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2" name="椭圆 171"/>
              <p:cNvSpPr/>
              <p:nvPr/>
            </p:nvSpPr>
            <p:spPr>
              <a:xfrm>
                <a:off x="9585930"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3" name="椭圆 172"/>
              <p:cNvSpPr/>
              <p:nvPr/>
            </p:nvSpPr>
            <p:spPr>
              <a:xfrm>
                <a:off x="676518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2" name="椭圆 161"/>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4" name="组合 1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428750" y="-4059750"/>
            <a:chExt cx="14977500" cy="14977500"/>
          </a:xfrm>
        </p:grpSpPr>
        <p:grpSp>
          <p:nvGrpSpPr>
            <p:cNvPr id="175" name="组合 174"/>
            <p:cNvGrpSpPr/>
            <p:nvPr/>
          </p:nvGrpSpPr>
          <p:grpSpPr>
            <a:xfrm>
              <a:off x="6412593" y="18000"/>
              <a:ext cx="3597930" cy="3286290"/>
              <a:chOff x="6412593" y="18000"/>
              <a:chExt cx="3597930" cy="3286290"/>
            </a:xfrm>
          </p:grpSpPr>
          <p:sp>
            <p:nvSpPr>
              <p:cNvPr id="177" name="椭圆 176"/>
              <p:cNvSpPr/>
              <p:nvPr/>
            </p:nvSpPr>
            <p:spPr>
              <a:xfrm>
                <a:off x="9938523"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8" name="椭圆 177"/>
              <p:cNvSpPr/>
              <p:nvPr/>
            </p:nvSpPr>
            <p:spPr>
              <a:xfrm>
                <a:off x="817555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9" name="椭圆 178"/>
              <p:cNvSpPr/>
              <p:nvPr/>
            </p:nvSpPr>
            <p:spPr>
              <a:xfrm>
                <a:off x="782296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0" name="椭圆 179"/>
              <p:cNvSpPr/>
              <p:nvPr/>
            </p:nvSpPr>
            <p:spPr>
              <a:xfrm>
                <a:off x="852815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1" name="椭圆 180"/>
              <p:cNvSpPr/>
              <p:nvPr/>
            </p:nvSpPr>
            <p:spPr>
              <a:xfrm>
                <a:off x="747037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2" name="椭圆 181"/>
              <p:cNvSpPr/>
              <p:nvPr/>
            </p:nvSpPr>
            <p:spPr>
              <a:xfrm>
                <a:off x="8880744"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3" name="椭圆 182"/>
              <p:cNvSpPr/>
              <p:nvPr/>
            </p:nvSpPr>
            <p:spPr>
              <a:xfrm>
                <a:off x="711777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4" name="椭圆 183"/>
              <p:cNvSpPr/>
              <p:nvPr/>
            </p:nvSpPr>
            <p:spPr>
              <a:xfrm>
                <a:off x="9233337"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5" name="椭圆 184"/>
              <p:cNvSpPr/>
              <p:nvPr/>
            </p:nvSpPr>
            <p:spPr>
              <a:xfrm>
                <a:off x="676518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6" name="椭圆 185"/>
              <p:cNvSpPr/>
              <p:nvPr/>
            </p:nvSpPr>
            <p:spPr>
              <a:xfrm>
                <a:off x="9585930"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7" name="椭圆 186"/>
              <p:cNvSpPr/>
              <p:nvPr/>
            </p:nvSpPr>
            <p:spPr>
              <a:xfrm>
                <a:off x="641259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6" name="椭圆 175"/>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8" name="组合 18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189" name="组合 188"/>
            <p:cNvGrpSpPr/>
            <p:nvPr/>
          </p:nvGrpSpPr>
          <p:grpSpPr>
            <a:xfrm>
              <a:off x="6060000" y="18000"/>
              <a:ext cx="3597930" cy="3286290"/>
              <a:chOff x="6060000" y="18000"/>
              <a:chExt cx="3597930" cy="3286290"/>
            </a:xfrm>
          </p:grpSpPr>
          <p:sp>
            <p:nvSpPr>
              <p:cNvPr id="191" name="椭圆 190"/>
              <p:cNvSpPr/>
              <p:nvPr/>
            </p:nvSpPr>
            <p:spPr>
              <a:xfrm>
                <a:off x="782296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2" name="椭圆 191"/>
              <p:cNvSpPr/>
              <p:nvPr/>
            </p:nvSpPr>
            <p:spPr>
              <a:xfrm>
                <a:off x="817555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3" name="椭圆 192"/>
              <p:cNvSpPr/>
              <p:nvPr/>
            </p:nvSpPr>
            <p:spPr>
              <a:xfrm>
                <a:off x="747037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4" name="椭圆 193"/>
              <p:cNvSpPr/>
              <p:nvPr/>
            </p:nvSpPr>
            <p:spPr>
              <a:xfrm>
                <a:off x="852815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椭圆 194"/>
              <p:cNvSpPr/>
              <p:nvPr/>
            </p:nvSpPr>
            <p:spPr>
              <a:xfrm>
                <a:off x="711777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6" name="椭圆 195"/>
              <p:cNvSpPr/>
              <p:nvPr/>
            </p:nvSpPr>
            <p:spPr>
              <a:xfrm>
                <a:off x="8880744"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7" name="椭圆 196"/>
              <p:cNvSpPr/>
              <p:nvPr/>
            </p:nvSpPr>
            <p:spPr>
              <a:xfrm>
                <a:off x="676518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8" name="椭圆 197"/>
              <p:cNvSpPr/>
              <p:nvPr/>
            </p:nvSpPr>
            <p:spPr>
              <a:xfrm>
                <a:off x="9233337"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9" name="椭圆 198"/>
              <p:cNvSpPr/>
              <p:nvPr/>
            </p:nvSpPr>
            <p:spPr>
              <a:xfrm>
                <a:off x="641259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0" name="椭圆 199"/>
              <p:cNvSpPr/>
              <p:nvPr/>
            </p:nvSpPr>
            <p:spPr>
              <a:xfrm>
                <a:off x="9585930"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1" name="椭圆 200"/>
              <p:cNvSpPr/>
              <p:nvPr/>
            </p:nvSpPr>
            <p:spPr>
              <a:xfrm>
                <a:off x="606000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0" name="椭圆 189"/>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2" name="组合 20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1392750" y="-4059750"/>
            <a:ext cx="14977500" cy="14977500"/>
            <a:chOff x="-1392750" y="-4059750"/>
            <a:chExt cx="14977500" cy="14977500"/>
          </a:xfrm>
        </p:grpSpPr>
        <p:grpSp>
          <p:nvGrpSpPr>
            <p:cNvPr id="203" name="组合 202"/>
            <p:cNvGrpSpPr/>
            <p:nvPr/>
          </p:nvGrpSpPr>
          <p:grpSpPr>
            <a:xfrm>
              <a:off x="6060000" y="339429"/>
              <a:ext cx="3245337" cy="2964861"/>
              <a:chOff x="6060000" y="339429"/>
              <a:chExt cx="3245337" cy="2964861"/>
            </a:xfrm>
          </p:grpSpPr>
          <p:sp>
            <p:nvSpPr>
              <p:cNvPr id="205" name="椭圆 204"/>
              <p:cNvSpPr/>
              <p:nvPr/>
            </p:nvSpPr>
            <p:spPr>
              <a:xfrm>
                <a:off x="782296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6" name="椭圆 205"/>
              <p:cNvSpPr/>
              <p:nvPr/>
            </p:nvSpPr>
            <p:spPr>
              <a:xfrm>
                <a:off x="747037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7" name="椭圆 206"/>
              <p:cNvSpPr/>
              <p:nvPr/>
            </p:nvSpPr>
            <p:spPr>
              <a:xfrm>
                <a:off x="817555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8" name="椭圆 207"/>
              <p:cNvSpPr/>
              <p:nvPr/>
            </p:nvSpPr>
            <p:spPr>
              <a:xfrm>
                <a:off x="711777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9" name="椭圆 208"/>
              <p:cNvSpPr/>
              <p:nvPr/>
            </p:nvSpPr>
            <p:spPr>
              <a:xfrm>
                <a:off x="852815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0" name="椭圆 209"/>
              <p:cNvSpPr/>
              <p:nvPr/>
            </p:nvSpPr>
            <p:spPr>
              <a:xfrm>
                <a:off x="676518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1" name="椭圆 210"/>
              <p:cNvSpPr/>
              <p:nvPr/>
            </p:nvSpPr>
            <p:spPr>
              <a:xfrm>
                <a:off x="8880744"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2" name="椭圆 211"/>
              <p:cNvSpPr/>
              <p:nvPr/>
            </p:nvSpPr>
            <p:spPr>
              <a:xfrm>
                <a:off x="641259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3" name="椭圆 212"/>
              <p:cNvSpPr/>
              <p:nvPr/>
            </p:nvSpPr>
            <p:spPr>
              <a:xfrm>
                <a:off x="9233337"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4" name="椭圆 213"/>
              <p:cNvSpPr/>
              <p:nvPr/>
            </p:nvSpPr>
            <p:spPr>
              <a:xfrm>
                <a:off x="606000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4" name="椭圆 20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5" name="组合 2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428750" y="-4095750"/>
            <a:ext cx="15049500" cy="15049500"/>
            <a:chOff x="-1428750" y="-4095750"/>
            <a:chExt cx="15049500" cy="15049500"/>
          </a:xfrm>
        </p:grpSpPr>
        <p:sp>
          <p:nvSpPr>
            <p:cNvPr id="216" name="椭圆 215"/>
            <p:cNvSpPr/>
            <p:nvPr/>
          </p:nvSpPr>
          <p:spPr>
            <a:xfrm>
              <a:off x="1205408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7" name="椭圆 216"/>
            <p:cNvSpPr/>
            <p:nvPr/>
          </p:nvSpPr>
          <p:spPr>
            <a:xfrm>
              <a:off x="-1428750" y="-4095750"/>
              <a:ext cx="15049500" cy="15049500"/>
            </a:xfrm>
            <a:prstGeom prst="ellipse">
              <a:avLst/>
            </a:prstGeom>
            <a:noFill/>
            <a:ln>
              <a:solidFill>
                <a:srgbClr val="00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8" name="组合 21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428750" y="-4095750"/>
            <a:ext cx="15049500" cy="15049500"/>
            <a:chOff x="-1428750" y="-4095750"/>
            <a:chExt cx="15049500" cy="15049500"/>
          </a:xfrm>
        </p:grpSpPr>
        <p:grpSp>
          <p:nvGrpSpPr>
            <p:cNvPr id="219" name="组合 218"/>
            <p:cNvGrpSpPr/>
            <p:nvPr/>
          </p:nvGrpSpPr>
          <p:grpSpPr>
            <a:xfrm>
              <a:off x="11701488" y="18000"/>
              <a:ext cx="424593" cy="393429"/>
              <a:chOff x="11701488" y="18000"/>
              <a:chExt cx="424593" cy="393429"/>
            </a:xfrm>
          </p:grpSpPr>
          <p:sp>
            <p:nvSpPr>
              <p:cNvPr id="221" name="椭圆 220"/>
              <p:cNvSpPr/>
              <p:nvPr/>
            </p:nvSpPr>
            <p:spPr>
              <a:xfrm>
                <a:off x="1170148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2" name="椭圆 221"/>
              <p:cNvSpPr/>
              <p:nvPr/>
            </p:nvSpPr>
            <p:spPr>
              <a:xfrm>
                <a:off x="1205408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0" name="椭圆 219"/>
            <p:cNvSpPr/>
            <p:nvPr/>
          </p:nvSpPr>
          <p:spPr>
            <a:xfrm>
              <a:off x="-1428750" y="-4095750"/>
              <a:ext cx="15049500" cy="15049500"/>
            </a:xfrm>
            <a:prstGeom prst="ellipse">
              <a:avLst/>
            </a:prstGeom>
            <a:noFill/>
            <a:ln>
              <a:solidFill>
                <a:srgbClr val="385D8A">
                  <a:alpha val="6588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3" name="组合 22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24" name="组合 223"/>
            <p:cNvGrpSpPr/>
            <p:nvPr/>
          </p:nvGrpSpPr>
          <p:grpSpPr>
            <a:xfrm>
              <a:off x="11348895" y="18000"/>
              <a:ext cx="777186" cy="714858"/>
              <a:chOff x="11348895" y="18000"/>
              <a:chExt cx="777186" cy="714858"/>
            </a:xfrm>
          </p:grpSpPr>
          <p:sp>
            <p:nvSpPr>
              <p:cNvPr id="226" name="椭圆 225"/>
              <p:cNvSpPr/>
              <p:nvPr/>
            </p:nvSpPr>
            <p:spPr>
              <a:xfrm>
                <a:off x="1170148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7" name="椭圆 226"/>
              <p:cNvSpPr/>
              <p:nvPr/>
            </p:nvSpPr>
            <p:spPr>
              <a:xfrm>
                <a:off x="1134889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8" name="椭圆 227"/>
              <p:cNvSpPr/>
              <p:nvPr/>
            </p:nvSpPr>
            <p:spPr>
              <a:xfrm>
                <a:off x="1205408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5" name="椭圆 22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9" name="组合 2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30" name="组合 229"/>
            <p:cNvGrpSpPr/>
            <p:nvPr/>
          </p:nvGrpSpPr>
          <p:grpSpPr>
            <a:xfrm>
              <a:off x="10996302" y="18000"/>
              <a:ext cx="1129779" cy="1036287"/>
              <a:chOff x="10996302" y="18000"/>
              <a:chExt cx="1129779" cy="1036287"/>
            </a:xfrm>
          </p:grpSpPr>
          <p:sp>
            <p:nvSpPr>
              <p:cNvPr id="232" name="椭圆 231"/>
              <p:cNvSpPr/>
              <p:nvPr/>
            </p:nvSpPr>
            <p:spPr>
              <a:xfrm>
                <a:off x="1134889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3" name="椭圆 232"/>
              <p:cNvSpPr/>
              <p:nvPr/>
            </p:nvSpPr>
            <p:spPr>
              <a:xfrm>
                <a:off x="1170148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4" name="椭圆 233"/>
              <p:cNvSpPr/>
              <p:nvPr/>
            </p:nvSpPr>
            <p:spPr>
              <a:xfrm>
                <a:off x="1099630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5" name="椭圆 234"/>
              <p:cNvSpPr/>
              <p:nvPr/>
            </p:nvSpPr>
            <p:spPr>
              <a:xfrm>
                <a:off x="1205408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1" name="椭圆 230"/>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6" name="组合 2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37" name="组合 236"/>
            <p:cNvGrpSpPr/>
            <p:nvPr/>
          </p:nvGrpSpPr>
          <p:grpSpPr>
            <a:xfrm>
              <a:off x="10643709" y="18000"/>
              <a:ext cx="1482372" cy="1357716"/>
              <a:chOff x="10643709" y="18000"/>
              <a:chExt cx="1482372" cy="1357716"/>
            </a:xfrm>
          </p:grpSpPr>
          <p:sp>
            <p:nvSpPr>
              <p:cNvPr id="239" name="椭圆 238"/>
              <p:cNvSpPr/>
              <p:nvPr/>
            </p:nvSpPr>
            <p:spPr>
              <a:xfrm>
                <a:off x="1134889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0" name="椭圆 239"/>
              <p:cNvSpPr/>
              <p:nvPr/>
            </p:nvSpPr>
            <p:spPr>
              <a:xfrm>
                <a:off x="1099630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1" name="椭圆 240"/>
              <p:cNvSpPr/>
              <p:nvPr/>
            </p:nvSpPr>
            <p:spPr>
              <a:xfrm>
                <a:off x="1170148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2" name="椭圆 241"/>
              <p:cNvSpPr/>
              <p:nvPr/>
            </p:nvSpPr>
            <p:spPr>
              <a:xfrm>
                <a:off x="1064370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3" name="椭圆 242"/>
              <p:cNvSpPr/>
              <p:nvPr/>
            </p:nvSpPr>
            <p:spPr>
              <a:xfrm>
                <a:off x="1205408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8" name="椭圆 237"/>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4" name="组合 2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45" name="组合 244"/>
            <p:cNvGrpSpPr/>
            <p:nvPr/>
          </p:nvGrpSpPr>
          <p:grpSpPr>
            <a:xfrm>
              <a:off x="10291116" y="18000"/>
              <a:ext cx="1834965" cy="1679145"/>
              <a:chOff x="10291116" y="18000"/>
              <a:chExt cx="1834965" cy="1679145"/>
            </a:xfrm>
          </p:grpSpPr>
          <p:sp>
            <p:nvSpPr>
              <p:cNvPr id="247" name="椭圆 246"/>
              <p:cNvSpPr/>
              <p:nvPr/>
            </p:nvSpPr>
            <p:spPr>
              <a:xfrm>
                <a:off x="1099630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8" name="椭圆 247"/>
              <p:cNvSpPr/>
              <p:nvPr/>
            </p:nvSpPr>
            <p:spPr>
              <a:xfrm>
                <a:off x="1134889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9" name="椭圆 248"/>
              <p:cNvSpPr/>
              <p:nvPr/>
            </p:nvSpPr>
            <p:spPr>
              <a:xfrm>
                <a:off x="1064370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0" name="椭圆 249"/>
              <p:cNvSpPr/>
              <p:nvPr/>
            </p:nvSpPr>
            <p:spPr>
              <a:xfrm>
                <a:off x="1170148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1" name="椭圆 250"/>
              <p:cNvSpPr/>
              <p:nvPr/>
            </p:nvSpPr>
            <p:spPr>
              <a:xfrm>
                <a:off x="1029111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2" name="椭圆 251"/>
              <p:cNvSpPr/>
              <p:nvPr/>
            </p:nvSpPr>
            <p:spPr>
              <a:xfrm>
                <a:off x="1205408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6" name="椭圆 24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3" name="组合 2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54" name="组合 253"/>
            <p:cNvGrpSpPr/>
            <p:nvPr/>
          </p:nvGrpSpPr>
          <p:grpSpPr>
            <a:xfrm>
              <a:off x="9938523" y="18000"/>
              <a:ext cx="2187558" cy="2000574"/>
              <a:chOff x="9938523" y="18000"/>
              <a:chExt cx="2187558" cy="2000574"/>
            </a:xfrm>
          </p:grpSpPr>
          <p:sp>
            <p:nvSpPr>
              <p:cNvPr id="256" name="椭圆 255"/>
              <p:cNvSpPr/>
              <p:nvPr/>
            </p:nvSpPr>
            <p:spPr>
              <a:xfrm>
                <a:off x="1099630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7" name="椭圆 256"/>
              <p:cNvSpPr/>
              <p:nvPr/>
            </p:nvSpPr>
            <p:spPr>
              <a:xfrm>
                <a:off x="1064370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8" name="椭圆 257"/>
              <p:cNvSpPr/>
              <p:nvPr/>
            </p:nvSpPr>
            <p:spPr>
              <a:xfrm>
                <a:off x="1134889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椭圆 258"/>
              <p:cNvSpPr/>
              <p:nvPr/>
            </p:nvSpPr>
            <p:spPr>
              <a:xfrm>
                <a:off x="1029111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椭圆 259"/>
              <p:cNvSpPr/>
              <p:nvPr/>
            </p:nvSpPr>
            <p:spPr>
              <a:xfrm>
                <a:off x="1170148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椭圆 260"/>
              <p:cNvSpPr/>
              <p:nvPr/>
            </p:nvSpPr>
            <p:spPr>
              <a:xfrm>
                <a:off x="993852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2" name="椭圆 261"/>
              <p:cNvSpPr/>
              <p:nvPr/>
            </p:nvSpPr>
            <p:spPr>
              <a:xfrm>
                <a:off x="1205408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5" name="椭圆 25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3" name="组合 2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64" name="组合 263"/>
            <p:cNvGrpSpPr/>
            <p:nvPr/>
          </p:nvGrpSpPr>
          <p:grpSpPr>
            <a:xfrm>
              <a:off x="9585930" y="18000"/>
              <a:ext cx="2540151" cy="2322003"/>
              <a:chOff x="9585930" y="18000"/>
              <a:chExt cx="2540151" cy="2322003"/>
            </a:xfrm>
          </p:grpSpPr>
          <p:sp>
            <p:nvSpPr>
              <p:cNvPr id="266" name="椭圆 265"/>
              <p:cNvSpPr/>
              <p:nvPr/>
            </p:nvSpPr>
            <p:spPr>
              <a:xfrm>
                <a:off x="1064370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7" name="椭圆 266"/>
              <p:cNvSpPr/>
              <p:nvPr/>
            </p:nvSpPr>
            <p:spPr>
              <a:xfrm>
                <a:off x="1099630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8" name="椭圆 267"/>
              <p:cNvSpPr/>
              <p:nvPr/>
            </p:nvSpPr>
            <p:spPr>
              <a:xfrm>
                <a:off x="1029111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9" name="椭圆 268"/>
              <p:cNvSpPr/>
              <p:nvPr/>
            </p:nvSpPr>
            <p:spPr>
              <a:xfrm>
                <a:off x="1134889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0" name="椭圆 269"/>
              <p:cNvSpPr/>
              <p:nvPr/>
            </p:nvSpPr>
            <p:spPr>
              <a:xfrm>
                <a:off x="993852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1" name="椭圆 270"/>
              <p:cNvSpPr/>
              <p:nvPr/>
            </p:nvSpPr>
            <p:spPr>
              <a:xfrm>
                <a:off x="1170148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2" name="椭圆 271"/>
              <p:cNvSpPr/>
              <p:nvPr/>
            </p:nvSpPr>
            <p:spPr>
              <a:xfrm>
                <a:off x="958593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3" name="椭圆 272"/>
              <p:cNvSpPr/>
              <p:nvPr/>
            </p:nvSpPr>
            <p:spPr>
              <a:xfrm>
                <a:off x="1205408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5" name="椭圆 26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4" name="组合 27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75" name="组合 274"/>
            <p:cNvGrpSpPr/>
            <p:nvPr/>
          </p:nvGrpSpPr>
          <p:grpSpPr>
            <a:xfrm>
              <a:off x="9233337" y="18000"/>
              <a:ext cx="2892744" cy="2643432"/>
              <a:chOff x="9233337" y="18000"/>
              <a:chExt cx="2892744" cy="2643432"/>
            </a:xfrm>
          </p:grpSpPr>
          <p:sp>
            <p:nvSpPr>
              <p:cNvPr id="277" name="椭圆 276"/>
              <p:cNvSpPr/>
              <p:nvPr/>
            </p:nvSpPr>
            <p:spPr>
              <a:xfrm>
                <a:off x="1064370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8" name="椭圆 277"/>
              <p:cNvSpPr/>
              <p:nvPr/>
            </p:nvSpPr>
            <p:spPr>
              <a:xfrm>
                <a:off x="1029111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9" name="椭圆 278"/>
              <p:cNvSpPr/>
              <p:nvPr/>
            </p:nvSpPr>
            <p:spPr>
              <a:xfrm>
                <a:off x="1099630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0" name="椭圆 279"/>
              <p:cNvSpPr/>
              <p:nvPr/>
            </p:nvSpPr>
            <p:spPr>
              <a:xfrm>
                <a:off x="993852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1" name="椭圆 280"/>
              <p:cNvSpPr/>
              <p:nvPr/>
            </p:nvSpPr>
            <p:spPr>
              <a:xfrm>
                <a:off x="1134889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2" name="椭圆 281"/>
              <p:cNvSpPr/>
              <p:nvPr/>
            </p:nvSpPr>
            <p:spPr>
              <a:xfrm>
                <a:off x="1170148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3" name="椭圆 282"/>
              <p:cNvSpPr/>
              <p:nvPr/>
            </p:nvSpPr>
            <p:spPr>
              <a:xfrm>
                <a:off x="958593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4" name="椭圆 283"/>
              <p:cNvSpPr/>
              <p:nvPr/>
            </p:nvSpPr>
            <p:spPr>
              <a:xfrm>
                <a:off x="9233337"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5" name="椭圆 284"/>
              <p:cNvSpPr/>
              <p:nvPr/>
            </p:nvSpPr>
            <p:spPr>
              <a:xfrm>
                <a:off x="1205408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76" name="椭圆 27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6" name="组合 28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287" name="组合 286"/>
            <p:cNvGrpSpPr/>
            <p:nvPr/>
          </p:nvGrpSpPr>
          <p:grpSpPr>
            <a:xfrm>
              <a:off x="8880744" y="18000"/>
              <a:ext cx="3245337" cy="2964861"/>
              <a:chOff x="8880744" y="18000"/>
              <a:chExt cx="3245337" cy="2964861"/>
            </a:xfrm>
          </p:grpSpPr>
          <p:sp>
            <p:nvSpPr>
              <p:cNvPr id="289" name="椭圆 288"/>
              <p:cNvSpPr/>
              <p:nvPr/>
            </p:nvSpPr>
            <p:spPr>
              <a:xfrm>
                <a:off x="10291116"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0" name="椭圆 289"/>
              <p:cNvSpPr/>
              <p:nvPr/>
            </p:nvSpPr>
            <p:spPr>
              <a:xfrm>
                <a:off x="10643709"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1" name="椭圆 290"/>
              <p:cNvSpPr/>
              <p:nvPr/>
            </p:nvSpPr>
            <p:spPr>
              <a:xfrm>
                <a:off x="9938523"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2" name="椭圆 291"/>
              <p:cNvSpPr/>
              <p:nvPr/>
            </p:nvSpPr>
            <p:spPr>
              <a:xfrm>
                <a:off x="10996302"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3" name="椭圆 292"/>
              <p:cNvSpPr/>
              <p:nvPr/>
            </p:nvSpPr>
            <p:spPr>
              <a:xfrm>
                <a:off x="11348895"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4" name="椭圆 293"/>
              <p:cNvSpPr/>
              <p:nvPr/>
            </p:nvSpPr>
            <p:spPr>
              <a:xfrm>
                <a:off x="9233337"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5" name="椭圆 294"/>
              <p:cNvSpPr/>
              <p:nvPr/>
            </p:nvSpPr>
            <p:spPr>
              <a:xfrm>
                <a:off x="11701488"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6" name="椭圆 295"/>
              <p:cNvSpPr/>
              <p:nvPr/>
            </p:nvSpPr>
            <p:spPr>
              <a:xfrm>
                <a:off x="9585930"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7" name="椭圆 296"/>
              <p:cNvSpPr/>
              <p:nvPr/>
            </p:nvSpPr>
            <p:spPr>
              <a:xfrm>
                <a:off x="8880744"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8" name="椭圆 297"/>
              <p:cNvSpPr/>
              <p:nvPr/>
            </p:nvSpPr>
            <p:spPr>
              <a:xfrm>
                <a:off x="12054081"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8" name="椭圆 287"/>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9" name="组合 29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428750" y="-4059750"/>
            <a:chExt cx="14977500" cy="14977500"/>
          </a:xfrm>
        </p:grpSpPr>
        <p:grpSp>
          <p:nvGrpSpPr>
            <p:cNvPr id="300" name="组合 299"/>
            <p:cNvGrpSpPr/>
            <p:nvPr/>
          </p:nvGrpSpPr>
          <p:grpSpPr>
            <a:xfrm>
              <a:off x="8528151" y="18000"/>
              <a:ext cx="3597930" cy="3286290"/>
              <a:chOff x="8528151" y="18000"/>
              <a:chExt cx="3597930" cy="3286290"/>
            </a:xfrm>
          </p:grpSpPr>
          <p:sp>
            <p:nvSpPr>
              <p:cNvPr id="302" name="椭圆 301"/>
              <p:cNvSpPr/>
              <p:nvPr/>
            </p:nvSpPr>
            <p:spPr>
              <a:xfrm>
                <a:off x="10291116"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3" name="椭圆 302"/>
              <p:cNvSpPr/>
              <p:nvPr/>
            </p:nvSpPr>
            <p:spPr>
              <a:xfrm>
                <a:off x="9938523"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4" name="椭圆 303"/>
              <p:cNvSpPr/>
              <p:nvPr/>
            </p:nvSpPr>
            <p:spPr>
              <a:xfrm>
                <a:off x="10643709"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5" name="椭圆 304"/>
              <p:cNvSpPr/>
              <p:nvPr/>
            </p:nvSpPr>
            <p:spPr>
              <a:xfrm>
                <a:off x="10996302"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6" name="椭圆 305"/>
              <p:cNvSpPr/>
              <p:nvPr/>
            </p:nvSpPr>
            <p:spPr>
              <a:xfrm>
                <a:off x="11348895"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7" name="椭圆 306"/>
              <p:cNvSpPr/>
              <p:nvPr/>
            </p:nvSpPr>
            <p:spPr>
              <a:xfrm>
                <a:off x="9233337"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8" name="椭圆 307"/>
              <p:cNvSpPr/>
              <p:nvPr/>
            </p:nvSpPr>
            <p:spPr>
              <a:xfrm>
                <a:off x="8880744"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9" name="椭圆 308"/>
              <p:cNvSpPr/>
              <p:nvPr/>
            </p:nvSpPr>
            <p:spPr>
              <a:xfrm>
                <a:off x="11701488"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0" name="椭圆 309"/>
              <p:cNvSpPr/>
              <p:nvPr/>
            </p:nvSpPr>
            <p:spPr>
              <a:xfrm>
                <a:off x="9585930"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1" name="椭圆 310"/>
              <p:cNvSpPr/>
              <p:nvPr/>
            </p:nvSpPr>
            <p:spPr>
              <a:xfrm>
                <a:off x="852815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2" name="椭圆 311"/>
              <p:cNvSpPr/>
              <p:nvPr/>
            </p:nvSpPr>
            <p:spPr>
              <a:xfrm>
                <a:off x="12054081"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1" name="椭圆 300"/>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3" name="组合 31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314" name="组合 313"/>
            <p:cNvGrpSpPr/>
            <p:nvPr/>
          </p:nvGrpSpPr>
          <p:grpSpPr>
            <a:xfrm>
              <a:off x="8175558" y="18000"/>
              <a:ext cx="3597930" cy="3286290"/>
              <a:chOff x="8175558" y="18000"/>
              <a:chExt cx="3597930" cy="3286290"/>
            </a:xfrm>
          </p:grpSpPr>
          <p:sp>
            <p:nvSpPr>
              <p:cNvPr id="316" name="椭圆 315"/>
              <p:cNvSpPr/>
              <p:nvPr/>
            </p:nvSpPr>
            <p:spPr>
              <a:xfrm>
                <a:off x="9938523"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7" name="椭圆 316"/>
              <p:cNvSpPr/>
              <p:nvPr/>
            </p:nvSpPr>
            <p:spPr>
              <a:xfrm>
                <a:off x="10291116"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8" name="椭圆 317"/>
              <p:cNvSpPr/>
              <p:nvPr/>
            </p:nvSpPr>
            <p:spPr>
              <a:xfrm>
                <a:off x="10643709"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9" name="椭圆 318"/>
              <p:cNvSpPr/>
              <p:nvPr/>
            </p:nvSpPr>
            <p:spPr>
              <a:xfrm>
                <a:off x="10996302"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0" name="椭圆 319"/>
              <p:cNvSpPr/>
              <p:nvPr/>
            </p:nvSpPr>
            <p:spPr>
              <a:xfrm>
                <a:off x="8880744"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1" name="椭圆 320"/>
              <p:cNvSpPr/>
              <p:nvPr/>
            </p:nvSpPr>
            <p:spPr>
              <a:xfrm>
                <a:off x="11348895"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2" name="椭圆 321"/>
              <p:cNvSpPr/>
              <p:nvPr/>
            </p:nvSpPr>
            <p:spPr>
              <a:xfrm>
                <a:off x="9233337"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3" name="椭圆 322"/>
              <p:cNvSpPr/>
              <p:nvPr/>
            </p:nvSpPr>
            <p:spPr>
              <a:xfrm>
                <a:off x="852815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4" name="椭圆 323"/>
              <p:cNvSpPr/>
              <p:nvPr/>
            </p:nvSpPr>
            <p:spPr>
              <a:xfrm>
                <a:off x="11701488"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5" name="椭圆 324"/>
              <p:cNvSpPr/>
              <p:nvPr/>
            </p:nvSpPr>
            <p:spPr>
              <a:xfrm>
                <a:off x="9585930"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6" name="椭圆 325"/>
              <p:cNvSpPr/>
              <p:nvPr/>
            </p:nvSpPr>
            <p:spPr>
              <a:xfrm>
                <a:off x="817555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5" name="椭圆 31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7" name="组合 3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428750" y="-4059750"/>
            <a:chExt cx="14977500" cy="14977500"/>
          </a:xfrm>
        </p:grpSpPr>
        <p:grpSp>
          <p:nvGrpSpPr>
            <p:cNvPr id="328" name="组合 327"/>
            <p:cNvGrpSpPr/>
            <p:nvPr/>
          </p:nvGrpSpPr>
          <p:grpSpPr>
            <a:xfrm>
              <a:off x="7822965" y="18000"/>
              <a:ext cx="3597930" cy="3286290"/>
              <a:chOff x="7822965" y="18000"/>
              <a:chExt cx="3597930" cy="3286290"/>
            </a:xfrm>
          </p:grpSpPr>
          <p:sp>
            <p:nvSpPr>
              <p:cNvPr id="330" name="椭圆 329"/>
              <p:cNvSpPr/>
              <p:nvPr/>
            </p:nvSpPr>
            <p:spPr>
              <a:xfrm>
                <a:off x="9938523"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1" name="椭圆 330"/>
              <p:cNvSpPr/>
              <p:nvPr/>
            </p:nvSpPr>
            <p:spPr>
              <a:xfrm>
                <a:off x="10291116"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2" name="椭圆 331"/>
              <p:cNvSpPr/>
              <p:nvPr/>
            </p:nvSpPr>
            <p:spPr>
              <a:xfrm>
                <a:off x="10643709"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3" name="椭圆 332"/>
              <p:cNvSpPr/>
              <p:nvPr/>
            </p:nvSpPr>
            <p:spPr>
              <a:xfrm>
                <a:off x="10996302"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4" name="椭圆 333"/>
              <p:cNvSpPr/>
              <p:nvPr/>
            </p:nvSpPr>
            <p:spPr>
              <a:xfrm>
                <a:off x="8880744"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5" name="椭圆 334"/>
              <p:cNvSpPr/>
              <p:nvPr/>
            </p:nvSpPr>
            <p:spPr>
              <a:xfrm>
                <a:off x="852815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6" name="椭圆 335"/>
              <p:cNvSpPr/>
              <p:nvPr/>
            </p:nvSpPr>
            <p:spPr>
              <a:xfrm>
                <a:off x="11348895"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7" name="椭圆 336"/>
              <p:cNvSpPr/>
              <p:nvPr/>
            </p:nvSpPr>
            <p:spPr>
              <a:xfrm>
                <a:off x="9233337"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8" name="椭圆 337"/>
              <p:cNvSpPr/>
              <p:nvPr/>
            </p:nvSpPr>
            <p:spPr>
              <a:xfrm>
                <a:off x="817555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9" name="椭圆 338"/>
              <p:cNvSpPr/>
              <p:nvPr/>
            </p:nvSpPr>
            <p:spPr>
              <a:xfrm>
                <a:off x="9585930"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0" name="椭圆 339"/>
              <p:cNvSpPr/>
              <p:nvPr/>
            </p:nvSpPr>
            <p:spPr>
              <a:xfrm>
                <a:off x="782296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9" name="椭圆 328"/>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1" name="组合 3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342" name="组合 341"/>
            <p:cNvGrpSpPr/>
            <p:nvPr/>
          </p:nvGrpSpPr>
          <p:grpSpPr>
            <a:xfrm>
              <a:off x="7470372" y="18000"/>
              <a:ext cx="3597930" cy="3286290"/>
              <a:chOff x="7470372" y="18000"/>
              <a:chExt cx="3597930" cy="3286290"/>
            </a:xfrm>
          </p:grpSpPr>
          <p:sp>
            <p:nvSpPr>
              <p:cNvPr id="344" name="椭圆 343"/>
              <p:cNvSpPr/>
              <p:nvPr/>
            </p:nvSpPr>
            <p:spPr>
              <a:xfrm>
                <a:off x="9938523"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5" name="椭圆 344"/>
              <p:cNvSpPr/>
              <p:nvPr/>
            </p:nvSpPr>
            <p:spPr>
              <a:xfrm>
                <a:off x="10291116"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6" name="椭圆 345"/>
              <p:cNvSpPr/>
              <p:nvPr/>
            </p:nvSpPr>
            <p:spPr>
              <a:xfrm>
                <a:off x="10643709"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7" name="椭圆 346"/>
              <p:cNvSpPr/>
              <p:nvPr/>
            </p:nvSpPr>
            <p:spPr>
              <a:xfrm>
                <a:off x="852815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8" name="椭圆 347"/>
              <p:cNvSpPr/>
              <p:nvPr/>
            </p:nvSpPr>
            <p:spPr>
              <a:xfrm>
                <a:off x="10996302"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9" name="椭圆 348"/>
              <p:cNvSpPr/>
              <p:nvPr/>
            </p:nvSpPr>
            <p:spPr>
              <a:xfrm>
                <a:off x="8880744"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0" name="椭圆 349"/>
              <p:cNvSpPr/>
              <p:nvPr/>
            </p:nvSpPr>
            <p:spPr>
              <a:xfrm>
                <a:off x="817555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1" name="椭圆 350"/>
              <p:cNvSpPr/>
              <p:nvPr/>
            </p:nvSpPr>
            <p:spPr>
              <a:xfrm>
                <a:off x="9233337"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2" name="椭圆 351"/>
              <p:cNvSpPr/>
              <p:nvPr/>
            </p:nvSpPr>
            <p:spPr>
              <a:xfrm>
                <a:off x="782296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3" name="椭圆 352"/>
              <p:cNvSpPr/>
              <p:nvPr/>
            </p:nvSpPr>
            <p:spPr>
              <a:xfrm>
                <a:off x="9585930"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4" name="椭圆 353"/>
              <p:cNvSpPr/>
              <p:nvPr/>
            </p:nvSpPr>
            <p:spPr>
              <a:xfrm>
                <a:off x="747037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3" name="椭圆 34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5" name="组合 35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428750" y="-4059750"/>
            <a:chExt cx="14977500" cy="14977500"/>
          </a:xfrm>
        </p:grpSpPr>
        <p:grpSp>
          <p:nvGrpSpPr>
            <p:cNvPr id="356" name="组合 355"/>
            <p:cNvGrpSpPr/>
            <p:nvPr/>
          </p:nvGrpSpPr>
          <p:grpSpPr>
            <a:xfrm>
              <a:off x="7117779" y="18000"/>
              <a:ext cx="3597930" cy="3286290"/>
              <a:chOff x="7117779" y="18000"/>
              <a:chExt cx="3597930" cy="3286290"/>
            </a:xfrm>
          </p:grpSpPr>
          <p:sp>
            <p:nvSpPr>
              <p:cNvPr id="358" name="椭圆 357"/>
              <p:cNvSpPr/>
              <p:nvPr/>
            </p:nvSpPr>
            <p:spPr>
              <a:xfrm>
                <a:off x="9938523"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9" name="椭圆 358"/>
              <p:cNvSpPr/>
              <p:nvPr/>
            </p:nvSpPr>
            <p:spPr>
              <a:xfrm>
                <a:off x="10291116"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0" name="椭圆 359"/>
              <p:cNvSpPr/>
              <p:nvPr/>
            </p:nvSpPr>
            <p:spPr>
              <a:xfrm>
                <a:off x="10643709"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1" name="椭圆 360"/>
              <p:cNvSpPr/>
              <p:nvPr/>
            </p:nvSpPr>
            <p:spPr>
              <a:xfrm>
                <a:off x="852815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2" name="椭圆 361"/>
              <p:cNvSpPr/>
              <p:nvPr/>
            </p:nvSpPr>
            <p:spPr>
              <a:xfrm>
                <a:off x="817555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3" name="椭圆 362"/>
              <p:cNvSpPr/>
              <p:nvPr/>
            </p:nvSpPr>
            <p:spPr>
              <a:xfrm>
                <a:off x="8880744"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4" name="椭圆 363"/>
              <p:cNvSpPr/>
              <p:nvPr/>
            </p:nvSpPr>
            <p:spPr>
              <a:xfrm>
                <a:off x="782296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5" name="椭圆 364"/>
              <p:cNvSpPr/>
              <p:nvPr/>
            </p:nvSpPr>
            <p:spPr>
              <a:xfrm>
                <a:off x="9233337"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6" name="椭圆 365"/>
              <p:cNvSpPr/>
              <p:nvPr/>
            </p:nvSpPr>
            <p:spPr>
              <a:xfrm>
                <a:off x="747037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7" name="椭圆 366"/>
              <p:cNvSpPr/>
              <p:nvPr/>
            </p:nvSpPr>
            <p:spPr>
              <a:xfrm>
                <a:off x="9585930"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8" name="椭圆 367"/>
              <p:cNvSpPr/>
              <p:nvPr/>
            </p:nvSpPr>
            <p:spPr>
              <a:xfrm>
                <a:off x="711777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7" name="椭圆 356"/>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69" name="组合 36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370" name="组合 369"/>
            <p:cNvGrpSpPr/>
            <p:nvPr/>
          </p:nvGrpSpPr>
          <p:grpSpPr>
            <a:xfrm>
              <a:off x="6765186" y="18000"/>
              <a:ext cx="3597930" cy="3286290"/>
              <a:chOff x="6765186" y="18000"/>
              <a:chExt cx="3597930" cy="3286290"/>
            </a:xfrm>
          </p:grpSpPr>
          <p:sp>
            <p:nvSpPr>
              <p:cNvPr id="372" name="椭圆 371"/>
              <p:cNvSpPr/>
              <p:nvPr/>
            </p:nvSpPr>
            <p:spPr>
              <a:xfrm>
                <a:off x="9938523"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3" name="椭圆 372"/>
              <p:cNvSpPr/>
              <p:nvPr/>
            </p:nvSpPr>
            <p:spPr>
              <a:xfrm>
                <a:off x="10291116"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4" name="椭圆 373"/>
              <p:cNvSpPr/>
              <p:nvPr/>
            </p:nvSpPr>
            <p:spPr>
              <a:xfrm>
                <a:off x="817555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5" name="椭圆 374"/>
              <p:cNvSpPr/>
              <p:nvPr/>
            </p:nvSpPr>
            <p:spPr>
              <a:xfrm>
                <a:off x="852815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6" name="椭圆 375"/>
              <p:cNvSpPr/>
              <p:nvPr/>
            </p:nvSpPr>
            <p:spPr>
              <a:xfrm>
                <a:off x="782296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7" name="椭圆 376"/>
              <p:cNvSpPr/>
              <p:nvPr/>
            </p:nvSpPr>
            <p:spPr>
              <a:xfrm>
                <a:off x="8880744"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8" name="椭圆 377"/>
              <p:cNvSpPr/>
              <p:nvPr/>
            </p:nvSpPr>
            <p:spPr>
              <a:xfrm>
                <a:off x="747037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9" name="椭圆 378"/>
              <p:cNvSpPr/>
              <p:nvPr/>
            </p:nvSpPr>
            <p:spPr>
              <a:xfrm>
                <a:off x="9233337"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0" name="椭圆 379"/>
              <p:cNvSpPr/>
              <p:nvPr/>
            </p:nvSpPr>
            <p:spPr>
              <a:xfrm>
                <a:off x="711777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1" name="椭圆 380"/>
              <p:cNvSpPr/>
              <p:nvPr/>
            </p:nvSpPr>
            <p:spPr>
              <a:xfrm>
                <a:off x="9585930"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2" name="椭圆 381"/>
              <p:cNvSpPr/>
              <p:nvPr/>
            </p:nvSpPr>
            <p:spPr>
              <a:xfrm>
                <a:off x="676518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1" name="椭圆 370"/>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3" name="组合 3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428750" y="-4059750"/>
            <a:chExt cx="14977500" cy="14977500"/>
          </a:xfrm>
        </p:grpSpPr>
        <p:grpSp>
          <p:nvGrpSpPr>
            <p:cNvPr id="384" name="组合 383"/>
            <p:cNvGrpSpPr/>
            <p:nvPr/>
          </p:nvGrpSpPr>
          <p:grpSpPr>
            <a:xfrm>
              <a:off x="6412593" y="18000"/>
              <a:ext cx="3597930" cy="3286290"/>
              <a:chOff x="6412593" y="18000"/>
              <a:chExt cx="3597930" cy="3286290"/>
            </a:xfrm>
          </p:grpSpPr>
          <p:sp>
            <p:nvSpPr>
              <p:cNvPr id="386" name="椭圆 385"/>
              <p:cNvSpPr/>
              <p:nvPr/>
            </p:nvSpPr>
            <p:spPr>
              <a:xfrm>
                <a:off x="9938523"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7" name="椭圆 386"/>
              <p:cNvSpPr/>
              <p:nvPr/>
            </p:nvSpPr>
            <p:spPr>
              <a:xfrm>
                <a:off x="817555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8" name="椭圆 387"/>
              <p:cNvSpPr/>
              <p:nvPr/>
            </p:nvSpPr>
            <p:spPr>
              <a:xfrm>
                <a:off x="782296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9" name="椭圆 388"/>
              <p:cNvSpPr/>
              <p:nvPr/>
            </p:nvSpPr>
            <p:spPr>
              <a:xfrm>
                <a:off x="852815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0" name="椭圆 389"/>
              <p:cNvSpPr/>
              <p:nvPr/>
            </p:nvSpPr>
            <p:spPr>
              <a:xfrm>
                <a:off x="747037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1" name="椭圆 390"/>
              <p:cNvSpPr/>
              <p:nvPr/>
            </p:nvSpPr>
            <p:spPr>
              <a:xfrm>
                <a:off x="8880744"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2" name="椭圆 391"/>
              <p:cNvSpPr/>
              <p:nvPr/>
            </p:nvSpPr>
            <p:spPr>
              <a:xfrm>
                <a:off x="711777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3" name="椭圆 392"/>
              <p:cNvSpPr/>
              <p:nvPr/>
            </p:nvSpPr>
            <p:spPr>
              <a:xfrm>
                <a:off x="9233337"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4" name="椭圆 393"/>
              <p:cNvSpPr/>
              <p:nvPr/>
            </p:nvSpPr>
            <p:spPr>
              <a:xfrm>
                <a:off x="676518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5" name="椭圆 394"/>
              <p:cNvSpPr/>
              <p:nvPr/>
            </p:nvSpPr>
            <p:spPr>
              <a:xfrm>
                <a:off x="9585930"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6" name="椭圆 395"/>
              <p:cNvSpPr/>
              <p:nvPr/>
            </p:nvSpPr>
            <p:spPr>
              <a:xfrm>
                <a:off x="641259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85" name="椭圆 384"/>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7" name="组合 39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398" name="组合 397"/>
            <p:cNvGrpSpPr/>
            <p:nvPr/>
          </p:nvGrpSpPr>
          <p:grpSpPr>
            <a:xfrm>
              <a:off x="6060000" y="18000"/>
              <a:ext cx="3597930" cy="3286290"/>
              <a:chOff x="6060000" y="18000"/>
              <a:chExt cx="3597930" cy="3286290"/>
            </a:xfrm>
          </p:grpSpPr>
          <p:sp>
            <p:nvSpPr>
              <p:cNvPr id="400" name="椭圆 399"/>
              <p:cNvSpPr/>
              <p:nvPr/>
            </p:nvSpPr>
            <p:spPr>
              <a:xfrm>
                <a:off x="782296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1" name="椭圆 400"/>
              <p:cNvSpPr/>
              <p:nvPr/>
            </p:nvSpPr>
            <p:spPr>
              <a:xfrm>
                <a:off x="817555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2" name="椭圆 401"/>
              <p:cNvSpPr/>
              <p:nvPr/>
            </p:nvSpPr>
            <p:spPr>
              <a:xfrm>
                <a:off x="747037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3" name="椭圆 402"/>
              <p:cNvSpPr/>
              <p:nvPr/>
            </p:nvSpPr>
            <p:spPr>
              <a:xfrm>
                <a:off x="852815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4" name="椭圆 403"/>
              <p:cNvSpPr/>
              <p:nvPr/>
            </p:nvSpPr>
            <p:spPr>
              <a:xfrm>
                <a:off x="711777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5" name="椭圆 404"/>
              <p:cNvSpPr/>
              <p:nvPr/>
            </p:nvSpPr>
            <p:spPr>
              <a:xfrm>
                <a:off x="8880744"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6" name="椭圆 405"/>
              <p:cNvSpPr/>
              <p:nvPr/>
            </p:nvSpPr>
            <p:spPr>
              <a:xfrm>
                <a:off x="676518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7" name="椭圆 406"/>
              <p:cNvSpPr/>
              <p:nvPr/>
            </p:nvSpPr>
            <p:spPr>
              <a:xfrm>
                <a:off x="9233337"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8" name="椭圆 407"/>
              <p:cNvSpPr/>
              <p:nvPr/>
            </p:nvSpPr>
            <p:spPr>
              <a:xfrm>
                <a:off x="641259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9" name="椭圆 408"/>
              <p:cNvSpPr/>
              <p:nvPr/>
            </p:nvSpPr>
            <p:spPr>
              <a:xfrm>
                <a:off x="9585930"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0" name="椭圆 409"/>
              <p:cNvSpPr/>
              <p:nvPr/>
            </p:nvSpPr>
            <p:spPr>
              <a:xfrm>
                <a:off x="606000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9" name="椭圆 39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1" name="组合 4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V="1">
            <a:off x="-1392750" y="-4059750"/>
            <a:ext cx="14977500" cy="14977500"/>
            <a:chOff x="-1392750" y="-4059750"/>
            <a:chExt cx="14977500" cy="14977500"/>
          </a:xfrm>
        </p:grpSpPr>
        <p:grpSp>
          <p:nvGrpSpPr>
            <p:cNvPr id="412" name="组合 411"/>
            <p:cNvGrpSpPr/>
            <p:nvPr/>
          </p:nvGrpSpPr>
          <p:grpSpPr>
            <a:xfrm>
              <a:off x="6060000" y="339429"/>
              <a:ext cx="3245337" cy="2964861"/>
              <a:chOff x="6060000" y="339429"/>
              <a:chExt cx="3245337" cy="2964861"/>
            </a:xfrm>
          </p:grpSpPr>
          <p:sp>
            <p:nvSpPr>
              <p:cNvPr id="414" name="椭圆 413"/>
              <p:cNvSpPr/>
              <p:nvPr/>
            </p:nvSpPr>
            <p:spPr>
              <a:xfrm>
                <a:off x="782296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5" name="椭圆 414"/>
              <p:cNvSpPr/>
              <p:nvPr/>
            </p:nvSpPr>
            <p:spPr>
              <a:xfrm>
                <a:off x="747037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6" name="椭圆 415"/>
              <p:cNvSpPr/>
              <p:nvPr/>
            </p:nvSpPr>
            <p:spPr>
              <a:xfrm>
                <a:off x="817555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7" name="椭圆 416"/>
              <p:cNvSpPr/>
              <p:nvPr/>
            </p:nvSpPr>
            <p:spPr>
              <a:xfrm>
                <a:off x="711777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8" name="椭圆 417"/>
              <p:cNvSpPr/>
              <p:nvPr/>
            </p:nvSpPr>
            <p:spPr>
              <a:xfrm>
                <a:off x="852815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9" name="椭圆 418"/>
              <p:cNvSpPr/>
              <p:nvPr/>
            </p:nvSpPr>
            <p:spPr>
              <a:xfrm>
                <a:off x="676518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0" name="椭圆 419"/>
              <p:cNvSpPr/>
              <p:nvPr/>
            </p:nvSpPr>
            <p:spPr>
              <a:xfrm>
                <a:off x="8880744"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1" name="椭圆 420"/>
              <p:cNvSpPr/>
              <p:nvPr/>
            </p:nvSpPr>
            <p:spPr>
              <a:xfrm>
                <a:off x="641259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2" name="椭圆 421"/>
              <p:cNvSpPr/>
              <p:nvPr/>
            </p:nvSpPr>
            <p:spPr>
              <a:xfrm>
                <a:off x="9233337"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3" name="椭圆 422"/>
              <p:cNvSpPr/>
              <p:nvPr/>
            </p:nvSpPr>
            <p:spPr>
              <a:xfrm>
                <a:off x="606000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3" name="椭圆 41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4" name="组合 42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428750" y="-4095750"/>
            <a:ext cx="15049500" cy="15049500"/>
            <a:chOff x="-1428750" y="-4095750"/>
            <a:chExt cx="15049500" cy="15049500"/>
          </a:xfrm>
        </p:grpSpPr>
        <p:sp>
          <p:nvSpPr>
            <p:cNvPr id="425" name="椭圆 424"/>
            <p:cNvSpPr/>
            <p:nvPr/>
          </p:nvSpPr>
          <p:spPr>
            <a:xfrm>
              <a:off x="1205408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6" name="椭圆 425"/>
            <p:cNvSpPr/>
            <p:nvPr/>
          </p:nvSpPr>
          <p:spPr>
            <a:xfrm>
              <a:off x="-1428750" y="-4095750"/>
              <a:ext cx="15049500" cy="15049500"/>
            </a:xfrm>
            <a:prstGeom prst="ellipse">
              <a:avLst/>
            </a:prstGeom>
            <a:noFill/>
            <a:ln>
              <a:solidFill>
                <a:srgbClr val="00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7" name="组合 42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428750" y="-4095750"/>
            <a:ext cx="15049500" cy="15049500"/>
            <a:chOff x="-1428750" y="-4095750"/>
            <a:chExt cx="15049500" cy="15049500"/>
          </a:xfrm>
        </p:grpSpPr>
        <p:grpSp>
          <p:nvGrpSpPr>
            <p:cNvPr id="428" name="组合 427"/>
            <p:cNvGrpSpPr/>
            <p:nvPr/>
          </p:nvGrpSpPr>
          <p:grpSpPr>
            <a:xfrm>
              <a:off x="11701488" y="18000"/>
              <a:ext cx="424593" cy="393429"/>
              <a:chOff x="11701488" y="18000"/>
              <a:chExt cx="424593" cy="393429"/>
            </a:xfrm>
          </p:grpSpPr>
          <p:sp>
            <p:nvSpPr>
              <p:cNvPr id="430" name="椭圆 429"/>
              <p:cNvSpPr/>
              <p:nvPr/>
            </p:nvSpPr>
            <p:spPr>
              <a:xfrm>
                <a:off x="1170148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1" name="椭圆 430"/>
              <p:cNvSpPr/>
              <p:nvPr/>
            </p:nvSpPr>
            <p:spPr>
              <a:xfrm>
                <a:off x="1205408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9" name="椭圆 428"/>
            <p:cNvSpPr/>
            <p:nvPr/>
          </p:nvSpPr>
          <p:spPr>
            <a:xfrm>
              <a:off x="-1428750" y="-4095750"/>
              <a:ext cx="15049500" cy="15049500"/>
            </a:xfrm>
            <a:prstGeom prst="ellipse">
              <a:avLst/>
            </a:prstGeom>
            <a:noFill/>
            <a:ln>
              <a:solidFill>
                <a:srgbClr val="385D8A">
                  <a:alpha val="6588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2" name="组合 43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33" name="组合 432"/>
            <p:cNvGrpSpPr/>
            <p:nvPr/>
          </p:nvGrpSpPr>
          <p:grpSpPr>
            <a:xfrm>
              <a:off x="11348895" y="18000"/>
              <a:ext cx="777186" cy="714858"/>
              <a:chOff x="11348895" y="18000"/>
              <a:chExt cx="777186" cy="714858"/>
            </a:xfrm>
          </p:grpSpPr>
          <p:sp>
            <p:nvSpPr>
              <p:cNvPr id="435" name="椭圆 434"/>
              <p:cNvSpPr/>
              <p:nvPr/>
            </p:nvSpPr>
            <p:spPr>
              <a:xfrm>
                <a:off x="1170148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6" name="椭圆 435"/>
              <p:cNvSpPr/>
              <p:nvPr/>
            </p:nvSpPr>
            <p:spPr>
              <a:xfrm>
                <a:off x="1134889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7" name="椭圆 436"/>
              <p:cNvSpPr/>
              <p:nvPr/>
            </p:nvSpPr>
            <p:spPr>
              <a:xfrm>
                <a:off x="1205408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4" name="椭圆 43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8" name="组合 43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39" name="组合 438"/>
            <p:cNvGrpSpPr/>
            <p:nvPr/>
          </p:nvGrpSpPr>
          <p:grpSpPr>
            <a:xfrm>
              <a:off x="10996302" y="18000"/>
              <a:ext cx="1129779" cy="1036287"/>
              <a:chOff x="10996302" y="18000"/>
              <a:chExt cx="1129779" cy="1036287"/>
            </a:xfrm>
          </p:grpSpPr>
          <p:sp>
            <p:nvSpPr>
              <p:cNvPr id="441" name="椭圆 440"/>
              <p:cNvSpPr/>
              <p:nvPr/>
            </p:nvSpPr>
            <p:spPr>
              <a:xfrm>
                <a:off x="1134889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2" name="椭圆 441"/>
              <p:cNvSpPr/>
              <p:nvPr/>
            </p:nvSpPr>
            <p:spPr>
              <a:xfrm>
                <a:off x="1170148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3" name="椭圆 442"/>
              <p:cNvSpPr/>
              <p:nvPr/>
            </p:nvSpPr>
            <p:spPr>
              <a:xfrm>
                <a:off x="1099630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4" name="椭圆 443"/>
              <p:cNvSpPr/>
              <p:nvPr/>
            </p:nvSpPr>
            <p:spPr>
              <a:xfrm>
                <a:off x="1205408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0" name="椭圆 439"/>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5" name="组合 4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46" name="组合 445"/>
            <p:cNvGrpSpPr/>
            <p:nvPr/>
          </p:nvGrpSpPr>
          <p:grpSpPr>
            <a:xfrm>
              <a:off x="10643709" y="18000"/>
              <a:ext cx="1482372" cy="1357716"/>
              <a:chOff x="10643709" y="18000"/>
              <a:chExt cx="1482372" cy="1357716"/>
            </a:xfrm>
          </p:grpSpPr>
          <p:sp>
            <p:nvSpPr>
              <p:cNvPr id="448" name="椭圆 447"/>
              <p:cNvSpPr/>
              <p:nvPr/>
            </p:nvSpPr>
            <p:spPr>
              <a:xfrm>
                <a:off x="1134889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9" name="椭圆 448"/>
              <p:cNvSpPr/>
              <p:nvPr/>
            </p:nvSpPr>
            <p:spPr>
              <a:xfrm>
                <a:off x="1099630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0" name="椭圆 449"/>
              <p:cNvSpPr/>
              <p:nvPr/>
            </p:nvSpPr>
            <p:spPr>
              <a:xfrm>
                <a:off x="1170148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1" name="椭圆 450"/>
              <p:cNvSpPr/>
              <p:nvPr/>
            </p:nvSpPr>
            <p:spPr>
              <a:xfrm>
                <a:off x="1064370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2" name="椭圆 451"/>
              <p:cNvSpPr/>
              <p:nvPr/>
            </p:nvSpPr>
            <p:spPr>
              <a:xfrm>
                <a:off x="1205408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7" name="椭圆 44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3" name="组合 45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54" name="组合 453"/>
            <p:cNvGrpSpPr/>
            <p:nvPr/>
          </p:nvGrpSpPr>
          <p:grpSpPr>
            <a:xfrm>
              <a:off x="10291116" y="18000"/>
              <a:ext cx="1834965" cy="1679145"/>
              <a:chOff x="10291116" y="18000"/>
              <a:chExt cx="1834965" cy="1679145"/>
            </a:xfrm>
          </p:grpSpPr>
          <p:sp>
            <p:nvSpPr>
              <p:cNvPr id="456" name="椭圆 455"/>
              <p:cNvSpPr/>
              <p:nvPr/>
            </p:nvSpPr>
            <p:spPr>
              <a:xfrm>
                <a:off x="1099630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7" name="椭圆 456"/>
              <p:cNvSpPr/>
              <p:nvPr/>
            </p:nvSpPr>
            <p:spPr>
              <a:xfrm>
                <a:off x="1134889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8" name="椭圆 457"/>
              <p:cNvSpPr/>
              <p:nvPr/>
            </p:nvSpPr>
            <p:spPr>
              <a:xfrm>
                <a:off x="1064370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9" name="椭圆 458"/>
              <p:cNvSpPr/>
              <p:nvPr/>
            </p:nvSpPr>
            <p:spPr>
              <a:xfrm>
                <a:off x="1170148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0" name="椭圆 459"/>
              <p:cNvSpPr/>
              <p:nvPr/>
            </p:nvSpPr>
            <p:spPr>
              <a:xfrm>
                <a:off x="1029111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1" name="椭圆 460"/>
              <p:cNvSpPr/>
              <p:nvPr/>
            </p:nvSpPr>
            <p:spPr>
              <a:xfrm>
                <a:off x="1205408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5" name="椭圆 45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2" name="组合 4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63" name="组合 462"/>
            <p:cNvGrpSpPr/>
            <p:nvPr/>
          </p:nvGrpSpPr>
          <p:grpSpPr>
            <a:xfrm>
              <a:off x="9938523" y="18000"/>
              <a:ext cx="2187558" cy="2000574"/>
              <a:chOff x="9938523" y="18000"/>
              <a:chExt cx="2187558" cy="2000574"/>
            </a:xfrm>
          </p:grpSpPr>
          <p:sp>
            <p:nvSpPr>
              <p:cNvPr id="465" name="椭圆 464"/>
              <p:cNvSpPr/>
              <p:nvPr/>
            </p:nvSpPr>
            <p:spPr>
              <a:xfrm>
                <a:off x="1099630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6" name="椭圆 465"/>
              <p:cNvSpPr/>
              <p:nvPr/>
            </p:nvSpPr>
            <p:spPr>
              <a:xfrm>
                <a:off x="1064370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7" name="椭圆 466"/>
              <p:cNvSpPr/>
              <p:nvPr/>
            </p:nvSpPr>
            <p:spPr>
              <a:xfrm>
                <a:off x="1134889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8" name="椭圆 467"/>
              <p:cNvSpPr/>
              <p:nvPr/>
            </p:nvSpPr>
            <p:spPr>
              <a:xfrm>
                <a:off x="1029111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9" name="椭圆 468"/>
              <p:cNvSpPr/>
              <p:nvPr/>
            </p:nvSpPr>
            <p:spPr>
              <a:xfrm>
                <a:off x="1170148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0" name="椭圆 469"/>
              <p:cNvSpPr/>
              <p:nvPr/>
            </p:nvSpPr>
            <p:spPr>
              <a:xfrm>
                <a:off x="993852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1" name="椭圆 470"/>
              <p:cNvSpPr/>
              <p:nvPr/>
            </p:nvSpPr>
            <p:spPr>
              <a:xfrm>
                <a:off x="1205408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4" name="椭圆 46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2" name="组合 47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73" name="组合 472"/>
            <p:cNvGrpSpPr/>
            <p:nvPr/>
          </p:nvGrpSpPr>
          <p:grpSpPr>
            <a:xfrm>
              <a:off x="9585930" y="18000"/>
              <a:ext cx="2540151" cy="2322003"/>
              <a:chOff x="9585930" y="18000"/>
              <a:chExt cx="2540151" cy="2322003"/>
            </a:xfrm>
          </p:grpSpPr>
          <p:sp>
            <p:nvSpPr>
              <p:cNvPr id="475" name="椭圆 474"/>
              <p:cNvSpPr/>
              <p:nvPr/>
            </p:nvSpPr>
            <p:spPr>
              <a:xfrm>
                <a:off x="1064370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6" name="椭圆 475"/>
              <p:cNvSpPr/>
              <p:nvPr/>
            </p:nvSpPr>
            <p:spPr>
              <a:xfrm>
                <a:off x="1099630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7" name="椭圆 476"/>
              <p:cNvSpPr/>
              <p:nvPr/>
            </p:nvSpPr>
            <p:spPr>
              <a:xfrm>
                <a:off x="1029111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8" name="椭圆 477"/>
              <p:cNvSpPr/>
              <p:nvPr/>
            </p:nvSpPr>
            <p:spPr>
              <a:xfrm>
                <a:off x="1134889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9" name="椭圆 478"/>
              <p:cNvSpPr/>
              <p:nvPr/>
            </p:nvSpPr>
            <p:spPr>
              <a:xfrm>
                <a:off x="993852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0" name="椭圆 479"/>
              <p:cNvSpPr/>
              <p:nvPr/>
            </p:nvSpPr>
            <p:spPr>
              <a:xfrm>
                <a:off x="1170148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1" name="椭圆 480"/>
              <p:cNvSpPr/>
              <p:nvPr/>
            </p:nvSpPr>
            <p:spPr>
              <a:xfrm>
                <a:off x="958593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2" name="椭圆 481"/>
              <p:cNvSpPr/>
              <p:nvPr/>
            </p:nvSpPr>
            <p:spPr>
              <a:xfrm>
                <a:off x="1205408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4" name="椭圆 47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3" name="组合 4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84" name="组合 483"/>
            <p:cNvGrpSpPr/>
            <p:nvPr/>
          </p:nvGrpSpPr>
          <p:grpSpPr>
            <a:xfrm>
              <a:off x="9233337" y="18000"/>
              <a:ext cx="2892744" cy="2643432"/>
              <a:chOff x="9233337" y="18000"/>
              <a:chExt cx="2892744" cy="2643432"/>
            </a:xfrm>
          </p:grpSpPr>
          <p:sp>
            <p:nvSpPr>
              <p:cNvPr id="486" name="椭圆 485"/>
              <p:cNvSpPr/>
              <p:nvPr/>
            </p:nvSpPr>
            <p:spPr>
              <a:xfrm>
                <a:off x="1064370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7" name="椭圆 486"/>
              <p:cNvSpPr/>
              <p:nvPr/>
            </p:nvSpPr>
            <p:spPr>
              <a:xfrm>
                <a:off x="1029111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8" name="椭圆 487"/>
              <p:cNvSpPr/>
              <p:nvPr/>
            </p:nvSpPr>
            <p:spPr>
              <a:xfrm>
                <a:off x="1099630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9" name="椭圆 488"/>
              <p:cNvSpPr/>
              <p:nvPr/>
            </p:nvSpPr>
            <p:spPr>
              <a:xfrm>
                <a:off x="993852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0" name="椭圆 489"/>
              <p:cNvSpPr/>
              <p:nvPr/>
            </p:nvSpPr>
            <p:spPr>
              <a:xfrm>
                <a:off x="1134889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1" name="椭圆 490"/>
              <p:cNvSpPr/>
              <p:nvPr/>
            </p:nvSpPr>
            <p:spPr>
              <a:xfrm>
                <a:off x="1170148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2" name="椭圆 491"/>
              <p:cNvSpPr/>
              <p:nvPr/>
            </p:nvSpPr>
            <p:spPr>
              <a:xfrm>
                <a:off x="958593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3" name="椭圆 492"/>
              <p:cNvSpPr/>
              <p:nvPr/>
            </p:nvSpPr>
            <p:spPr>
              <a:xfrm>
                <a:off x="9233337"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4" name="椭圆 493"/>
              <p:cNvSpPr/>
              <p:nvPr/>
            </p:nvSpPr>
            <p:spPr>
              <a:xfrm>
                <a:off x="1205408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85" name="椭圆 484"/>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5" name="组合 49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496" name="组合 495"/>
            <p:cNvGrpSpPr/>
            <p:nvPr/>
          </p:nvGrpSpPr>
          <p:grpSpPr>
            <a:xfrm>
              <a:off x="8880744" y="18000"/>
              <a:ext cx="3245337" cy="2964861"/>
              <a:chOff x="8880744" y="18000"/>
              <a:chExt cx="3245337" cy="2964861"/>
            </a:xfrm>
          </p:grpSpPr>
          <p:sp>
            <p:nvSpPr>
              <p:cNvPr id="498" name="椭圆 497"/>
              <p:cNvSpPr/>
              <p:nvPr/>
            </p:nvSpPr>
            <p:spPr>
              <a:xfrm>
                <a:off x="10291116"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9" name="椭圆 498"/>
              <p:cNvSpPr/>
              <p:nvPr/>
            </p:nvSpPr>
            <p:spPr>
              <a:xfrm>
                <a:off x="10643709"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0" name="椭圆 499"/>
              <p:cNvSpPr/>
              <p:nvPr/>
            </p:nvSpPr>
            <p:spPr>
              <a:xfrm>
                <a:off x="9938523"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1" name="椭圆 500"/>
              <p:cNvSpPr/>
              <p:nvPr/>
            </p:nvSpPr>
            <p:spPr>
              <a:xfrm>
                <a:off x="10996302"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2" name="椭圆 501"/>
              <p:cNvSpPr/>
              <p:nvPr/>
            </p:nvSpPr>
            <p:spPr>
              <a:xfrm>
                <a:off x="11348895"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3" name="椭圆 502"/>
              <p:cNvSpPr/>
              <p:nvPr/>
            </p:nvSpPr>
            <p:spPr>
              <a:xfrm>
                <a:off x="9233337"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4" name="椭圆 503"/>
              <p:cNvSpPr/>
              <p:nvPr/>
            </p:nvSpPr>
            <p:spPr>
              <a:xfrm>
                <a:off x="11701488"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5" name="椭圆 504"/>
              <p:cNvSpPr/>
              <p:nvPr/>
            </p:nvSpPr>
            <p:spPr>
              <a:xfrm>
                <a:off x="9585930"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6" name="椭圆 505"/>
              <p:cNvSpPr/>
              <p:nvPr/>
            </p:nvSpPr>
            <p:spPr>
              <a:xfrm>
                <a:off x="8880744"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7" name="椭圆 506"/>
              <p:cNvSpPr/>
              <p:nvPr/>
            </p:nvSpPr>
            <p:spPr>
              <a:xfrm>
                <a:off x="12054081"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97" name="椭圆 49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08" name="组合 50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428750" y="-4059750"/>
            <a:chExt cx="14977500" cy="14977500"/>
          </a:xfrm>
        </p:grpSpPr>
        <p:grpSp>
          <p:nvGrpSpPr>
            <p:cNvPr id="509" name="组合 508"/>
            <p:cNvGrpSpPr/>
            <p:nvPr/>
          </p:nvGrpSpPr>
          <p:grpSpPr>
            <a:xfrm>
              <a:off x="8528151" y="18000"/>
              <a:ext cx="3597930" cy="3286290"/>
              <a:chOff x="8528151" y="18000"/>
              <a:chExt cx="3597930" cy="3286290"/>
            </a:xfrm>
          </p:grpSpPr>
          <p:sp>
            <p:nvSpPr>
              <p:cNvPr id="511" name="椭圆 510"/>
              <p:cNvSpPr/>
              <p:nvPr/>
            </p:nvSpPr>
            <p:spPr>
              <a:xfrm>
                <a:off x="10291116"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2" name="椭圆 511"/>
              <p:cNvSpPr/>
              <p:nvPr/>
            </p:nvSpPr>
            <p:spPr>
              <a:xfrm>
                <a:off x="9938523"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3" name="椭圆 512"/>
              <p:cNvSpPr/>
              <p:nvPr/>
            </p:nvSpPr>
            <p:spPr>
              <a:xfrm>
                <a:off x="10643709"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4" name="椭圆 513"/>
              <p:cNvSpPr/>
              <p:nvPr/>
            </p:nvSpPr>
            <p:spPr>
              <a:xfrm>
                <a:off x="10996302"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5" name="椭圆 514"/>
              <p:cNvSpPr/>
              <p:nvPr/>
            </p:nvSpPr>
            <p:spPr>
              <a:xfrm>
                <a:off x="11348895"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6" name="椭圆 515"/>
              <p:cNvSpPr/>
              <p:nvPr/>
            </p:nvSpPr>
            <p:spPr>
              <a:xfrm>
                <a:off x="9233337"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7" name="椭圆 516"/>
              <p:cNvSpPr/>
              <p:nvPr/>
            </p:nvSpPr>
            <p:spPr>
              <a:xfrm>
                <a:off x="8880744"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8" name="椭圆 517"/>
              <p:cNvSpPr/>
              <p:nvPr/>
            </p:nvSpPr>
            <p:spPr>
              <a:xfrm>
                <a:off x="11701488"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9" name="椭圆 518"/>
              <p:cNvSpPr/>
              <p:nvPr/>
            </p:nvSpPr>
            <p:spPr>
              <a:xfrm>
                <a:off x="9585930"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0" name="椭圆 519"/>
              <p:cNvSpPr/>
              <p:nvPr/>
            </p:nvSpPr>
            <p:spPr>
              <a:xfrm>
                <a:off x="852815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1" name="椭圆 520"/>
              <p:cNvSpPr/>
              <p:nvPr/>
            </p:nvSpPr>
            <p:spPr>
              <a:xfrm>
                <a:off x="12054081"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10" name="椭圆 509"/>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2" name="组合 52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523" name="组合 522"/>
            <p:cNvGrpSpPr/>
            <p:nvPr/>
          </p:nvGrpSpPr>
          <p:grpSpPr>
            <a:xfrm>
              <a:off x="8175558" y="18000"/>
              <a:ext cx="3597930" cy="3286290"/>
              <a:chOff x="8175558" y="18000"/>
              <a:chExt cx="3597930" cy="3286290"/>
            </a:xfrm>
          </p:grpSpPr>
          <p:sp>
            <p:nvSpPr>
              <p:cNvPr id="525" name="椭圆 524"/>
              <p:cNvSpPr/>
              <p:nvPr/>
            </p:nvSpPr>
            <p:spPr>
              <a:xfrm>
                <a:off x="9938523"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6" name="椭圆 525"/>
              <p:cNvSpPr/>
              <p:nvPr/>
            </p:nvSpPr>
            <p:spPr>
              <a:xfrm>
                <a:off x="10291116"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7" name="椭圆 526"/>
              <p:cNvSpPr/>
              <p:nvPr/>
            </p:nvSpPr>
            <p:spPr>
              <a:xfrm>
                <a:off x="10643709"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8" name="椭圆 527"/>
              <p:cNvSpPr/>
              <p:nvPr/>
            </p:nvSpPr>
            <p:spPr>
              <a:xfrm>
                <a:off x="10996302"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9" name="椭圆 528"/>
              <p:cNvSpPr/>
              <p:nvPr/>
            </p:nvSpPr>
            <p:spPr>
              <a:xfrm>
                <a:off x="8880744"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0" name="椭圆 529"/>
              <p:cNvSpPr/>
              <p:nvPr/>
            </p:nvSpPr>
            <p:spPr>
              <a:xfrm>
                <a:off x="11348895"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1" name="椭圆 530"/>
              <p:cNvSpPr/>
              <p:nvPr/>
            </p:nvSpPr>
            <p:spPr>
              <a:xfrm>
                <a:off x="9233337"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2" name="椭圆 531"/>
              <p:cNvSpPr/>
              <p:nvPr/>
            </p:nvSpPr>
            <p:spPr>
              <a:xfrm>
                <a:off x="852815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3" name="椭圆 532"/>
              <p:cNvSpPr/>
              <p:nvPr/>
            </p:nvSpPr>
            <p:spPr>
              <a:xfrm>
                <a:off x="11701488"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4" name="椭圆 533"/>
              <p:cNvSpPr/>
              <p:nvPr/>
            </p:nvSpPr>
            <p:spPr>
              <a:xfrm>
                <a:off x="9585930"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5" name="椭圆 534"/>
              <p:cNvSpPr/>
              <p:nvPr/>
            </p:nvSpPr>
            <p:spPr>
              <a:xfrm>
                <a:off x="817555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4" name="椭圆 52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6" name="组合 5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428750" y="-4059750"/>
            <a:chExt cx="14977500" cy="14977500"/>
          </a:xfrm>
        </p:grpSpPr>
        <p:grpSp>
          <p:nvGrpSpPr>
            <p:cNvPr id="537" name="组合 536"/>
            <p:cNvGrpSpPr/>
            <p:nvPr/>
          </p:nvGrpSpPr>
          <p:grpSpPr>
            <a:xfrm>
              <a:off x="7822965" y="18000"/>
              <a:ext cx="3597930" cy="3286290"/>
              <a:chOff x="7822965" y="18000"/>
              <a:chExt cx="3597930" cy="3286290"/>
            </a:xfrm>
          </p:grpSpPr>
          <p:sp>
            <p:nvSpPr>
              <p:cNvPr id="539" name="椭圆 538"/>
              <p:cNvSpPr/>
              <p:nvPr/>
            </p:nvSpPr>
            <p:spPr>
              <a:xfrm>
                <a:off x="9938523"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0" name="椭圆 539"/>
              <p:cNvSpPr/>
              <p:nvPr/>
            </p:nvSpPr>
            <p:spPr>
              <a:xfrm>
                <a:off x="10291116"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1" name="椭圆 540"/>
              <p:cNvSpPr/>
              <p:nvPr/>
            </p:nvSpPr>
            <p:spPr>
              <a:xfrm>
                <a:off x="10643709"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2" name="椭圆 541"/>
              <p:cNvSpPr/>
              <p:nvPr/>
            </p:nvSpPr>
            <p:spPr>
              <a:xfrm>
                <a:off x="10996302"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3" name="椭圆 542"/>
              <p:cNvSpPr/>
              <p:nvPr/>
            </p:nvSpPr>
            <p:spPr>
              <a:xfrm>
                <a:off x="8880744"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4" name="椭圆 543"/>
              <p:cNvSpPr/>
              <p:nvPr/>
            </p:nvSpPr>
            <p:spPr>
              <a:xfrm>
                <a:off x="852815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5" name="椭圆 544"/>
              <p:cNvSpPr/>
              <p:nvPr/>
            </p:nvSpPr>
            <p:spPr>
              <a:xfrm>
                <a:off x="11348895"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6" name="椭圆 545"/>
              <p:cNvSpPr/>
              <p:nvPr/>
            </p:nvSpPr>
            <p:spPr>
              <a:xfrm>
                <a:off x="9233337"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7" name="椭圆 546"/>
              <p:cNvSpPr/>
              <p:nvPr/>
            </p:nvSpPr>
            <p:spPr>
              <a:xfrm>
                <a:off x="817555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8" name="椭圆 547"/>
              <p:cNvSpPr/>
              <p:nvPr/>
            </p:nvSpPr>
            <p:spPr>
              <a:xfrm>
                <a:off x="9585930"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9" name="椭圆 548"/>
              <p:cNvSpPr/>
              <p:nvPr/>
            </p:nvSpPr>
            <p:spPr>
              <a:xfrm>
                <a:off x="782296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38" name="椭圆 537"/>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0" name="组合 54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551" name="组合 550"/>
            <p:cNvGrpSpPr/>
            <p:nvPr/>
          </p:nvGrpSpPr>
          <p:grpSpPr>
            <a:xfrm>
              <a:off x="7470372" y="18000"/>
              <a:ext cx="3597930" cy="3286290"/>
              <a:chOff x="7470372" y="18000"/>
              <a:chExt cx="3597930" cy="3286290"/>
            </a:xfrm>
          </p:grpSpPr>
          <p:sp>
            <p:nvSpPr>
              <p:cNvPr id="553" name="椭圆 552"/>
              <p:cNvSpPr/>
              <p:nvPr/>
            </p:nvSpPr>
            <p:spPr>
              <a:xfrm>
                <a:off x="9938523"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4" name="椭圆 553"/>
              <p:cNvSpPr/>
              <p:nvPr/>
            </p:nvSpPr>
            <p:spPr>
              <a:xfrm>
                <a:off x="10291116"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5" name="椭圆 554"/>
              <p:cNvSpPr/>
              <p:nvPr/>
            </p:nvSpPr>
            <p:spPr>
              <a:xfrm>
                <a:off x="10643709"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6" name="椭圆 555"/>
              <p:cNvSpPr/>
              <p:nvPr/>
            </p:nvSpPr>
            <p:spPr>
              <a:xfrm>
                <a:off x="852815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7" name="椭圆 556"/>
              <p:cNvSpPr/>
              <p:nvPr/>
            </p:nvSpPr>
            <p:spPr>
              <a:xfrm>
                <a:off x="10996302"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8" name="椭圆 557"/>
              <p:cNvSpPr/>
              <p:nvPr/>
            </p:nvSpPr>
            <p:spPr>
              <a:xfrm>
                <a:off x="8880744"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9" name="椭圆 558"/>
              <p:cNvSpPr/>
              <p:nvPr/>
            </p:nvSpPr>
            <p:spPr>
              <a:xfrm>
                <a:off x="817555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0" name="椭圆 559"/>
              <p:cNvSpPr/>
              <p:nvPr/>
            </p:nvSpPr>
            <p:spPr>
              <a:xfrm>
                <a:off x="9233337"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1" name="椭圆 560"/>
              <p:cNvSpPr/>
              <p:nvPr/>
            </p:nvSpPr>
            <p:spPr>
              <a:xfrm>
                <a:off x="782296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2" name="椭圆 561"/>
              <p:cNvSpPr/>
              <p:nvPr/>
            </p:nvSpPr>
            <p:spPr>
              <a:xfrm>
                <a:off x="9585930"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3" name="椭圆 562"/>
              <p:cNvSpPr/>
              <p:nvPr/>
            </p:nvSpPr>
            <p:spPr>
              <a:xfrm>
                <a:off x="747037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52" name="椭圆 551"/>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64" name="组合 5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428750" y="-4059750"/>
            <a:chExt cx="14977500" cy="14977500"/>
          </a:xfrm>
        </p:grpSpPr>
        <p:grpSp>
          <p:nvGrpSpPr>
            <p:cNvPr id="565" name="组合 564"/>
            <p:cNvGrpSpPr/>
            <p:nvPr/>
          </p:nvGrpSpPr>
          <p:grpSpPr>
            <a:xfrm>
              <a:off x="7117779" y="18000"/>
              <a:ext cx="3597930" cy="3286290"/>
              <a:chOff x="7117779" y="18000"/>
              <a:chExt cx="3597930" cy="3286290"/>
            </a:xfrm>
          </p:grpSpPr>
          <p:sp>
            <p:nvSpPr>
              <p:cNvPr id="567" name="椭圆 566"/>
              <p:cNvSpPr/>
              <p:nvPr/>
            </p:nvSpPr>
            <p:spPr>
              <a:xfrm>
                <a:off x="9938523"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8" name="椭圆 567"/>
              <p:cNvSpPr/>
              <p:nvPr/>
            </p:nvSpPr>
            <p:spPr>
              <a:xfrm>
                <a:off x="10291116"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9" name="椭圆 568"/>
              <p:cNvSpPr/>
              <p:nvPr/>
            </p:nvSpPr>
            <p:spPr>
              <a:xfrm>
                <a:off x="10643709"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0" name="椭圆 569"/>
              <p:cNvSpPr/>
              <p:nvPr/>
            </p:nvSpPr>
            <p:spPr>
              <a:xfrm>
                <a:off x="852815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1" name="椭圆 570"/>
              <p:cNvSpPr/>
              <p:nvPr/>
            </p:nvSpPr>
            <p:spPr>
              <a:xfrm>
                <a:off x="817555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2" name="椭圆 571"/>
              <p:cNvSpPr/>
              <p:nvPr/>
            </p:nvSpPr>
            <p:spPr>
              <a:xfrm>
                <a:off x="8880744"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3" name="椭圆 572"/>
              <p:cNvSpPr/>
              <p:nvPr/>
            </p:nvSpPr>
            <p:spPr>
              <a:xfrm>
                <a:off x="782296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4" name="椭圆 573"/>
              <p:cNvSpPr/>
              <p:nvPr/>
            </p:nvSpPr>
            <p:spPr>
              <a:xfrm>
                <a:off x="9233337"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5" name="椭圆 574"/>
              <p:cNvSpPr/>
              <p:nvPr/>
            </p:nvSpPr>
            <p:spPr>
              <a:xfrm>
                <a:off x="747037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6" name="椭圆 575"/>
              <p:cNvSpPr/>
              <p:nvPr/>
            </p:nvSpPr>
            <p:spPr>
              <a:xfrm>
                <a:off x="9585930"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7" name="椭圆 576"/>
              <p:cNvSpPr/>
              <p:nvPr/>
            </p:nvSpPr>
            <p:spPr>
              <a:xfrm>
                <a:off x="711777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66" name="椭圆 565"/>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8" name="组合 57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579" name="组合 578"/>
            <p:cNvGrpSpPr/>
            <p:nvPr/>
          </p:nvGrpSpPr>
          <p:grpSpPr>
            <a:xfrm>
              <a:off x="6765186" y="18000"/>
              <a:ext cx="3597930" cy="3286290"/>
              <a:chOff x="6765186" y="18000"/>
              <a:chExt cx="3597930" cy="3286290"/>
            </a:xfrm>
          </p:grpSpPr>
          <p:sp>
            <p:nvSpPr>
              <p:cNvPr id="581" name="椭圆 580"/>
              <p:cNvSpPr/>
              <p:nvPr/>
            </p:nvSpPr>
            <p:spPr>
              <a:xfrm>
                <a:off x="9938523"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2" name="椭圆 581"/>
              <p:cNvSpPr/>
              <p:nvPr/>
            </p:nvSpPr>
            <p:spPr>
              <a:xfrm>
                <a:off x="10291116"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3" name="椭圆 582"/>
              <p:cNvSpPr/>
              <p:nvPr/>
            </p:nvSpPr>
            <p:spPr>
              <a:xfrm>
                <a:off x="817555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4" name="椭圆 583"/>
              <p:cNvSpPr/>
              <p:nvPr/>
            </p:nvSpPr>
            <p:spPr>
              <a:xfrm>
                <a:off x="852815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5" name="椭圆 584"/>
              <p:cNvSpPr/>
              <p:nvPr/>
            </p:nvSpPr>
            <p:spPr>
              <a:xfrm>
                <a:off x="782296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6" name="椭圆 585"/>
              <p:cNvSpPr/>
              <p:nvPr/>
            </p:nvSpPr>
            <p:spPr>
              <a:xfrm>
                <a:off x="8880744"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7" name="椭圆 586"/>
              <p:cNvSpPr/>
              <p:nvPr/>
            </p:nvSpPr>
            <p:spPr>
              <a:xfrm>
                <a:off x="747037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8" name="椭圆 587"/>
              <p:cNvSpPr/>
              <p:nvPr/>
            </p:nvSpPr>
            <p:spPr>
              <a:xfrm>
                <a:off x="9233337"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9" name="椭圆 588"/>
              <p:cNvSpPr/>
              <p:nvPr/>
            </p:nvSpPr>
            <p:spPr>
              <a:xfrm>
                <a:off x="711777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0" name="椭圆 589"/>
              <p:cNvSpPr/>
              <p:nvPr/>
            </p:nvSpPr>
            <p:spPr>
              <a:xfrm>
                <a:off x="9585930"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1" name="椭圆 590"/>
              <p:cNvSpPr/>
              <p:nvPr/>
            </p:nvSpPr>
            <p:spPr>
              <a:xfrm>
                <a:off x="676518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80" name="椭圆 579"/>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2" name="组合 59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428750" y="-4059750"/>
            <a:chExt cx="14977500" cy="14977500"/>
          </a:xfrm>
        </p:grpSpPr>
        <p:grpSp>
          <p:nvGrpSpPr>
            <p:cNvPr id="593" name="组合 592"/>
            <p:cNvGrpSpPr/>
            <p:nvPr/>
          </p:nvGrpSpPr>
          <p:grpSpPr>
            <a:xfrm>
              <a:off x="6412593" y="18000"/>
              <a:ext cx="3597930" cy="3286290"/>
              <a:chOff x="6412593" y="18000"/>
              <a:chExt cx="3597930" cy="3286290"/>
            </a:xfrm>
          </p:grpSpPr>
          <p:sp>
            <p:nvSpPr>
              <p:cNvPr id="595" name="椭圆 594"/>
              <p:cNvSpPr/>
              <p:nvPr/>
            </p:nvSpPr>
            <p:spPr>
              <a:xfrm>
                <a:off x="9938523"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6" name="椭圆 595"/>
              <p:cNvSpPr/>
              <p:nvPr/>
            </p:nvSpPr>
            <p:spPr>
              <a:xfrm>
                <a:off x="817555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7" name="椭圆 596"/>
              <p:cNvSpPr/>
              <p:nvPr/>
            </p:nvSpPr>
            <p:spPr>
              <a:xfrm>
                <a:off x="782296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8" name="椭圆 597"/>
              <p:cNvSpPr/>
              <p:nvPr/>
            </p:nvSpPr>
            <p:spPr>
              <a:xfrm>
                <a:off x="852815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9" name="椭圆 598"/>
              <p:cNvSpPr/>
              <p:nvPr/>
            </p:nvSpPr>
            <p:spPr>
              <a:xfrm>
                <a:off x="747037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0" name="椭圆 599"/>
              <p:cNvSpPr/>
              <p:nvPr/>
            </p:nvSpPr>
            <p:spPr>
              <a:xfrm>
                <a:off x="8880744"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1" name="椭圆 600"/>
              <p:cNvSpPr/>
              <p:nvPr/>
            </p:nvSpPr>
            <p:spPr>
              <a:xfrm>
                <a:off x="711777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2" name="椭圆 601"/>
              <p:cNvSpPr/>
              <p:nvPr/>
            </p:nvSpPr>
            <p:spPr>
              <a:xfrm>
                <a:off x="9233337"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3" name="椭圆 602"/>
              <p:cNvSpPr/>
              <p:nvPr/>
            </p:nvSpPr>
            <p:spPr>
              <a:xfrm>
                <a:off x="676518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4" name="椭圆 603"/>
              <p:cNvSpPr/>
              <p:nvPr/>
            </p:nvSpPr>
            <p:spPr>
              <a:xfrm>
                <a:off x="9585930"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5" name="椭圆 604"/>
              <p:cNvSpPr/>
              <p:nvPr/>
            </p:nvSpPr>
            <p:spPr>
              <a:xfrm>
                <a:off x="641259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94" name="椭圆 593"/>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06" name="组合 60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607" name="组合 606"/>
            <p:cNvGrpSpPr/>
            <p:nvPr/>
          </p:nvGrpSpPr>
          <p:grpSpPr>
            <a:xfrm>
              <a:off x="6060000" y="18000"/>
              <a:ext cx="3597930" cy="3286290"/>
              <a:chOff x="6060000" y="18000"/>
              <a:chExt cx="3597930" cy="3286290"/>
            </a:xfrm>
          </p:grpSpPr>
          <p:sp>
            <p:nvSpPr>
              <p:cNvPr id="609" name="椭圆 608"/>
              <p:cNvSpPr/>
              <p:nvPr/>
            </p:nvSpPr>
            <p:spPr>
              <a:xfrm>
                <a:off x="782296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0" name="椭圆 609"/>
              <p:cNvSpPr/>
              <p:nvPr/>
            </p:nvSpPr>
            <p:spPr>
              <a:xfrm>
                <a:off x="817555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1" name="椭圆 610"/>
              <p:cNvSpPr/>
              <p:nvPr/>
            </p:nvSpPr>
            <p:spPr>
              <a:xfrm>
                <a:off x="747037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2" name="椭圆 611"/>
              <p:cNvSpPr/>
              <p:nvPr/>
            </p:nvSpPr>
            <p:spPr>
              <a:xfrm>
                <a:off x="852815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3" name="椭圆 612"/>
              <p:cNvSpPr/>
              <p:nvPr/>
            </p:nvSpPr>
            <p:spPr>
              <a:xfrm>
                <a:off x="711777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4" name="椭圆 613"/>
              <p:cNvSpPr/>
              <p:nvPr/>
            </p:nvSpPr>
            <p:spPr>
              <a:xfrm>
                <a:off x="8880744"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5" name="椭圆 614"/>
              <p:cNvSpPr/>
              <p:nvPr/>
            </p:nvSpPr>
            <p:spPr>
              <a:xfrm>
                <a:off x="676518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6" name="椭圆 615"/>
              <p:cNvSpPr/>
              <p:nvPr/>
            </p:nvSpPr>
            <p:spPr>
              <a:xfrm>
                <a:off x="9233337"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7" name="椭圆 616"/>
              <p:cNvSpPr/>
              <p:nvPr/>
            </p:nvSpPr>
            <p:spPr>
              <a:xfrm>
                <a:off x="641259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8" name="椭圆 617"/>
              <p:cNvSpPr/>
              <p:nvPr/>
            </p:nvSpPr>
            <p:spPr>
              <a:xfrm>
                <a:off x="9585930"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9" name="椭圆 618"/>
              <p:cNvSpPr/>
              <p:nvPr/>
            </p:nvSpPr>
            <p:spPr>
              <a:xfrm>
                <a:off x="606000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08" name="椭圆 607"/>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20" name="组合 61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flipV="1">
            <a:off x="-1392750" y="-4059750"/>
            <a:ext cx="14977500" cy="14977500"/>
            <a:chOff x="-1392750" y="-4059750"/>
            <a:chExt cx="14977500" cy="14977500"/>
          </a:xfrm>
        </p:grpSpPr>
        <p:grpSp>
          <p:nvGrpSpPr>
            <p:cNvPr id="621" name="组合 620"/>
            <p:cNvGrpSpPr/>
            <p:nvPr/>
          </p:nvGrpSpPr>
          <p:grpSpPr>
            <a:xfrm>
              <a:off x="6060000" y="339429"/>
              <a:ext cx="3245337" cy="2964861"/>
              <a:chOff x="6060000" y="339429"/>
              <a:chExt cx="3245337" cy="2964861"/>
            </a:xfrm>
          </p:grpSpPr>
          <p:sp>
            <p:nvSpPr>
              <p:cNvPr id="623" name="椭圆 622"/>
              <p:cNvSpPr/>
              <p:nvPr/>
            </p:nvSpPr>
            <p:spPr>
              <a:xfrm>
                <a:off x="782296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4" name="椭圆 623"/>
              <p:cNvSpPr/>
              <p:nvPr/>
            </p:nvSpPr>
            <p:spPr>
              <a:xfrm>
                <a:off x="747037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5" name="椭圆 624"/>
              <p:cNvSpPr/>
              <p:nvPr/>
            </p:nvSpPr>
            <p:spPr>
              <a:xfrm>
                <a:off x="817555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6" name="椭圆 625"/>
              <p:cNvSpPr/>
              <p:nvPr/>
            </p:nvSpPr>
            <p:spPr>
              <a:xfrm>
                <a:off x="711777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7" name="椭圆 626"/>
              <p:cNvSpPr/>
              <p:nvPr/>
            </p:nvSpPr>
            <p:spPr>
              <a:xfrm>
                <a:off x="852815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8" name="椭圆 627"/>
              <p:cNvSpPr/>
              <p:nvPr/>
            </p:nvSpPr>
            <p:spPr>
              <a:xfrm>
                <a:off x="676518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9" name="椭圆 628"/>
              <p:cNvSpPr/>
              <p:nvPr/>
            </p:nvSpPr>
            <p:spPr>
              <a:xfrm>
                <a:off x="8880744"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0" name="椭圆 629"/>
              <p:cNvSpPr/>
              <p:nvPr/>
            </p:nvSpPr>
            <p:spPr>
              <a:xfrm>
                <a:off x="641259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1" name="椭圆 630"/>
              <p:cNvSpPr/>
              <p:nvPr/>
            </p:nvSpPr>
            <p:spPr>
              <a:xfrm>
                <a:off x="9233337"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2" name="椭圆 631"/>
              <p:cNvSpPr/>
              <p:nvPr/>
            </p:nvSpPr>
            <p:spPr>
              <a:xfrm>
                <a:off x="606000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22" name="椭圆 621"/>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3" name="组合 63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428750" y="-4095750"/>
            <a:ext cx="15049500" cy="15049500"/>
            <a:chOff x="-1428750" y="-4095750"/>
            <a:chExt cx="15049500" cy="15049500"/>
          </a:xfrm>
        </p:grpSpPr>
        <p:sp>
          <p:nvSpPr>
            <p:cNvPr id="634" name="椭圆 633"/>
            <p:cNvSpPr/>
            <p:nvPr/>
          </p:nvSpPr>
          <p:spPr>
            <a:xfrm>
              <a:off x="1205408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5" name="椭圆 634"/>
            <p:cNvSpPr/>
            <p:nvPr/>
          </p:nvSpPr>
          <p:spPr>
            <a:xfrm>
              <a:off x="-1428750" y="-4095750"/>
              <a:ext cx="15049500" cy="15049500"/>
            </a:xfrm>
            <a:prstGeom prst="ellipse">
              <a:avLst/>
            </a:prstGeom>
            <a:noFill/>
            <a:ln>
              <a:solidFill>
                <a:srgbClr val="00000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6" name="组合 63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428750" y="-4095750"/>
            <a:ext cx="15049500" cy="15049500"/>
            <a:chOff x="-1428750" y="-4095750"/>
            <a:chExt cx="15049500" cy="15049500"/>
          </a:xfrm>
        </p:grpSpPr>
        <p:grpSp>
          <p:nvGrpSpPr>
            <p:cNvPr id="637" name="组合 636"/>
            <p:cNvGrpSpPr/>
            <p:nvPr/>
          </p:nvGrpSpPr>
          <p:grpSpPr>
            <a:xfrm>
              <a:off x="11701488" y="18000"/>
              <a:ext cx="424593" cy="393429"/>
              <a:chOff x="11701488" y="18000"/>
              <a:chExt cx="424593" cy="393429"/>
            </a:xfrm>
          </p:grpSpPr>
          <p:sp>
            <p:nvSpPr>
              <p:cNvPr id="639" name="椭圆 638"/>
              <p:cNvSpPr/>
              <p:nvPr/>
            </p:nvSpPr>
            <p:spPr>
              <a:xfrm>
                <a:off x="1170148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0" name="椭圆 639"/>
              <p:cNvSpPr/>
              <p:nvPr/>
            </p:nvSpPr>
            <p:spPr>
              <a:xfrm>
                <a:off x="1205408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38" name="椭圆 637"/>
            <p:cNvSpPr/>
            <p:nvPr/>
          </p:nvSpPr>
          <p:spPr>
            <a:xfrm>
              <a:off x="-1428750" y="-4095750"/>
              <a:ext cx="15049500" cy="15049500"/>
            </a:xfrm>
            <a:prstGeom prst="ellipse">
              <a:avLst/>
            </a:prstGeom>
            <a:noFill/>
            <a:ln>
              <a:solidFill>
                <a:srgbClr val="385D8A">
                  <a:alpha val="6588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1" name="组合 64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42" name="组合 641"/>
            <p:cNvGrpSpPr/>
            <p:nvPr/>
          </p:nvGrpSpPr>
          <p:grpSpPr>
            <a:xfrm>
              <a:off x="11348895" y="18000"/>
              <a:ext cx="777186" cy="714858"/>
              <a:chOff x="11348895" y="18000"/>
              <a:chExt cx="777186" cy="714858"/>
            </a:xfrm>
          </p:grpSpPr>
          <p:sp>
            <p:nvSpPr>
              <p:cNvPr id="644" name="椭圆 643"/>
              <p:cNvSpPr/>
              <p:nvPr/>
            </p:nvSpPr>
            <p:spPr>
              <a:xfrm>
                <a:off x="1170148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5" name="椭圆 644"/>
              <p:cNvSpPr/>
              <p:nvPr/>
            </p:nvSpPr>
            <p:spPr>
              <a:xfrm>
                <a:off x="1134889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6" name="椭圆 645"/>
              <p:cNvSpPr/>
              <p:nvPr/>
            </p:nvSpPr>
            <p:spPr>
              <a:xfrm>
                <a:off x="1205408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43" name="椭圆 64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7" name="组合 6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48" name="组合 647"/>
            <p:cNvGrpSpPr/>
            <p:nvPr/>
          </p:nvGrpSpPr>
          <p:grpSpPr>
            <a:xfrm>
              <a:off x="10996302" y="18000"/>
              <a:ext cx="1129779" cy="1036287"/>
              <a:chOff x="10996302" y="18000"/>
              <a:chExt cx="1129779" cy="1036287"/>
            </a:xfrm>
          </p:grpSpPr>
          <p:sp>
            <p:nvSpPr>
              <p:cNvPr id="650" name="椭圆 649"/>
              <p:cNvSpPr/>
              <p:nvPr/>
            </p:nvSpPr>
            <p:spPr>
              <a:xfrm>
                <a:off x="1134889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1" name="椭圆 650"/>
              <p:cNvSpPr/>
              <p:nvPr/>
            </p:nvSpPr>
            <p:spPr>
              <a:xfrm>
                <a:off x="1170148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2" name="椭圆 651"/>
              <p:cNvSpPr/>
              <p:nvPr/>
            </p:nvSpPr>
            <p:spPr>
              <a:xfrm>
                <a:off x="1099630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3" name="椭圆 652"/>
              <p:cNvSpPr/>
              <p:nvPr/>
            </p:nvSpPr>
            <p:spPr>
              <a:xfrm>
                <a:off x="1205408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49" name="椭圆 64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54" name="组合 65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55" name="组合 654"/>
            <p:cNvGrpSpPr/>
            <p:nvPr/>
          </p:nvGrpSpPr>
          <p:grpSpPr>
            <a:xfrm>
              <a:off x="10643709" y="18000"/>
              <a:ext cx="1482372" cy="1357716"/>
              <a:chOff x="10643709" y="18000"/>
              <a:chExt cx="1482372" cy="1357716"/>
            </a:xfrm>
          </p:grpSpPr>
          <p:sp>
            <p:nvSpPr>
              <p:cNvPr id="657" name="椭圆 656"/>
              <p:cNvSpPr/>
              <p:nvPr/>
            </p:nvSpPr>
            <p:spPr>
              <a:xfrm>
                <a:off x="1134889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8" name="椭圆 657"/>
              <p:cNvSpPr/>
              <p:nvPr/>
            </p:nvSpPr>
            <p:spPr>
              <a:xfrm>
                <a:off x="1099630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9" name="椭圆 658"/>
              <p:cNvSpPr/>
              <p:nvPr/>
            </p:nvSpPr>
            <p:spPr>
              <a:xfrm>
                <a:off x="1170148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0" name="椭圆 659"/>
              <p:cNvSpPr/>
              <p:nvPr/>
            </p:nvSpPr>
            <p:spPr>
              <a:xfrm>
                <a:off x="1064370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1" name="椭圆 660"/>
              <p:cNvSpPr/>
              <p:nvPr/>
            </p:nvSpPr>
            <p:spPr>
              <a:xfrm>
                <a:off x="1205408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56" name="椭圆 65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62" name="组合 6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63" name="组合 662"/>
            <p:cNvGrpSpPr/>
            <p:nvPr/>
          </p:nvGrpSpPr>
          <p:grpSpPr>
            <a:xfrm>
              <a:off x="10291116" y="18000"/>
              <a:ext cx="1834965" cy="1679145"/>
              <a:chOff x="10291116" y="18000"/>
              <a:chExt cx="1834965" cy="1679145"/>
            </a:xfrm>
          </p:grpSpPr>
          <p:sp>
            <p:nvSpPr>
              <p:cNvPr id="665" name="椭圆 664"/>
              <p:cNvSpPr/>
              <p:nvPr/>
            </p:nvSpPr>
            <p:spPr>
              <a:xfrm>
                <a:off x="1099630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6" name="椭圆 665"/>
              <p:cNvSpPr/>
              <p:nvPr/>
            </p:nvSpPr>
            <p:spPr>
              <a:xfrm>
                <a:off x="1134889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7" name="椭圆 666"/>
              <p:cNvSpPr/>
              <p:nvPr/>
            </p:nvSpPr>
            <p:spPr>
              <a:xfrm>
                <a:off x="1064370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8" name="椭圆 667"/>
              <p:cNvSpPr/>
              <p:nvPr/>
            </p:nvSpPr>
            <p:spPr>
              <a:xfrm>
                <a:off x="1170148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9" name="椭圆 668"/>
              <p:cNvSpPr/>
              <p:nvPr/>
            </p:nvSpPr>
            <p:spPr>
              <a:xfrm>
                <a:off x="1029111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0" name="椭圆 669"/>
              <p:cNvSpPr/>
              <p:nvPr/>
            </p:nvSpPr>
            <p:spPr>
              <a:xfrm>
                <a:off x="1205408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4" name="椭圆 66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1" name="组合 67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72" name="组合 671"/>
            <p:cNvGrpSpPr/>
            <p:nvPr/>
          </p:nvGrpSpPr>
          <p:grpSpPr>
            <a:xfrm>
              <a:off x="9938523" y="18000"/>
              <a:ext cx="2187558" cy="2000574"/>
              <a:chOff x="9938523" y="18000"/>
              <a:chExt cx="2187558" cy="2000574"/>
            </a:xfrm>
          </p:grpSpPr>
          <p:sp>
            <p:nvSpPr>
              <p:cNvPr id="674" name="椭圆 673"/>
              <p:cNvSpPr/>
              <p:nvPr/>
            </p:nvSpPr>
            <p:spPr>
              <a:xfrm>
                <a:off x="1099630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5" name="椭圆 674"/>
              <p:cNvSpPr/>
              <p:nvPr/>
            </p:nvSpPr>
            <p:spPr>
              <a:xfrm>
                <a:off x="1064370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6" name="椭圆 675"/>
              <p:cNvSpPr/>
              <p:nvPr/>
            </p:nvSpPr>
            <p:spPr>
              <a:xfrm>
                <a:off x="1134889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7" name="椭圆 676"/>
              <p:cNvSpPr/>
              <p:nvPr/>
            </p:nvSpPr>
            <p:spPr>
              <a:xfrm>
                <a:off x="1029111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8" name="椭圆 677"/>
              <p:cNvSpPr/>
              <p:nvPr/>
            </p:nvSpPr>
            <p:spPr>
              <a:xfrm>
                <a:off x="1170148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9" name="椭圆 678"/>
              <p:cNvSpPr/>
              <p:nvPr/>
            </p:nvSpPr>
            <p:spPr>
              <a:xfrm>
                <a:off x="993852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0" name="椭圆 679"/>
              <p:cNvSpPr/>
              <p:nvPr/>
            </p:nvSpPr>
            <p:spPr>
              <a:xfrm>
                <a:off x="1205408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73" name="椭圆 67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1" name="组合 68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82" name="组合 681"/>
            <p:cNvGrpSpPr/>
            <p:nvPr/>
          </p:nvGrpSpPr>
          <p:grpSpPr>
            <a:xfrm>
              <a:off x="9585930" y="18000"/>
              <a:ext cx="2540151" cy="2322003"/>
              <a:chOff x="9585930" y="18000"/>
              <a:chExt cx="2540151" cy="2322003"/>
            </a:xfrm>
          </p:grpSpPr>
          <p:sp>
            <p:nvSpPr>
              <p:cNvPr id="684" name="椭圆 683"/>
              <p:cNvSpPr/>
              <p:nvPr/>
            </p:nvSpPr>
            <p:spPr>
              <a:xfrm>
                <a:off x="1064370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5" name="椭圆 684"/>
              <p:cNvSpPr/>
              <p:nvPr/>
            </p:nvSpPr>
            <p:spPr>
              <a:xfrm>
                <a:off x="1099630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6" name="椭圆 685"/>
              <p:cNvSpPr/>
              <p:nvPr/>
            </p:nvSpPr>
            <p:spPr>
              <a:xfrm>
                <a:off x="1029111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7" name="椭圆 686"/>
              <p:cNvSpPr/>
              <p:nvPr/>
            </p:nvSpPr>
            <p:spPr>
              <a:xfrm>
                <a:off x="1134889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8" name="椭圆 687"/>
              <p:cNvSpPr/>
              <p:nvPr/>
            </p:nvSpPr>
            <p:spPr>
              <a:xfrm>
                <a:off x="993852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9" name="椭圆 688"/>
              <p:cNvSpPr/>
              <p:nvPr/>
            </p:nvSpPr>
            <p:spPr>
              <a:xfrm>
                <a:off x="1170148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0" name="椭圆 689"/>
              <p:cNvSpPr/>
              <p:nvPr/>
            </p:nvSpPr>
            <p:spPr>
              <a:xfrm>
                <a:off x="958593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1" name="椭圆 690"/>
              <p:cNvSpPr/>
              <p:nvPr/>
            </p:nvSpPr>
            <p:spPr>
              <a:xfrm>
                <a:off x="1205408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3" name="椭圆 68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2" name="组合 69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693" name="组合 692"/>
            <p:cNvGrpSpPr/>
            <p:nvPr/>
          </p:nvGrpSpPr>
          <p:grpSpPr>
            <a:xfrm>
              <a:off x="9233337" y="18000"/>
              <a:ext cx="2892744" cy="2643432"/>
              <a:chOff x="9233337" y="18000"/>
              <a:chExt cx="2892744" cy="2643432"/>
            </a:xfrm>
          </p:grpSpPr>
          <p:sp>
            <p:nvSpPr>
              <p:cNvPr id="695" name="椭圆 694"/>
              <p:cNvSpPr/>
              <p:nvPr/>
            </p:nvSpPr>
            <p:spPr>
              <a:xfrm>
                <a:off x="1064370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6" name="椭圆 695"/>
              <p:cNvSpPr/>
              <p:nvPr/>
            </p:nvSpPr>
            <p:spPr>
              <a:xfrm>
                <a:off x="1029111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7" name="椭圆 696"/>
              <p:cNvSpPr/>
              <p:nvPr/>
            </p:nvSpPr>
            <p:spPr>
              <a:xfrm>
                <a:off x="1099630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8" name="椭圆 697"/>
              <p:cNvSpPr/>
              <p:nvPr/>
            </p:nvSpPr>
            <p:spPr>
              <a:xfrm>
                <a:off x="993852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9" name="椭圆 698"/>
              <p:cNvSpPr/>
              <p:nvPr/>
            </p:nvSpPr>
            <p:spPr>
              <a:xfrm>
                <a:off x="1134889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0" name="椭圆 699"/>
              <p:cNvSpPr/>
              <p:nvPr/>
            </p:nvSpPr>
            <p:spPr>
              <a:xfrm>
                <a:off x="1170148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1" name="椭圆 700"/>
              <p:cNvSpPr/>
              <p:nvPr/>
            </p:nvSpPr>
            <p:spPr>
              <a:xfrm>
                <a:off x="958593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2" name="椭圆 701"/>
              <p:cNvSpPr/>
              <p:nvPr/>
            </p:nvSpPr>
            <p:spPr>
              <a:xfrm>
                <a:off x="9233337"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3" name="椭圆 702"/>
              <p:cNvSpPr/>
              <p:nvPr/>
            </p:nvSpPr>
            <p:spPr>
              <a:xfrm>
                <a:off x="1205408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94" name="椭圆 693"/>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4" name="组合 70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705" name="组合 704"/>
            <p:cNvGrpSpPr/>
            <p:nvPr/>
          </p:nvGrpSpPr>
          <p:grpSpPr>
            <a:xfrm>
              <a:off x="8880744" y="18000"/>
              <a:ext cx="3245337" cy="2964861"/>
              <a:chOff x="8880744" y="18000"/>
              <a:chExt cx="3245337" cy="2964861"/>
            </a:xfrm>
          </p:grpSpPr>
          <p:sp>
            <p:nvSpPr>
              <p:cNvPr id="707" name="椭圆 706"/>
              <p:cNvSpPr/>
              <p:nvPr/>
            </p:nvSpPr>
            <p:spPr>
              <a:xfrm>
                <a:off x="10291116"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8" name="椭圆 707"/>
              <p:cNvSpPr/>
              <p:nvPr/>
            </p:nvSpPr>
            <p:spPr>
              <a:xfrm>
                <a:off x="10643709"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9" name="椭圆 708"/>
              <p:cNvSpPr/>
              <p:nvPr/>
            </p:nvSpPr>
            <p:spPr>
              <a:xfrm>
                <a:off x="9938523"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0" name="椭圆 709"/>
              <p:cNvSpPr/>
              <p:nvPr/>
            </p:nvSpPr>
            <p:spPr>
              <a:xfrm>
                <a:off x="10996302"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1" name="椭圆 710"/>
              <p:cNvSpPr/>
              <p:nvPr/>
            </p:nvSpPr>
            <p:spPr>
              <a:xfrm>
                <a:off x="11348895"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2" name="椭圆 711"/>
              <p:cNvSpPr/>
              <p:nvPr/>
            </p:nvSpPr>
            <p:spPr>
              <a:xfrm>
                <a:off x="9233337"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3" name="椭圆 712"/>
              <p:cNvSpPr/>
              <p:nvPr/>
            </p:nvSpPr>
            <p:spPr>
              <a:xfrm>
                <a:off x="11701488"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4" name="椭圆 713"/>
              <p:cNvSpPr/>
              <p:nvPr/>
            </p:nvSpPr>
            <p:spPr>
              <a:xfrm>
                <a:off x="9585930"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5" name="椭圆 714"/>
              <p:cNvSpPr/>
              <p:nvPr/>
            </p:nvSpPr>
            <p:spPr>
              <a:xfrm>
                <a:off x="8880744"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6" name="椭圆 715"/>
              <p:cNvSpPr/>
              <p:nvPr/>
            </p:nvSpPr>
            <p:spPr>
              <a:xfrm>
                <a:off x="12054081"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06" name="椭圆 705"/>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7" name="组合 7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428750" y="-4059750"/>
            <a:chExt cx="14977500" cy="14977500"/>
          </a:xfrm>
        </p:grpSpPr>
        <p:grpSp>
          <p:nvGrpSpPr>
            <p:cNvPr id="718" name="组合 717"/>
            <p:cNvGrpSpPr/>
            <p:nvPr/>
          </p:nvGrpSpPr>
          <p:grpSpPr>
            <a:xfrm>
              <a:off x="8528151" y="18000"/>
              <a:ext cx="3597930" cy="3286290"/>
              <a:chOff x="8528151" y="18000"/>
              <a:chExt cx="3597930" cy="3286290"/>
            </a:xfrm>
          </p:grpSpPr>
          <p:sp>
            <p:nvSpPr>
              <p:cNvPr id="720" name="椭圆 719"/>
              <p:cNvSpPr/>
              <p:nvPr/>
            </p:nvSpPr>
            <p:spPr>
              <a:xfrm>
                <a:off x="10291116"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1" name="椭圆 720"/>
              <p:cNvSpPr/>
              <p:nvPr/>
            </p:nvSpPr>
            <p:spPr>
              <a:xfrm>
                <a:off x="9938523"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2" name="椭圆 721"/>
              <p:cNvSpPr/>
              <p:nvPr/>
            </p:nvSpPr>
            <p:spPr>
              <a:xfrm>
                <a:off x="10643709"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3" name="椭圆 722"/>
              <p:cNvSpPr/>
              <p:nvPr/>
            </p:nvSpPr>
            <p:spPr>
              <a:xfrm>
                <a:off x="10996302"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4" name="椭圆 723"/>
              <p:cNvSpPr/>
              <p:nvPr/>
            </p:nvSpPr>
            <p:spPr>
              <a:xfrm>
                <a:off x="11348895"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5" name="椭圆 724"/>
              <p:cNvSpPr/>
              <p:nvPr/>
            </p:nvSpPr>
            <p:spPr>
              <a:xfrm>
                <a:off x="9233337"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6" name="椭圆 725"/>
              <p:cNvSpPr/>
              <p:nvPr/>
            </p:nvSpPr>
            <p:spPr>
              <a:xfrm>
                <a:off x="8880744"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7" name="椭圆 726"/>
              <p:cNvSpPr/>
              <p:nvPr/>
            </p:nvSpPr>
            <p:spPr>
              <a:xfrm>
                <a:off x="11701488"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8" name="椭圆 727"/>
              <p:cNvSpPr/>
              <p:nvPr/>
            </p:nvSpPr>
            <p:spPr>
              <a:xfrm>
                <a:off x="9585930"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9" name="椭圆 728"/>
              <p:cNvSpPr/>
              <p:nvPr/>
            </p:nvSpPr>
            <p:spPr>
              <a:xfrm>
                <a:off x="8528151"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0" name="椭圆 729"/>
              <p:cNvSpPr/>
              <p:nvPr/>
            </p:nvSpPr>
            <p:spPr>
              <a:xfrm>
                <a:off x="12054081"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19" name="椭圆 718"/>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1" name="组合 73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732" name="组合 731"/>
            <p:cNvGrpSpPr/>
            <p:nvPr/>
          </p:nvGrpSpPr>
          <p:grpSpPr>
            <a:xfrm>
              <a:off x="8175558" y="18000"/>
              <a:ext cx="3597930" cy="3286290"/>
              <a:chOff x="8175558" y="18000"/>
              <a:chExt cx="3597930" cy="3286290"/>
            </a:xfrm>
          </p:grpSpPr>
          <p:sp>
            <p:nvSpPr>
              <p:cNvPr id="734" name="椭圆 733"/>
              <p:cNvSpPr/>
              <p:nvPr/>
            </p:nvSpPr>
            <p:spPr>
              <a:xfrm>
                <a:off x="9938523"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5" name="椭圆 734"/>
              <p:cNvSpPr/>
              <p:nvPr/>
            </p:nvSpPr>
            <p:spPr>
              <a:xfrm>
                <a:off x="10291116"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6" name="椭圆 735"/>
              <p:cNvSpPr/>
              <p:nvPr/>
            </p:nvSpPr>
            <p:spPr>
              <a:xfrm>
                <a:off x="10643709"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7" name="椭圆 736"/>
              <p:cNvSpPr/>
              <p:nvPr/>
            </p:nvSpPr>
            <p:spPr>
              <a:xfrm>
                <a:off x="10996302"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8" name="椭圆 737"/>
              <p:cNvSpPr/>
              <p:nvPr/>
            </p:nvSpPr>
            <p:spPr>
              <a:xfrm>
                <a:off x="8880744"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9" name="椭圆 738"/>
              <p:cNvSpPr/>
              <p:nvPr/>
            </p:nvSpPr>
            <p:spPr>
              <a:xfrm>
                <a:off x="11348895"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0" name="椭圆 739"/>
              <p:cNvSpPr/>
              <p:nvPr/>
            </p:nvSpPr>
            <p:spPr>
              <a:xfrm>
                <a:off x="9233337"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1" name="椭圆 740"/>
              <p:cNvSpPr/>
              <p:nvPr/>
            </p:nvSpPr>
            <p:spPr>
              <a:xfrm>
                <a:off x="8528151"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2" name="椭圆 741"/>
              <p:cNvSpPr/>
              <p:nvPr/>
            </p:nvSpPr>
            <p:spPr>
              <a:xfrm>
                <a:off x="11701488"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3" name="椭圆 742"/>
              <p:cNvSpPr/>
              <p:nvPr/>
            </p:nvSpPr>
            <p:spPr>
              <a:xfrm>
                <a:off x="9585930"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4" name="椭圆 743"/>
              <p:cNvSpPr/>
              <p:nvPr/>
            </p:nvSpPr>
            <p:spPr>
              <a:xfrm>
                <a:off x="8175558"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33" name="椭圆 732"/>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5" name="组合 7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428750" y="-4059750"/>
            <a:chExt cx="14977500" cy="14977500"/>
          </a:xfrm>
        </p:grpSpPr>
        <p:grpSp>
          <p:nvGrpSpPr>
            <p:cNvPr id="746" name="组合 745"/>
            <p:cNvGrpSpPr/>
            <p:nvPr/>
          </p:nvGrpSpPr>
          <p:grpSpPr>
            <a:xfrm>
              <a:off x="7822965" y="18000"/>
              <a:ext cx="3597930" cy="3286290"/>
              <a:chOff x="7822965" y="18000"/>
              <a:chExt cx="3597930" cy="3286290"/>
            </a:xfrm>
          </p:grpSpPr>
          <p:sp>
            <p:nvSpPr>
              <p:cNvPr id="748" name="椭圆 747"/>
              <p:cNvSpPr/>
              <p:nvPr/>
            </p:nvSpPr>
            <p:spPr>
              <a:xfrm>
                <a:off x="9938523"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9" name="椭圆 748"/>
              <p:cNvSpPr/>
              <p:nvPr/>
            </p:nvSpPr>
            <p:spPr>
              <a:xfrm>
                <a:off x="10291116"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0" name="椭圆 749"/>
              <p:cNvSpPr/>
              <p:nvPr/>
            </p:nvSpPr>
            <p:spPr>
              <a:xfrm>
                <a:off x="10643709"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1" name="椭圆 750"/>
              <p:cNvSpPr/>
              <p:nvPr/>
            </p:nvSpPr>
            <p:spPr>
              <a:xfrm>
                <a:off x="10996302"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2" name="椭圆 751"/>
              <p:cNvSpPr/>
              <p:nvPr/>
            </p:nvSpPr>
            <p:spPr>
              <a:xfrm>
                <a:off x="8880744"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3" name="椭圆 752"/>
              <p:cNvSpPr/>
              <p:nvPr/>
            </p:nvSpPr>
            <p:spPr>
              <a:xfrm>
                <a:off x="8528151"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4" name="椭圆 753"/>
              <p:cNvSpPr/>
              <p:nvPr/>
            </p:nvSpPr>
            <p:spPr>
              <a:xfrm>
                <a:off x="11348895"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5" name="椭圆 754"/>
              <p:cNvSpPr/>
              <p:nvPr/>
            </p:nvSpPr>
            <p:spPr>
              <a:xfrm>
                <a:off x="9233337"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6" name="椭圆 755"/>
              <p:cNvSpPr/>
              <p:nvPr/>
            </p:nvSpPr>
            <p:spPr>
              <a:xfrm>
                <a:off x="8175558"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7" name="椭圆 756"/>
              <p:cNvSpPr/>
              <p:nvPr/>
            </p:nvSpPr>
            <p:spPr>
              <a:xfrm>
                <a:off x="9585930"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8" name="椭圆 757"/>
              <p:cNvSpPr/>
              <p:nvPr/>
            </p:nvSpPr>
            <p:spPr>
              <a:xfrm>
                <a:off x="7822965"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47" name="椭圆 746"/>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59" name="组合 75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760" name="组合 759"/>
            <p:cNvGrpSpPr/>
            <p:nvPr/>
          </p:nvGrpSpPr>
          <p:grpSpPr>
            <a:xfrm>
              <a:off x="7470372" y="18000"/>
              <a:ext cx="3597930" cy="3286290"/>
              <a:chOff x="7470372" y="18000"/>
              <a:chExt cx="3597930" cy="3286290"/>
            </a:xfrm>
          </p:grpSpPr>
          <p:sp>
            <p:nvSpPr>
              <p:cNvPr id="762" name="椭圆 761"/>
              <p:cNvSpPr/>
              <p:nvPr/>
            </p:nvSpPr>
            <p:spPr>
              <a:xfrm>
                <a:off x="9938523"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3" name="椭圆 762"/>
              <p:cNvSpPr/>
              <p:nvPr/>
            </p:nvSpPr>
            <p:spPr>
              <a:xfrm>
                <a:off x="10291116"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4" name="椭圆 763"/>
              <p:cNvSpPr/>
              <p:nvPr/>
            </p:nvSpPr>
            <p:spPr>
              <a:xfrm>
                <a:off x="10643709"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5" name="椭圆 764"/>
              <p:cNvSpPr/>
              <p:nvPr/>
            </p:nvSpPr>
            <p:spPr>
              <a:xfrm>
                <a:off x="8528151"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6" name="椭圆 765"/>
              <p:cNvSpPr/>
              <p:nvPr/>
            </p:nvSpPr>
            <p:spPr>
              <a:xfrm>
                <a:off x="10996302"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7" name="椭圆 766"/>
              <p:cNvSpPr/>
              <p:nvPr/>
            </p:nvSpPr>
            <p:spPr>
              <a:xfrm>
                <a:off x="8880744"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8" name="椭圆 767"/>
              <p:cNvSpPr/>
              <p:nvPr/>
            </p:nvSpPr>
            <p:spPr>
              <a:xfrm>
                <a:off x="8175558"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9" name="椭圆 768"/>
              <p:cNvSpPr/>
              <p:nvPr/>
            </p:nvSpPr>
            <p:spPr>
              <a:xfrm>
                <a:off x="9233337"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0" name="椭圆 769"/>
              <p:cNvSpPr/>
              <p:nvPr/>
            </p:nvSpPr>
            <p:spPr>
              <a:xfrm>
                <a:off x="7822965"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1" name="椭圆 770"/>
              <p:cNvSpPr/>
              <p:nvPr/>
            </p:nvSpPr>
            <p:spPr>
              <a:xfrm>
                <a:off x="9585930"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2" name="椭圆 771"/>
              <p:cNvSpPr/>
              <p:nvPr/>
            </p:nvSpPr>
            <p:spPr>
              <a:xfrm>
                <a:off x="7470372"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1" name="椭圆 760"/>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73" name="组合 77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428750" y="-4059750"/>
            <a:chExt cx="14977500" cy="14977500"/>
          </a:xfrm>
        </p:grpSpPr>
        <p:grpSp>
          <p:nvGrpSpPr>
            <p:cNvPr id="774" name="组合 773"/>
            <p:cNvGrpSpPr/>
            <p:nvPr/>
          </p:nvGrpSpPr>
          <p:grpSpPr>
            <a:xfrm>
              <a:off x="7117779" y="18000"/>
              <a:ext cx="3597930" cy="3286290"/>
              <a:chOff x="7117779" y="18000"/>
              <a:chExt cx="3597930" cy="3286290"/>
            </a:xfrm>
          </p:grpSpPr>
          <p:sp>
            <p:nvSpPr>
              <p:cNvPr id="776" name="椭圆 775"/>
              <p:cNvSpPr/>
              <p:nvPr/>
            </p:nvSpPr>
            <p:spPr>
              <a:xfrm>
                <a:off x="9938523"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7" name="椭圆 776"/>
              <p:cNvSpPr/>
              <p:nvPr/>
            </p:nvSpPr>
            <p:spPr>
              <a:xfrm>
                <a:off x="10291116"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8" name="椭圆 777"/>
              <p:cNvSpPr/>
              <p:nvPr/>
            </p:nvSpPr>
            <p:spPr>
              <a:xfrm>
                <a:off x="10643709"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9" name="椭圆 778"/>
              <p:cNvSpPr/>
              <p:nvPr/>
            </p:nvSpPr>
            <p:spPr>
              <a:xfrm>
                <a:off x="8528151"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0" name="椭圆 779"/>
              <p:cNvSpPr/>
              <p:nvPr/>
            </p:nvSpPr>
            <p:spPr>
              <a:xfrm>
                <a:off x="8175558"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1" name="椭圆 780"/>
              <p:cNvSpPr/>
              <p:nvPr/>
            </p:nvSpPr>
            <p:spPr>
              <a:xfrm>
                <a:off x="8880744"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2" name="椭圆 781"/>
              <p:cNvSpPr/>
              <p:nvPr/>
            </p:nvSpPr>
            <p:spPr>
              <a:xfrm>
                <a:off x="7822965"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3" name="椭圆 782"/>
              <p:cNvSpPr/>
              <p:nvPr/>
            </p:nvSpPr>
            <p:spPr>
              <a:xfrm>
                <a:off x="9233337"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4" name="椭圆 783"/>
              <p:cNvSpPr/>
              <p:nvPr/>
            </p:nvSpPr>
            <p:spPr>
              <a:xfrm>
                <a:off x="7470372"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5" name="椭圆 784"/>
              <p:cNvSpPr/>
              <p:nvPr/>
            </p:nvSpPr>
            <p:spPr>
              <a:xfrm>
                <a:off x="9585930"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6" name="椭圆 785"/>
              <p:cNvSpPr/>
              <p:nvPr/>
            </p:nvSpPr>
            <p:spPr>
              <a:xfrm>
                <a:off x="7117779"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75" name="椭圆 774"/>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87" name="组合 78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788" name="组合 787"/>
            <p:cNvGrpSpPr/>
            <p:nvPr/>
          </p:nvGrpSpPr>
          <p:grpSpPr>
            <a:xfrm>
              <a:off x="6765186" y="18000"/>
              <a:ext cx="3597930" cy="3286290"/>
              <a:chOff x="6765186" y="18000"/>
              <a:chExt cx="3597930" cy="3286290"/>
            </a:xfrm>
          </p:grpSpPr>
          <p:sp>
            <p:nvSpPr>
              <p:cNvPr id="790" name="椭圆 789"/>
              <p:cNvSpPr/>
              <p:nvPr/>
            </p:nvSpPr>
            <p:spPr>
              <a:xfrm>
                <a:off x="9938523"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1" name="椭圆 790"/>
              <p:cNvSpPr/>
              <p:nvPr/>
            </p:nvSpPr>
            <p:spPr>
              <a:xfrm>
                <a:off x="10291116"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2" name="椭圆 791"/>
              <p:cNvSpPr/>
              <p:nvPr/>
            </p:nvSpPr>
            <p:spPr>
              <a:xfrm>
                <a:off x="8175558"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3" name="椭圆 792"/>
              <p:cNvSpPr/>
              <p:nvPr/>
            </p:nvSpPr>
            <p:spPr>
              <a:xfrm>
                <a:off x="8528151"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4" name="椭圆 793"/>
              <p:cNvSpPr/>
              <p:nvPr/>
            </p:nvSpPr>
            <p:spPr>
              <a:xfrm>
                <a:off x="7822965"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5" name="椭圆 794"/>
              <p:cNvSpPr/>
              <p:nvPr/>
            </p:nvSpPr>
            <p:spPr>
              <a:xfrm>
                <a:off x="8880744"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6" name="椭圆 795"/>
              <p:cNvSpPr/>
              <p:nvPr/>
            </p:nvSpPr>
            <p:spPr>
              <a:xfrm>
                <a:off x="7470372"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7" name="椭圆 796"/>
              <p:cNvSpPr/>
              <p:nvPr/>
            </p:nvSpPr>
            <p:spPr>
              <a:xfrm>
                <a:off x="9233337"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8" name="椭圆 797"/>
              <p:cNvSpPr/>
              <p:nvPr/>
            </p:nvSpPr>
            <p:spPr>
              <a:xfrm>
                <a:off x="7117779"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9" name="椭圆 798"/>
              <p:cNvSpPr/>
              <p:nvPr/>
            </p:nvSpPr>
            <p:spPr>
              <a:xfrm>
                <a:off x="9585930"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0" name="椭圆 799"/>
              <p:cNvSpPr/>
              <p:nvPr/>
            </p:nvSpPr>
            <p:spPr>
              <a:xfrm>
                <a:off x="6765186"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89" name="椭圆 788"/>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1" name="组合 80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428750" y="-4059750"/>
            <a:chExt cx="14977500" cy="14977500"/>
          </a:xfrm>
        </p:grpSpPr>
        <p:grpSp>
          <p:nvGrpSpPr>
            <p:cNvPr id="802" name="组合 801"/>
            <p:cNvGrpSpPr/>
            <p:nvPr/>
          </p:nvGrpSpPr>
          <p:grpSpPr>
            <a:xfrm>
              <a:off x="6412593" y="18000"/>
              <a:ext cx="3597930" cy="3286290"/>
              <a:chOff x="6412593" y="18000"/>
              <a:chExt cx="3597930" cy="3286290"/>
            </a:xfrm>
          </p:grpSpPr>
          <p:sp>
            <p:nvSpPr>
              <p:cNvPr id="804" name="椭圆 803"/>
              <p:cNvSpPr/>
              <p:nvPr/>
            </p:nvSpPr>
            <p:spPr>
              <a:xfrm>
                <a:off x="9938523"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5" name="椭圆 804"/>
              <p:cNvSpPr/>
              <p:nvPr/>
            </p:nvSpPr>
            <p:spPr>
              <a:xfrm>
                <a:off x="8175558"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6" name="椭圆 805"/>
              <p:cNvSpPr/>
              <p:nvPr/>
            </p:nvSpPr>
            <p:spPr>
              <a:xfrm>
                <a:off x="7822965"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7" name="椭圆 806"/>
              <p:cNvSpPr/>
              <p:nvPr/>
            </p:nvSpPr>
            <p:spPr>
              <a:xfrm>
                <a:off x="8528151"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8" name="椭圆 807"/>
              <p:cNvSpPr/>
              <p:nvPr/>
            </p:nvSpPr>
            <p:spPr>
              <a:xfrm>
                <a:off x="7470372"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9" name="椭圆 808"/>
              <p:cNvSpPr/>
              <p:nvPr/>
            </p:nvSpPr>
            <p:spPr>
              <a:xfrm>
                <a:off x="8880744"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0" name="椭圆 809"/>
              <p:cNvSpPr/>
              <p:nvPr/>
            </p:nvSpPr>
            <p:spPr>
              <a:xfrm>
                <a:off x="7117779"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1" name="椭圆 810"/>
              <p:cNvSpPr/>
              <p:nvPr/>
            </p:nvSpPr>
            <p:spPr>
              <a:xfrm>
                <a:off x="9233337"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2" name="椭圆 811"/>
              <p:cNvSpPr/>
              <p:nvPr/>
            </p:nvSpPr>
            <p:spPr>
              <a:xfrm>
                <a:off x="6765186"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3" name="椭圆 812"/>
              <p:cNvSpPr/>
              <p:nvPr/>
            </p:nvSpPr>
            <p:spPr>
              <a:xfrm>
                <a:off x="9585930"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4" name="椭圆 813"/>
              <p:cNvSpPr/>
              <p:nvPr/>
            </p:nvSpPr>
            <p:spPr>
              <a:xfrm>
                <a:off x="6412593"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03" name="椭圆 802"/>
            <p:cNvSpPr/>
            <p:nvPr/>
          </p:nvSpPr>
          <p:spPr>
            <a:xfrm>
              <a:off x="-1428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5" name="组合 8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816" name="组合 815"/>
            <p:cNvGrpSpPr/>
            <p:nvPr/>
          </p:nvGrpSpPr>
          <p:grpSpPr>
            <a:xfrm>
              <a:off x="6060000" y="18000"/>
              <a:ext cx="3597930" cy="3286290"/>
              <a:chOff x="6060000" y="18000"/>
              <a:chExt cx="3597930" cy="3286290"/>
            </a:xfrm>
          </p:grpSpPr>
          <p:sp>
            <p:nvSpPr>
              <p:cNvPr id="818" name="椭圆 817"/>
              <p:cNvSpPr/>
              <p:nvPr/>
            </p:nvSpPr>
            <p:spPr>
              <a:xfrm>
                <a:off x="7822965"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9" name="椭圆 818"/>
              <p:cNvSpPr/>
              <p:nvPr/>
            </p:nvSpPr>
            <p:spPr>
              <a:xfrm>
                <a:off x="8175558"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0" name="椭圆 819"/>
              <p:cNvSpPr/>
              <p:nvPr/>
            </p:nvSpPr>
            <p:spPr>
              <a:xfrm>
                <a:off x="7470372"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1" name="椭圆 820"/>
              <p:cNvSpPr/>
              <p:nvPr/>
            </p:nvSpPr>
            <p:spPr>
              <a:xfrm>
                <a:off x="8528151"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2" name="椭圆 821"/>
              <p:cNvSpPr/>
              <p:nvPr/>
            </p:nvSpPr>
            <p:spPr>
              <a:xfrm>
                <a:off x="7117779"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3" name="椭圆 822"/>
              <p:cNvSpPr/>
              <p:nvPr/>
            </p:nvSpPr>
            <p:spPr>
              <a:xfrm>
                <a:off x="8880744"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4" name="椭圆 823"/>
              <p:cNvSpPr/>
              <p:nvPr/>
            </p:nvSpPr>
            <p:spPr>
              <a:xfrm>
                <a:off x="6765186"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5" name="椭圆 824"/>
              <p:cNvSpPr/>
              <p:nvPr/>
            </p:nvSpPr>
            <p:spPr>
              <a:xfrm>
                <a:off x="9233337"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6" name="椭圆 825"/>
              <p:cNvSpPr/>
              <p:nvPr/>
            </p:nvSpPr>
            <p:spPr>
              <a:xfrm>
                <a:off x="6412593"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7" name="椭圆 826"/>
              <p:cNvSpPr/>
              <p:nvPr/>
            </p:nvSpPr>
            <p:spPr>
              <a:xfrm>
                <a:off x="9585930"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8" name="椭圆 827"/>
              <p:cNvSpPr/>
              <p:nvPr/>
            </p:nvSpPr>
            <p:spPr>
              <a:xfrm>
                <a:off x="6060000" y="1800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17" name="椭圆 816"/>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9" name="组合 82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flipH="1">
            <a:off x="-1392750" y="-4059750"/>
            <a:ext cx="14977500" cy="14977500"/>
            <a:chOff x="-1392750" y="-4059750"/>
            <a:chExt cx="14977500" cy="14977500"/>
          </a:xfrm>
        </p:grpSpPr>
        <p:grpSp>
          <p:nvGrpSpPr>
            <p:cNvPr id="830" name="组合 829"/>
            <p:cNvGrpSpPr/>
            <p:nvPr/>
          </p:nvGrpSpPr>
          <p:grpSpPr>
            <a:xfrm>
              <a:off x="6060000" y="339429"/>
              <a:ext cx="3245337" cy="2964861"/>
              <a:chOff x="6060000" y="339429"/>
              <a:chExt cx="3245337" cy="2964861"/>
            </a:xfrm>
          </p:grpSpPr>
          <p:sp>
            <p:nvSpPr>
              <p:cNvPr id="832" name="椭圆 831"/>
              <p:cNvSpPr/>
              <p:nvPr/>
            </p:nvSpPr>
            <p:spPr>
              <a:xfrm>
                <a:off x="7822965" y="1946574"/>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3" name="椭圆 832"/>
              <p:cNvSpPr/>
              <p:nvPr/>
            </p:nvSpPr>
            <p:spPr>
              <a:xfrm>
                <a:off x="7470372" y="1625145"/>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4" name="椭圆 833"/>
              <p:cNvSpPr/>
              <p:nvPr/>
            </p:nvSpPr>
            <p:spPr>
              <a:xfrm>
                <a:off x="8175558" y="2268003"/>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5" name="椭圆 834"/>
              <p:cNvSpPr/>
              <p:nvPr/>
            </p:nvSpPr>
            <p:spPr>
              <a:xfrm>
                <a:off x="7117779" y="1303716"/>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6" name="椭圆 835"/>
              <p:cNvSpPr/>
              <p:nvPr/>
            </p:nvSpPr>
            <p:spPr>
              <a:xfrm>
                <a:off x="8528151" y="2589432"/>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7" name="椭圆 836"/>
              <p:cNvSpPr/>
              <p:nvPr/>
            </p:nvSpPr>
            <p:spPr>
              <a:xfrm>
                <a:off x="6765186" y="982287"/>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8" name="椭圆 837"/>
              <p:cNvSpPr/>
              <p:nvPr/>
            </p:nvSpPr>
            <p:spPr>
              <a:xfrm>
                <a:off x="8880744" y="2910861"/>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9" name="椭圆 838"/>
              <p:cNvSpPr/>
              <p:nvPr/>
            </p:nvSpPr>
            <p:spPr>
              <a:xfrm>
                <a:off x="6412593" y="660858"/>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0" name="椭圆 839"/>
              <p:cNvSpPr/>
              <p:nvPr/>
            </p:nvSpPr>
            <p:spPr>
              <a:xfrm>
                <a:off x="9233337" y="3232290"/>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1" name="椭圆 840"/>
              <p:cNvSpPr/>
              <p:nvPr/>
            </p:nvSpPr>
            <p:spPr>
              <a:xfrm>
                <a:off x="6060000" y="339429"/>
                <a:ext cx="72000" cy="72000"/>
              </a:xfrm>
              <a:prstGeom prst="ellipse">
                <a:avLst/>
              </a:prstGeom>
              <a:solidFill>
                <a:schemeClr val="bg1"/>
              </a:solidFill>
              <a:ln>
                <a:noFill/>
              </a:ln>
              <a:effectLst>
                <a:softEdge rad="190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31" name="椭圆 830"/>
            <p:cNvSpPr/>
            <p:nvPr/>
          </p:nvSpPr>
          <p:spPr>
            <a:xfrm>
              <a:off x="-1392750" y="-4059750"/>
              <a:ext cx="14977500" cy="14977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42" name="椭圆 84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052763" y="385763"/>
            <a:ext cx="6086474" cy="608647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3" name="文本框 84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736333" y="3198168"/>
            <a:ext cx="2719334" cy="461665"/>
          </a:xfrm>
          <a:prstGeom prst="rect">
            <a:avLst/>
          </a:prstGeom>
          <a:noFill/>
        </p:spPr>
        <p:txBody>
          <a:bodyPr wrap="none" rtlCol="0">
            <a:spAutoFit/>
          </a:bodyPr>
          <a:lstStyle>
            <a:defPPr>
              <a:defRPr lang="zh-CN"/>
            </a:defPPr>
            <a:lvl1pPr algn="ctr">
              <a:defRPr sz="2400" kern="2000" spc="100">
                <a:solidFill>
                  <a:prstClr val="black"/>
                </a:solidFill>
                <a:cs typeface="Arial" pitchFamily="34" charset="0"/>
              </a:defRPr>
            </a:lvl1pPr>
          </a:lstStyle>
          <a:p>
            <a:r>
              <a:rPr lang="en-US" altLang="zh-CN" spc="70" dirty="0"/>
              <a:t>enhances each life</a:t>
            </a:r>
            <a:endParaRPr lang="zh-CN" altLang="en-US" spc="70" dirty="0"/>
          </a:p>
        </p:txBody>
      </p:sp>
      <p:sp>
        <p:nvSpPr>
          <p:cNvPr id="844" name="矩形 84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240732"/>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129.88+0.84=130.72</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5" name="矩形 84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6" name="矩形 84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7" name="矩形 84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293927"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6864705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5"/>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95"/>
                                        <p:tgtEl>
                                          <p:spTgt spid="202"/>
                                        </p:tgtEl>
                                      </p:cBhvr>
                                    </p:animEffect>
                                  </p:childTnLst>
                                </p:cTn>
                              </p:par>
                              <p:par>
                                <p:cTn id="8" presetID="10" presetClass="entr" presetSubtype="0" fill="hold" nodeType="withEffect">
                                  <p:stCondLst>
                                    <p:cond delay="114"/>
                                  </p:stCondLst>
                                  <p:childTnLst>
                                    <p:set>
                                      <p:cBhvr>
                                        <p:cTn id="9" dur="1" fill="hold">
                                          <p:stCondLst>
                                            <p:cond delay="0"/>
                                          </p:stCondLst>
                                        </p:cTn>
                                        <p:tgtEl>
                                          <p:spTgt spid="188"/>
                                        </p:tgtEl>
                                        <p:attrNameLst>
                                          <p:attrName>style.visibility</p:attrName>
                                        </p:attrNameLst>
                                      </p:cBhvr>
                                      <p:to>
                                        <p:strVal val="visible"/>
                                      </p:to>
                                    </p:set>
                                    <p:animEffect transition="in" filter="fade">
                                      <p:cBhvr>
                                        <p:cTn id="10" dur="95"/>
                                        <p:tgtEl>
                                          <p:spTgt spid="188"/>
                                        </p:tgtEl>
                                      </p:cBhvr>
                                    </p:animEffect>
                                  </p:childTnLst>
                                </p:cTn>
                              </p:par>
                              <p:par>
                                <p:cTn id="11" presetID="10" presetClass="entr" presetSubtype="0" fill="hold" nodeType="withEffect">
                                  <p:stCondLst>
                                    <p:cond delay="133"/>
                                  </p:stCondLst>
                                  <p:childTnLst>
                                    <p:set>
                                      <p:cBhvr>
                                        <p:cTn id="12" dur="1" fill="hold">
                                          <p:stCondLst>
                                            <p:cond delay="0"/>
                                          </p:stCondLst>
                                        </p:cTn>
                                        <p:tgtEl>
                                          <p:spTgt spid="174"/>
                                        </p:tgtEl>
                                        <p:attrNameLst>
                                          <p:attrName>style.visibility</p:attrName>
                                        </p:attrNameLst>
                                      </p:cBhvr>
                                      <p:to>
                                        <p:strVal val="visible"/>
                                      </p:to>
                                    </p:set>
                                    <p:animEffect transition="in" filter="fade">
                                      <p:cBhvr>
                                        <p:cTn id="13" dur="95"/>
                                        <p:tgtEl>
                                          <p:spTgt spid="174"/>
                                        </p:tgtEl>
                                      </p:cBhvr>
                                    </p:animEffect>
                                  </p:childTnLst>
                                </p:cTn>
                              </p:par>
                              <p:par>
                                <p:cTn id="14" presetID="10" presetClass="entr" presetSubtype="0" fill="hold" nodeType="withEffect">
                                  <p:stCondLst>
                                    <p:cond delay="152"/>
                                  </p:stCondLst>
                                  <p:childTnLst>
                                    <p:set>
                                      <p:cBhvr>
                                        <p:cTn id="15" dur="1" fill="hold">
                                          <p:stCondLst>
                                            <p:cond delay="0"/>
                                          </p:stCondLst>
                                        </p:cTn>
                                        <p:tgtEl>
                                          <p:spTgt spid="160"/>
                                        </p:tgtEl>
                                        <p:attrNameLst>
                                          <p:attrName>style.visibility</p:attrName>
                                        </p:attrNameLst>
                                      </p:cBhvr>
                                      <p:to>
                                        <p:strVal val="visible"/>
                                      </p:to>
                                    </p:set>
                                    <p:animEffect transition="in" filter="fade">
                                      <p:cBhvr>
                                        <p:cTn id="16" dur="95"/>
                                        <p:tgtEl>
                                          <p:spTgt spid="160"/>
                                        </p:tgtEl>
                                      </p:cBhvr>
                                    </p:animEffect>
                                  </p:childTnLst>
                                </p:cTn>
                              </p:par>
                              <p:par>
                                <p:cTn id="17" presetID="10" presetClass="entr" presetSubtype="0" fill="hold" nodeType="withEffect">
                                  <p:stCondLst>
                                    <p:cond delay="171"/>
                                  </p:stCondLst>
                                  <p:childTnLst>
                                    <p:set>
                                      <p:cBhvr>
                                        <p:cTn id="18" dur="1" fill="hold">
                                          <p:stCondLst>
                                            <p:cond delay="0"/>
                                          </p:stCondLst>
                                        </p:cTn>
                                        <p:tgtEl>
                                          <p:spTgt spid="146"/>
                                        </p:tgtEl>
                                        <p:attrNameLst>
                                          <p:attrName>style.visibility</p:attrName>
                                        </p:attrNameLst>
                                      </p:cBhvr>
                                      <p:to>
                                        <p:strVal val="visible"/>
                                      </p:to>
                                    </p:set>
                                    <p:animEffect transition="in" filter="fade">
                                      <p:cBhvr>
                                        <p:cTn id="19" dur="95"/>
                                        <p:tgtEl>
                                          <p:spTgt spid="146"/>
                                        </p:tgtEl>
                                      </p:cBhvr>
                                    </p:animEffect>
                                  </p:childTnLst>
                                </p:cTn>
                              </p:par>
                              <p:par>
                                <p:cTn id="20" presetID="10" presetClass="entr" presetSubtype="0" fill="hold" nodeType="withEffect">
                                  <p:stCondLst>
                                    <p:cond delay="190"/>
                                  </p:stCondLst>
                                  <p:childTnLst>
                                    <p:set>
                                      <p:cBhvr>
                                        <p:cTn id="21" dur="1" fill="hold">
                                          <p:stCondLst>
                                            <p:cond delay="0"/>
                                          </p:stCondLst>
                                        </p:cTn>
                                        <p:tgtEl>
                                          <p:spTgt spid="132"/>
                                        </p:tgtEl>
                                        <p:attrNameLst>
                                          <p:attrName>style.visibility</p:attrName>
                                        </p:attrNameLst>
                                      </p:cBhvr>
                                      <p:to>
                                        <p:strVal val="visible"/>
                                      </p:to>
                                    </p:set>
                                    <p:animEffect transition="in" filter="fade">
                                      <p:cBhvr>
                                        <p:cTn id="22" dur="95"/>
                                        <p:tgtEl>
                                          <p:spTgt spid="132"/>
                                        </p:tgtEl>
                                      </p:cBhvr>
                                    </p:animEffect>
                                  </p:childTnLst>
                                </p:cTn>
                              </p:par>
                              <p:par>
                                <p:cTn id="23" presetID="10" presetClass="entr" presetSubtype="0" fill="hold" nodeType="withEffect">
                                  <p:stCondLst>
                                    <p:cond delay="209"/>
                                  </p:stCondLst>
                                  <p:childTnLst>
                                    <p:set>
                                      <p:cBhvr>
                                        <p:cTn id="24" dur="1" fill="hold">
                                          <p:stCondLst>
                                            <p:cond delay="0"/>
                                          </p:stCondLst>
                                        </p:cTn>
                                        <p:tgtEl>
                                          <p:spTgt spid="118"/>
                                        </p:tgtEl>
                                        <p:attrNameLst>
                                          <p:attrName>style.visibility</p:attrName>
                                        </p:attrNameLst>
                                      </p:cBhvr>
                                      <p:to>
                                        <p:strVal val="visible"/>
                                      </p:to>
                                    </p:set>
                                    <p:animEffect transition="in" filter="fade">
                                      <p:cBhvr>
                                        <p:cTn id="25" dur="95"/>
                                        <p:tgtEl>
                                          <p:spTgt spid="118"/>
                                        </p:tgtEl>
                                      </p:cBhvr>
                                    </p:animEffect>
                                  </p:childTnLst>
                                </p:cTn>
                              </p:par>
                              <p:par>
                                <p:cTn id="26" presetID="10" presetClass="entr" presetSubtype="0" fill="hold" nodeType="withEffect">
                                  <p:stCondLst>
                                    <p:cond delay="228"/>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95"/>
                                        <p:tgtEl>
                                          <p:spTgt spid="104"/>
                                        </p:tgtEl>
                                      </p:cBhvr>
                                    </p:animEffect>
                                  </p:childTnLst>
                                </p:cTn>
                              </p:par>
                              <p:par>
                                <p:cTn id="29" presetID="10" presetClass="entr" presetSubtype="0" fill="hold" nodeType="withEffect">
                                  <p:stCondLst>
                                    <p:cond delay="247"/>
                                  </p:stCondLst>
                                  <p:childTnLst>
                                    <p:set>
                                      <p:cBhvr>
                                        <p:cTn id="30" dur="1" fill="hold">
                                          <p:stCondLst>
                                            <p:cond delay="0"/>
                                          </p:stCondLst>
                                        </p:cTn>
                                        <p:tgtEl>
                                          <p:spTgt spid="90"/>
                                        </p:tgtEl>
                                        <p:attrNameLst>
                                          <p:attrName>style.visibility</p:attrName>
                                        </p:attrNameLst>
                                      </p:cBhvr>
                                      <p:to>
                                        <p:strVal val="visible"/>
                                      </p:to>
                                    </p:set>
                                    <p:animEffect transition="in" filter="fade">
                                      <p:cBhvr>
                                        <p:cTn id="31" dur="95"/>
                                        <p:tgtEl>
                                          <p:spTgt spid="90"/>
                                        </p:tgtEl>
                                      </p:cBhvr>
                                    </p:animEffect>
                                  </p:childTnLst>
                                </p:cTn>
                              </p:par>
                              <p:par>
                                <p:cTn id="32" presetID="10" presetClass="entr" presetSubtype="0" fill="hold" nodeType="withEffect">
                                  <p:stCondLst>
                                    <p:cond delay="266"/>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95"/>
                                        <p:tgtEl>
                                          <p:spTgt spid="77"/>
                                        </p:tgtEl>
                                      </p:cBhvr>
                                    </p:animEffect>
                                  </p:childTnLst>
                                </p:cTn>
                              </p:par>
                              <p:par>
                                <p:cTn id="35" presetID="10" presetClass="entr" presetSubtype="0" fill="hold" nodeType="withEffect">
                                  <p:stCondLst>
                                    <p:cond delay="285"/>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95"/>
                                        <p:tgtEl>
                                          <p:spTgt spid="65"/>
                                        </p:tgtEl>
                                      </p:cBhvr>
                                    </p:animEffect>
                                  </p:childTnLst>
                                </p:cTn>
                              </p:par>
                              <p:par>
                                <p:cTn id="38" presetID="10" presetClass="entr" presetSubtype="0" fill="hold" nodeType="withEffect">
                                  <p:stCondLst>
                                    <p:cond delay="304"/>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95"/>
                                        <p:tgtEl>
                                          <p:spTgt spid="54"/>
                                        </p:tgtEl>
                                      </p:cBhvr>
                                    </p:animEffect>
                                  </p:childTnLst>
                                </p:cTn>
                              </p:par>
                              <p:par>
                                <p:cTn id="41" presetID="10" presetClass="entr" presetSubtype="0" fill="hold" nodeType="withEffect">
                                  <p:stCondLst>
                                    <p:cond delay="323"/>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95"/>
                                        <p:tgtEl>
                                          <p:spTgt spid="44"/>
                                        </p:tgtEl>
                                      </p:cBhvr>
                                    </p:animEffect>
                                  </p:childTnLst>
                                </p:cTn>
                              </p:par>
                              <p:par>
                                <p:cTn id="44" presetID="10" presetClass="entr" presetSubtype="0" fill="hold" nodeType="withEffect">
                                  <p:stCondLst>
                                    <p:cond delay="342"/>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95"/>
                                        <p:tgtEl>
                                          <p:spTgt spid="35"/>
                                        </p:tgtEl>
                                      </p:cBhvr>
                                    </p:animEffect>
                                  </p:childTnLst>
                                </p:cTn>
                              </p:par>
                              <p:par>
                                <p:cTn id="47" presetID="10" presetClass="entr" presetSubtype="0" fill="hold" nodeType="withEffect">
                                  <p:stCondLst>
                                    <p:cond delay="361"/>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95"/>
                                        <p:tgtEl>
                                          <p:spTgt spid="27"/>
                                        </p:tgtEl>
                                      </p:cBhvr>
                                    </p:animEffect>
                                  </p:childTnLst>
                                </p:cTn>
                              </p:par>
                              <p:par>
                                <p:cTn id="50" presetID="10" presetClass="entr" presetSubtype="0" fill="hold" nodeType="withEffect">
                                  <p:stCondLst>
                                    <p:cond delay="38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95"/>
                                        <p:tgtEl>
                                          <p:spTgt spid="20"/>
                                        </p:tgtEl>
                                      </p:cBhvr>
                                    </p:animEffect>
                                  </p:childTnLst>
                                </p:cTn>
                              </p:par>
                              <p:par>
                                <p:cTn id="53" presetID="10" presetClass="entr" presetSubtype="0" fill="hold" nodeType="withEffect">
                                  <p:stCondLst>
                                    <p:cond delay="399"/>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95"/>
                                        <p:tgtEl>
                                          <p:spTgt spid="13"/>
                                        </p:tgtEl>
                                      </p:cBhvr>
                                    </p:animEffect>
                                  </p:childTnLst>
                                </p:cTn>
                              </p:par>
                              <p:par>
                                <p:cTn id="56" presetID="10" presetClass="entr" presetSubtype="0" fill="hold" nodeType="withEffect">
                                  <p:stCondLst>
                                    <p:cond delay="418"/>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95"/>
                                        <p:tgtEl>
                                          <p:spTgt spid="7"/>
                                        </p:tgtEl>
                                      </p:cBhvr>
                                    </p:animEffect>
                                  </p:childTnLst>
                                </p:cTn>
                              </p:par>
                              <p:par>
                                <p:cTn id="59" presetID="10" presetClass="entr" presetSubtype="0" fill="hold" nodeType="withEffect">
                                  <p:stCondLst>
                                    <p:cond delay="437"/>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95"/>
                                        <p:tgtEl>
                                          <p:spTgt spid="4"/>
                                        </p:tgtEl>
                                      </p:cBhvr>
                                    </p:animEffect>
                                  </p:childTnLst>
                                </p:cTn>
                              </p:par>
                              <p:par>
                                <p:cTn id="62" presetID="6" presetClass="emph" presetSubtype="0" decel="100000" autoRev="1" fill="hold" nodeType="withEffect">
                                  <p:stCondLst>
                                    <p:cond delay="95"/>
                                  </p:stCondLst>
                                  <p:childTnLst>
                                    <p:animScale>
                                      <p:cBhvr>
                                        <p:cTn id="63" dur="190" fill="hold"/>
                                        <p:tgtEl>
                                          <p:spTgt spid="202"/>
                                        </p:tgtEl>
                                      </p:cBhvr>
                                      <p:by x="105000" y="105000"/>
                                    </p:animScale>
                                  </p:childTnLst>
                                </p:cTn>
                              </p:par>
                              <p:par>
                                <p:cTn id="64" presetID="6" presetClass="emph" presetSubtype="0" decel="100000" autoRev="1" fill="hold" nodeType="withEffect">
                                  <p:stCondLst>
                                    <p:cond delay="114"/>
                                  </p:stCondLst>
                                  <p:childTnLst>
                                    <p:animScale>
                                      <p:cBhvr>
                                        <p:cTn id="65" dur="190" fill="hold"/>
                                        <p:tgtEl>
                                          <p:spTgt spid="188"/>
                                        </p:tgtEl>
                                      </p:cBhvr>
                                      <p:by x="105000" y="105000"/>
                                    </p:animScale>
                                  </p:childTnLst>
                                </p:cTn>
                              </p:par>
                              <p:par>
                                <p:cTn id="66" presetID="6" presetClass="emph" presetSubtype="0" decel="100000" autoRev="1" fill="hold" nodeType="withEffect">
                                  <p:stCondLst>
                                    <p:cond delay="133"/>
                                  </p:stCondLst>
                                  <p:childTnLst>
                                    <p:animScale>
                                      <p:cBhvr>
                                        <p:cTn id="67" dur="190" fill="hold"/>
                                        <p:tgtEl>
                                          <p:spTgt spid="174"/>
                                        </p:tgtEl>
                                      </p:cBhvr>
                                      <p:by x="105000" y="105000"/>
                                    </p:animScale>
                                  </p:childTnLst>
                                </p:cTn>
                              </p:par>
                              <p:par>
                                <p:cTn id="68" presetID="6" presetClass="emph" presetSubtype="0" decel="100000" autoRev="1" fill="hold" nodeType="withEffect">
                                  <p:stCondLst>
                                    <p:cond delay="152"/>
                                  </p:stCondLst>
                                  <p:childTnLst>
                                    <p:animScale>
                                      <p:cBhvr>
                                        <p:cTn id="69" dur="190" fill="hold"/>
                                        <p:tgtEl>
                                          <p:spTgt spid="160"/>
                                        </p:tgtEl>
                                      </p:cBhvr>
                                      <p:by x="105000" y="105000"/>
                                    </p:animScale>
                                  </p:childTnLst>
                                </p:cTn>
                              </p:par>
                              <p:par>
                                <p:cTn id="70" presetID="6" presetClass="emph" presetSubtype="0" decel="100000" autoRev="1" fill="hold" nodeType="withEffect">
                                  <p:stCondLst>
                                    <p:cond delay="171"/>
                                  </p:stCondLst>
                                  <p:childTnLst>
                                    <p:animScale>
                                      <p:cBhvr>
                                        <p:cTn id="71" dur="190" fill="hold"/>
                                        <p:tgtEl>
                                          <p:spTgt spid="146"/>
                                        </p:tgtEl>
                                      </p:cBhvr>
                                      <p:by x="105000" y="105000"/>
                                    </p:animScale>
                                  </p:childTnLst>
                                </p:cTn>
                              </p:par>
                              <p:par>
                                <p:cTn id="72" presetID="6" presetClass="emph" presetSubtype="0" decel="100000" autoRev="1" fill="hold" nodeType="withEffect">
                                  <p:stCondLst>
                                    <p:cond delay="190"/>
                                  </p:stCondLst>
                                  <p:childTnLst>
                                    <p:animScale>
                                      <p:cBhvr>
                                        <p:cTn id="73" dur="190" fill="hold"/>
                                        <p:tgtEl>
                                          <p:spTgt spid="132"/>
                                        </p:tgtEl>
                                      </p:cBhvr>
                                      <p:by x="105000" y="105000"/>
                                    </p:animScale>
                                  </p:childTnLst>
                                </p:cTn>
                              </p:par>
                              <p:par>
                                <p:cTn id="74" presetID="6" presetClass="emph" presetSubtype="0" decel="100000" autoRev="1" fill="hold" nodeType="withEffect">
                                  <p:stCondLst>
                                    <p:cond delay="209"/>
                                  </p:stCondLst>
                                  <p:childTnLst>
                                    <p:animScale>
                                      <p:cBhvr>
                                        <p:cTn id="75" dur="190" fill="hold"/>
                                        <p:tgtEl>
                                          <p:spTgt spid="118"/>
                                        </p:tgtEl>
                                      </p:cBhvr>
                                      <p:by x="105000" y="105000"/>
                                    </p:animScale>
                                  </p:childTnLst>
                                </p:cTn>
                              </p:par>
                              <p:par>
                                <p:cTn id="76" presetID="6" presetClass="emph" presetSubtype="0" decel="100000" autoRev="1" fill="hold" nodeType="withEffect">
                                  <p:stCondLst>
                                    <p:cond delay="228"/>
                                  </p:stCondLst>
                                  <p:childTnLst>
                                    <p:animScale>
                                      <p:cBhvr>
                                        <p:cTn id="77" dur="190" fill="hold"/>
                                        <p:tgtEl>
                                          <p:spTgt spid="104"/>
                                        </p:tgtEl>
                                      </p:cBhvr>
                                      <p:by x="105000" y="105000"/>
                                    </p:animScale>
                                  </p:childTnLst>
                                </p:cTn>
                              </p:par>
                              <p:par>
                                <p:cTn id="78" presetID="6" presetClass="emph" presetSubtype="0" decel="100000" autoRev="1" fill="hold" nodeType="withEffect">
                                  <p:stCondLst>
                                    <p:cond delay="247"/>
                                  </p:stCondLst>
                                  <p:childTnLst>
                                    <p:animScale>
                                      <p:cBhvr>
                                        <p:cTn id="79" dur="190" fill="hold"/>
                                        <p:tgtEl>
                                          <p:spTgt spid="90"/>
                                        </p:tgtEl>
                                      </p:cBhvr>
                                      <p:by x="105000" y="105000"/>
                                    </p:animScale>
                                  </p:childTnLst>
                                </p:cTn>
                              </p:par>
                              <p:par>
                                <p:cTn id="80" presetID="6" presetClass="emph" presetSubtype="0" decel="100000" autoRev="1" fill="hold" nodeType="withEffect">
                                  <p:stCondLst>
                                    <p:cond delay="266"/>
                                  </p:stCondLst>
                                  <p:childTnLst>
                                    <p:animScale>
                                      <p:cBhvr>
                                        <p:cTn id="81" dur="190" fill="hold"/>
                                        <p:tgtEl>
                                          <p:spTgt spid="77"/>
                                        </p:tgtEl>
                                      </p:cBhvr>
                                      <p:by x="105000" y="105000"/>
                                    </p:animScale>
                                  </p:childTnLst>
                                </p:cTn>
                              </p:par>
                              <p:par>
                                <p:cTn id="82" presetID="6" presetClass="emph" presetSubtype="0" decel="100000" autoRev="1" fill="hold" nodeType="withEffect">
                                  <p:stCondLst>
                                    <p:cond delay="285"/>
                                  </p:stCondLst>
                                  <p:childTnLst>
                                    <p:animScale>
                                      <p:cBhvr>
                                        <p:cTn id="83" dur="190" fill="hold"/>
                                        <p:tgtEl>
                                          <p:spTgt spid="65"/>
                                        </p:tgtEl>
                                      </p:cBhvr>
                                      <p:by x="105000" y="105000"/>
                                    </p:animScale>
                                  </p:childTnLst>
                                </p:cTn>
                              </p:par>
                              <p:par>
                                <p:cTn id="84" presetID="6" presetClass="emph" presetSubtype="0" decel="100000" autoRev="1" fill="hold" nodeType="withEffect">
                                  <p:stCondLst>
                                    <p:cond delay="304"/>
                                  </p:stCondLst>
                                  <p:childTnLst>
                                    <p:animScale>
                                      <p:cBhvr>
                                        <p:cTn id="85" dur="190" fill="hold"/>
                                        <p:tgtEl>
                                          <p:spTgt spid="54"/>
                                        </p:tgtEl>
                                      </p:cBhvr>
                                      <p:by x="105000" y="105000"/>
                                    </p:animScale>
                                  </p:childTnLst>
                                </p:cTn>
                              </p:par>
                              <p:par>
                                <p:cTn id="86" presetID="6" presetClass="emph" presetSubtype="0" decel="100000" autoRev="1" fill="hold" nodeType="withEffect">
                                  <p:stCondLst>
                                    <p:cond delay="323"/>
                                  </p:stCondLst>
                                  <p:childTnLst>
                                    <p:animScale>
                                      <p:cBhvr>
                                        <p:cTn id="87" dur="190" fill="hold"/>
                                        <p:tgtEl>
                                          <p:spTgt spid="44"/>
                                        </p:tgtEl>
                                      </p:cBhvr>
                                      <p:by x="105000" y="105000"/>
                                    </p:animScale>
                                  </p:childTnLst>
                                </p:cTn>
                              </p:par>
                              <p:par>
                                <p:cTn id="88" presetID="6" presetClass="emph" presetSubtype="0" decel="100000" autoRev="1" fill="hold" nodeType="withEffect">
                                  <p:stCondLst>
                                    <p:cond delay="342"/>
                                  </p:stCondLst>
                                  <p:childTnLst>
                                    <p:animScale>
                                      <p:cBhvr>
                                        <p:cTn id="89" dur="190" fill="hold"/>
                                        <p:tgtEl>
                                          <p:spTgt spid="35"/>
                                        </p:tgtEl>
                                      </p:cBhvr>
                                      <p:by x="105000" y="105000"/>
                                    </p:animScale>
                                  </p:childTnLst>
                                </p:cTn>
                              </p:par>
                              <p:par>
                                <p:cTn id="90" presetID="6" presetClass="emph" presetSubtype="0" decel="100000" autoRev="1" fill="hold" nodeType="withEffect">
                                  <p:stCondLst>
                                    <p:cond delay="361"/>
                                  </p:stCondLst>
                                  <p:childTnLst>
                                    <p:animScale>
                                      <p:cBhvr>
                                        <p:cTn id="91" dur="190" fill="hold"/>
                                        <p:tgtEl>
                                          <p:spTgt spid="27"/>
                                        </p:tgtEl>
                                      </p:cBhvr>
                                      <p:by x="105000" y="105000"/>
                                    </p:animScale>
                                  </p:childTnLst>
                                </p:cTn>
                              </p:par>
                              <p:par>
                                <p:cTn id="92" presetID="6" presetClass="emph" presetSubtype="0" decel="100000" autoRev="1" fill="hold" nodeType="withEffect">
                                  <p:stCondLst>
                                    <p:cond delay="380"/>
                                  </p:stCondLst>
                                  <p:childTnLst>
                                    <p:animScale>
                                      <p:cBhvr>
                                        <p:cTn id="93" dur="190" fill="hold"/>
                                        <p:tgtEl>
                                          <p:spTgt spid="20"/>
                                        </p:tgtEl>
                                      </p:cBhvr>
                                      <p:by x="105000" y="105000"/>
                                    </p:animScale>
                                  </p:childTnLst>
                                </p:cTn>
                              </p:par>
                              <p:par>
                                <p:cTn id="94" presetID="6" presetClass="emph" presetSubtype="0" decel="100000" autoRev="1" fill="hold" nodeType="withEffect">
                                  <p:stCondLst>
                                    <p:cond delay="399"/>
                                  </p:stCondLst>
                                  <p:childTnLst>
                                    <p:animScale>
                                      <p:cBhvr>
                                        <p:cTn id="95" dur="190" fill="hold"/>
                                        <p:tgtEl>
                                          <p:spTgt spid="13"/>
                                        </p:tgtEl>
                                      </p:cBhvr>
                                      <p:by x="105000" y="105000"/>
                                    </p:animScale>
                                  </p:childTnLst>
                                </p:cTn>
                              </p:par>
                              <p:par>
                                <p:cTn id="96" presetID="6" presetClass="emph" presetSubtype="0" decel="100000" autoRev="1" fill="hold" nodeType="withEffect">
                                  <p:stCondLst>
                                    <p:cond delay="418"/>
                                  </p:stCondLst>
                                  <p:childTnLst>
                                    <p:animScale>
                                      <p:cBhvr>
                                        <p:cTn id="97" dur="190" fill="hold"/>
                                        <p:tgtEl>
                                          <p:spTgt spid="7"/>
                                        </p:tgtEl>
                                      </p:cBhvr>
                                      <p:by x="105000" y="105000"/>
                                    </p:animScale>
                                  </p:childTnLst>
                                </p:cTn>
                              </p:par>
                              <p:par>
                                <p:cTn id="98" presetID="6" presetClass="emph" presetSubtype="0" decel="100000" autoRev="1" fill="hold" nodeType="withEffect">
                                  <p:stCondLst>
                                    <p:cond delay="437"/>
                                  </p:stCondLst>
                                  <p:childTnLst>
                                    <p:animScale>
                                      <p:cBhvr>
                                        <p:cTn id="99" dur="190" fill="hold"/>
                                        <p:tgtEl>
                                          <p:spTgt spid="4"/>
                                        </p:tgtEl>
                                      </p:cBhvr>
                                      <p:by x="105000" y="105000"/>
                                    </p:animScale>
                                  </p:childTnLst>
                                </p:cTn>
                              </p:par>
                              <p:par>
                                <p:cTn id="100" presetID="10" presetClass="exit" presetSubtype="0" fill="hold" nodeType="withEffect">
                                  <p:stCondLst>
                                    <p:cond delay="380"/>
                                  </p:stCondLst>
                                  <p:childTnLst>
                                    <p:animEffect transition="out" filter="fade">
                                      <p:cBhvr>
                                        <p:cTn id="101" dur="95"/>
                                        <p:tgtEl>
                                          <p:spTgt spid="202"/>
                                        </p:tgtEl>
                                      </p:cBhvr>
                                    </p:animEffect>
                                    <p:set>
                                      <p:cBhvr>
                                        <p:cTn id="102" dur="1" fill="hold">
                                          <p:stCondLst>
                                            <p:cond delay="94"/>
                                          </p:stCondLst>
                                        </p:cTn>
                                        <p:tgtEl>
                                          <p:spTgt spid="202"/>
                                        </p:tgtEl>
                                        <p:attrNameLst>
                                          <p:attrName>style.visibility</p:attrName>
                                        </p:attrNameLst>
                                      </p:cBhvr>
                                      <p:to>
                                        <p:strVal val="hidden"/>
                                      </p:to>
                                    </p:set>
                                  </p:childTnLst>
                                </p:cTn>
                              </p:par>
                              <p:par>
                                <p:cTn id="103" presetID="10" presetClass="exit" presetSubtype="0" fill="hold" nodeType="withEffect">
                                  <p:stCondLst>
                                    <p:cond delay="391"/>
                                  </p:stCondLst>
                                  <p:childTnLst>
                                    <p:animEffect transition="out" filter="fade">
                                      <p:cBhvr>
                                        <p:cTn id="104" dur="95"/>
                                        <p:tgtEl>
                                          <p:spTgt spid="188"/>
                                        </p:tgtEl>
                                      </p:cBhvr>
                                    </p:animEffect>
                                    <p:set>
                                      <p:cBhvr>
                                        <p:cTn id="105" dur="1" fill="hold">
                                          <p:stCondLst>
                                            <p:cond delay="94"/>
                                          </p:stCondLst>
                                        </p:cTn>
                                        <p:tgtEl>
                                          <p:spTgt spid="188"/>
                                        </p:tgtEl>
                                        <p:attrNameLst>
                                          <p:attrName>style.visibility</p:attrName>
                                        </p:attrNameLst>
                                      </p:cBhvr>
                                      <p:to>
                                        <p:strVal val="hidden"/>
                                      </p:to>
                                    </p:set>
                                  </p:childTnLst>
                                </p:cTn>
                              </p:par>
                              <p:par>
                                <p:cTn id="106" presetID="10" presetClass="exit" presetSubtype="0" fill="hold" nodeType="withEffect">
                                  <p:stCondLst>
                                    <p:cond delay="403"/>
                                  </p:stCondLst>
                                  <p:childTnLst>
                                    <p:animEffect transition="out" filter="fade">
                                      <p:cBhvr>
                                        <p:cTn id="107" dur="95"/>
                                        <p:tgtEl>
                                          <p:spTgt spid="174"/>
                                        </p:tgtEl>
                                      </p:cBhvr>
                                    </p:animEffect>
                                    <p:set>
                                      <p:cBhvr>
                                        <p:cTn id="108" dur="1" fill="hold">
                                          <p:stCondLst>
                                            <p:cond delay="94"/>
                                          </p:stCondLst>
                                        </p:cTn>
                                        <p:tgtEl>
                                          <p:spTgt spid="174"/>
                                        </p:tgtEl>
                                        <p:attrNameLst>
                                          <p:attrName>style.visibility</p:attrName>
                                        </p:attrNameLst>
                                      </p:cBhvr>
                                      <p:to>
                                        <p:strVal val="hidden"/>
                                      </p:to>
                                    </p:set>
                                  </p:childTnLst>
                                </p:cTn>
                              </p:par>
                              <p:par>
                                <p:cTn id="109" presetID="10" presetClass="exit" presetSubtype="0" fill="hold" nodeType="withEffect">
                                  <p:stCondLst>
                                    <p:cond delay="414"/>
                                  </p:stCondLst>
                                  <p:childTnLst>
                                    <p:animEffect transition="out" filter="fade">
                                      <p:cBhvr>
                                        <p:cTn id="110" dur="95"/>
                                        <p:tgtEl>
                                          <p:spTgt spid="160"/>
                                        </p:tgtEl>
                                      </p:cBhvr>
                                    </p:animEffect>
                                    <p:set>
                                      <p:cBhvr>
                                        <p:cTn id="111" dur="1" fill="hold">
                                          <p:stCondLst>
                                            <p:cond delay="94"/>
                                          </p:stCondLst>
                                        </p:cTn>
                                        <p:tgtEl>
                                          <p:spTgt spid="160"/>
                                        </p:tgtEl>
                                        <p:attrNameLst>
                                          <p:attrName>style.visibility</p:attrName>
                                        </p:attrNameLst>
                                      </p:cBhvr>
                                      <p:to>
                                        <p:strVal val="hidden"/>
                                      </p:to>
                                    </p:set>
                                  </p:childTnLst>
                                </p:cTn>
                              </p:par>
                              <p:par>
                                <p:cTn id="112" presetID="10" presetClass="exit" presetSubtype="0" fill="hold" nodeType="withEffect">
                                  <p:stCondLst>
                                    <p:cond delay="426"/>
                                  </p:stCondLst>
                                  <p:childTnLst>
                                    <p:animEffect transition="out" filter="fade">
                                      <p:cBhvr>
                                        <p:cTn id="113" dur="95"/>
                                        <p:tgtEl>
                                          <p:spTgt spid="146"/>
                                        </p:tgtEl>
                                      </p:cBhvr>
                                    </p:animEffect>
                                    <p:set>
                                      <p:cBhvr>
                                        <p:cTn id="114" dur="1" fill="hold">
                                          <p:stCondLst>
                                            <p:cond delay="94"/>
                                          </p:stCondLst>
                                        </p:cTn>
                                        <p:tgtEl>
                                          <p:spTgt spid="146"/>
                                        </p:tgtEl>
                                        <p:attrNameLst>
                                          <p:attrName>style.visibility</p:attrName>
                                        </p:attrNameLst>
                                      </p:cBhvr>
                                      <p:to>
                                        <p:strVal val="hidden"/>
                                      </p:to>
                                    </p:set>
                                  </p:childTnLst>
                                </p:cTn>
                              </p:par>
                              <p:par>
                                <p:cTn id="115" presetID="10" presetClass="exit" presetSubtype="0" fill="hold" nodeType="withEffect">
                                  <p:stCondLst>
                                    <p:cond delay="437"/>
                                  </p:stCondLst>
                                  <p:childTnLst>
                                    <p:animEffect transition="out" filter="fade">
                                      <p:cBhvr>
                                        <p:cTn id="116" dur="95"/>
                                        <p:tgtEl>
                                          <p:spTgt spid="132"/>
                                        </p:tgtEl>
                                      </p:cBhvr>
                                    </p:animEffect>
                                    <p:set>
                                      <p:cBhvr>
                                        <p:cTn id="117" dur="1" fill="hold">
                                          <p:stCondLst>
                                            <p:cond delay="94"/>
                                          </p:stCondLst>
                                        </p:cTn>
                                        <p:tgtEl>
                                          <p:spTgt spid="132"/>
                                        </p:tgtEl>
                                        <p:attrNameLst>
                                          <p:attrName>style.visibility</p:attrName>
                                        </p:attrNameLst>
                                      </p:cBhvr>
                                      <p:to>
                                        <p:strVal val="hidden"/>
                                      </p:to>
                                    </p:set>
                                  </p:childTnLst>
                                </p:cTn>
                              </p:par>
                              <p:par>
                                <p:cTn id="118" presetID="10" presetClass="exit" presetSubtype="0" fill="hold" nodeType="withEffect">
                                  <p:stCondLst>
                                    <p:cond delay="448"/>
                                  </p:stCondLst>
                                  <p:childTnLst>
                                    <p:animEffect transition="out" filter="fade">
                                      <p:cBhvr>
                                        <p:cTn id="119" dur="95"/>
                                        <p:tgtEl>
                                          <p:spTgt spid="118"/>
                                        </p:tgtEl>
                                      </p:cBhvr>
                                    </p:animEffect>
                                    <p:set>
                                      <p:cBhvr>
                                        <p:cTn id="120" dur="1" fill="hold">
                                          <p:stCondLst>
                                            <p:cond delay="94"/>
                                          </p:stCondLst>
                                        </p:cTn>
                                        <p:tgtEl>
                                          <p:spTgt spid="118"/>
                                        </p:tgtEl>
                                        <p:attrNameLst>
                                          <p:attrName>style.visibility</p:attrName>
                                        </p:attrNameLst>
                                      </p:cBhvr>
                                      <p:to>
                                        <p:strVal val="hidden"/>
                                      </p:to>
                                    </p:set>
                                  </p:childTnLst>
                                </p:cTn>
                              </p:par>
                              <p:par>
                                <p:cTn id="121" presetID="10" presetClass="exit" presetSubtype="0" fill="hold" nodeType="withEffect">
                                  <p:stCondLst>
                                    <p:cond delay="460"/>
                                  </p:stCondLst>
                                  <p:childTnLst>
                                    <p:animEffect transition="out" filter="fade">
                                      <p:cBhvr>
                                        <p:cTn id="122" dur="95"/>
                                        <p:tgtEl>
                                          <p:spTgt spid="104"/>
                                        </p:tgtEl>
                                      </p:cBhvr>
                                    </p:animEffect>
                                    <p:set>
                                      <p:cBhvr>
                                        <p:cTn id="123" dur="1" fill="hold">
                                          <p:stCondLst>
                                            <p:cond delay="94"/>
                                          </p:stCondLst>
                                        </p:cTn>
                                        <p:tgtEl>
                                          <p:spTgt spid="104"/>
                                        </p:tgtEl>
                                        <p:attrNameLst>
                                          <p:attrName>style.visibility</p:attrName>
                                        </p:attrNameLst>
                                      </p:cBhvr>
                                      <p:to>
                                        <p:strVal val="hidden"/>
                                      </p:to>
                                    </p:set>
                                  </p:childTnLst>
                                </p:cTn>
                              </p:par>
                              <p:par>
                                <p:cTn id="124" presetID="10" presetClass="exit" presetSubtype="0" fill="hold" nodeType="withEffect">
                                  <p:stCondLst>
                                    <p:cond delay="471"/>
                                  </p:stCondLst>
                                  <p:childTnLst>
                                    <p:animEffect transition="out" filter="fade">
                                      <p:cBhvr>
                                        <p:cTn id="125" dur="95"/>
                                        <p:tgtEl>
                                          <p:spTgt spid="90"/>
                                        </p:tgtEl>
                                      </p:cBhvr>
                                    </p:animEffect>
                                    <p:set>
                                      <p:cBhvr>
                                        <p:cTn id="126" dur="1" fill="hold">
                                          <p:stCondLst>
                                            <p:cond delay="94"/>
                                          </p:stCondLst>
                                        </p:cTn>
                                        <p:tgtEl>
                                          <p:spTgt spid="90"/>
                                        </p:tgtEl>
                                        <p:attrNameLst>
                                          <p:attrName>style.visibility</p:attrName>
                                        </p:attrNameLst>
                                      </p:cBhvr>
                                      <p:to>
                                        <p:strVal val="hidden"/>
                                      </p:to>
                                    </p:set>
                                  </p:childTnLst>
                                </p:cTn>
                              </p:par>
                              <p:par>
                                <p:cTn id="127" presetID="10" presetClass="exit" presetSubtype="0" fill="hold" nodeType="withEffect">
                                  <p:stCondLst>
                                    <p:cond delay="483"/>
                                  </p:stCondLst>
                                  <p:childTnLst>
                                    <p:animEffect transition="out" filter="fade">
                                      <p:cBhvr>
                                        <p:cTn id="128" dur="95"/>
                                        <p:tgtEl>
                                          <p:spTgt spid="77"/>
                                        </p:tgtEl>
                                      </p:cBhvr>
                                    </p:animEffect>
                                    <p:set>
                                      <p:cBhvr>
                                        <p:cTn id="129" dur="1" fill="hold">
                                          <p:stCondLst>
                                            <p:cond delay="94"/>
                                          </p:stCondLst>
                                        </p:cTn>
                                        <p:tgtEl>
                                          <p:spTgt spid="77"/>
                                        </p:tgtEl>
                                        <p:attrNameLst>
                                          <p:attrName>style.visibility</p:attrName>
                                        </p:attrNameLst>
                                      </p:cBhvr>
                                      <p:to>
                                        <p:strVal val="hidden"/>
                                      </p:to>
                                    </p:set>
                                  </p:childTnLst>
                                </p:cTn>
                              </p:par>
                              <p:par>
                                <p:cTn id="130" presetID="10" presetClass="exit" presetSubtype="0" fill="hold" nodeType="withEffect">
                                  <p:stCondLst>
                                    <p:cond delay="494"/>
                                  </p:stCondLst>
                                  <p:childTnLst>
                                    <p:animEffect transition="out" filter="fade">
                                      <p:cBhvr>
                                        <p:cTn id="131" dur="95"/>
                                        <p:tgtEl>
                                          <p:spTgt spid="65"/>
                                        </p:tgtEl>
                                      </p:cBhvr>
                                    </p:animEffect>
                                    <p:set>
                                      <p:cBhvr>
                                        <p:cTn id="132" dur="1" fill="hold">
                                          <p:stCondLst>
                                            <p:cond delay="94"/>
                                          </p:stCondLst>
                                        </p:cTn>
                                        <p:tgtEl>
                                          <p:spTgt spid="65"/>
                                        </p:tgtEl>
                                        <p:attrNameLst>
                                          <p:attrName>style.visibility</p:attrName>
                                        </p:attrNameLst>
                                      </p:cBhvr>
                                      <p:to>
                                        <p:strVal val="hidden"/>
                                      </p:to>
                                    </p:set>
                                  </p:childTnLst>
                                </p:cTn>
                              </p:par>
                              <p:par>
                                <p:cTn id="133" presetID="10" presetClass="exit" presetSubtype="0" fill="hold" nodeType="withEffect">
                                  <p:stCondLst>
                                    <p:cond delay="505"/>
                                  </p:stCondLst>
                                  <p:childTnLst>
                                    <p:animEffect transition="out" filter="fade">
                                      <p:cBhvr>
                                        <p:cTn id="134" dur="95"/>
                                        <p:tgtEl>
                                          <p:spTgt spid="54"/>
                                        </p:tgtEl>
                                      </p:cBhvr>
                                    </p:animEffect>
                                    <p:set>
                                      <p:cBhvr>
                                        <p:cTn id="135" dur="1" fill="hold">
                                          <p:stCondLst>
                                            <p:cond delay="94"/>
                                          </p:stCondLst>
                                        </p:cTn>
                                        <p:tgtEl>
                                          <p:spTgt spid="54"/>
                                        </p:tgtEl>
                                        <p:attrNameLst>
                                          <p:attrName>style.visibility</p:attrName>
                                        </p:attrNameLst>
                                      </p:cBhvr>
                                      <p:to>
                                        <p:strVal val="hidden"/>
                                      </p:to>
                                    </p:set>
                                  </p:childTnLst>
                                </p:cTn>
                              </p:par>
                              <p:par>
                                <p:cTn id="136" presetID="10" presetClass="exit" presetSubtype="0" fill="hold" nodeType="withEffect">
                                  <p:stCondLst>
                                    <p:cond delay="517"/>
                                  </p:stCondLst>
                                  <p:childTnLst>
                                    <p:animEffect transition="out" filter="fade">
                                      <p:cBhvr>
                                        <p:cTn id="137" dur="95"/>
                                        <p:tgtEl>
                                          <p:spTgt spid="44"/>
                                        </p:tgtEl>
                                      </p:cBhvr>
                                    </p:animEffect>
                                    <p:set>
                                      <p:cBhvr>
                                        <p:cTn id="138" dur="1" fill="hold">
                                          <p:stCondLst>
                                            <p:cond delay="94"/>
                                          </p:stCondLst>
                                        </p:cTn>
                                        <p:tgtEl>
                                          <p:spTgt spid="44"/>
                                        </p:tgtEl>
                                        <p:attrNameLst>
                                          <p:attrName>style.visibility</p:attrName>
                                        </p:attrNameLst>
                                      </p:cBhvr>
                                      <p:to>
                                        <p:strVal val="hidden"/>
                                      </p:to>
                                    </p:set>
                                  </p:childTnLst>
                                </p:cTn>
                              </p:par>
                              <p:par>
                                <p:cTn id="139" presetID="10" presetClass="exit" presetSubtype="0" fill="hold" nodeType="withEffect">
                                  <p:stCondLst>
                                    <p:cond delay="528"/>
                                  </p:stCondLst>
                                  <p:childTnLst>
                                    <p:animEffect transition="out" filter="fade">
                                      <p:cBhvr>
                                        <p:cTn id="140" dur="95"/>
                                        <p:tgtEl>
                                          <p:spTgt spid="35"/>
                                        </p:tgtEl>
                                      </p:cBhvr>
                                    </p:animEffect>
                                    <p:set>
                                      <p:cBhvr>
                                        <p:cTn id="141" dur="1" fill="hold">
                                          <p:stCondLst>
                                            <p:cond delay="94"/>
                                          </p:stCondLst>
                                        </p:cTn>
                                        <p:tgtEl>
                                          <p:spTgt spid="35"/>
                                        </p:tgtEl>
                                        <p:attrNameLst>
                                          <p:attrName>style.visibility</p:attrName>
                                        </p:attrNameLst>
                                      </p:cBhvr>
                                      <p:to>
                                        <p:strVal val="hidden"/>
                                      </p:to>
                                    </p:set>
                                  </p:childTnLst>
                                </p:cTn>
                              </p:par>
                              <p:par>
                                <p:cTn id="142" presetID="10" presetClass="exit" presetSubtype="0" fill="hold" nodeType="withEffect">
                                  <p:stCondLst>
                                    <p:cond delay="540"/>
                                  </p:stCondLst>
                                  <p:childTnLst>
                                    <p:animEffect transition="out" filter="fade">
                                      <p:cBhvr>
                                        <p:cTn id="143" dur="95"/>
                                        <p:tgtEl>
                                          <p:spTgt spid="27"/>
                                        </p:tgtEl>
                                      </p:cBhvr>
                                    </p:animEffect>
                                    <p:set>
                                      <p:cBhvr>
                                        <p:cTn id="144" dur="1" fill="hold">
                                          <p:stCondLst>
                                            <p:cond delay="94"/>
                                          </p:stCondLst>
                                        </p:cTn>
                                        <p:tgtEl>
                                          <p:spTgt spid="27"/>
                                        </p:tgtEl>
                                        <p:attrNameLst>
                                          <p:attrName>style.visibility</p:attrName>
                                        </p:attrNameLst>
                                      </p:cBhvr>
                                      <p:to>
                                        <p:strVal val="hidden"/>
                                      </p:to>
                                    </p:set>
                                  </p:childTnLst>
                                </p:cTn>
                              </p:par>
                              <p:par>
                                <p:cTn id="145" presetID="10" presetClass="exit" presetSubtype="0" fill="hold" nodeType="withEffect">
                                  <p:stCondLst>
                                    <p:cond delay="551"/>
                                  </p:stCondLst>
                                  <p:childTnLst>
                                    <p:animEffect transition="out" filter="fade">
                                      <p:cBhvr>
                                        <p:cTn id="146" dur="95"/>
                                        <p:tgtEl>
                                          <p:spTgt spid="20"/>
                                        </p:tgtEl>
                                      </p:cBhvr>
                                    </p:animEffect>
                                    <p:set>
                                      <p:cBhvr>
                                        <p:cTn id="147" dur="1" fill="hold">
                                          <p:stCondLst>
                                            <p:cond delay="94"/>
                                          </p:stCondLst>
                                        </p:cTn>
                                        <p:tgtEl>
                                          <p:spTgt spid="20"/>
                                        </p:tgtEl>
                                        <p:attrNameLst>
                                          <p:attrName>style.visibility</p:attrName>
                                        </p:attrNameLst>
                                      </p:cBhvr>
                                      <p:to>
                                        <p:strVal val="hidden"/>
                                      </p:to>
                                    </p:set>
                                  </p:childTnLst>
                                </p:cTn>
                              </p:par>
                              <p:par>
                                <p:cTn id="148" presetID="10" presetClass="exit" presetSubtype="0" fill="hold" nodeType="withEffect">
                                  <p:stCondLst>
                                    <p:cond delay="562"/>
                                  </p:stCondLst>
                                  <p:childTnLst>
                                    <p:animEffect transition="out" filter="fade">
                                      <p:cBhvr>
                                        <p:cTn id="149" dur="95"/>
                                        <p:tgtEl>
                                          <p:spTgt spid="13"/>
                                        </p:tgtEl>
                                      </p:cBhvr>
                                    </p:animEffect>
                                    <p:set>
                                      <p:cBhvr>
                                        <p:cTn id="150" dur="1" fill="hold">
                                          <p:stCondLst>
                                            <p:cond delay="94"/>
                                          </p:stCondLst>
                                        </p:cTn>
                                        <p:tgtEl>
                                          <p:spTgt spid="13"/>
                                        </p:tgtEl>
                                        <p:attrNameLst>
                                          <p:attrName>style.visibility</p:attrName>
                                        </p:attrNameLst>
                                      </p:cBhvr>
                                      <p:to>
                                        <p:strVal val="hidden"/>
                                      </p:to>
                                    </p:set>
                                  </p:childTnLst>
                                </p:cTn>
                              </p:par>
                              <p:par>
                                <p:cTn id="151" presetID="10" presetClass="exit" presetSubtype="0" fill="hold" nodeType="withEffect">
                                  <p:stCondLst>
                                    <p:cond delay="574"/>
                                  </p:stCondLst>
                                  <p:childTnLst>
                                    <p:animEffect transition="out" filter="fade">
                                      <p:cBhvr>
                                        <p:cTn id="152" dur="95"/>
                                        <p:tgtEl>
                                          <p:spTgt spid="7"/>
                                        </p:tgtEl>
                                      </p:cBhvr>
                                    </p:animEffect>
                                    <p:set>
                                      <p:cBhvr>
                                        <p:cTn id="153" dur="1" fill="hold">
                                          <p:stCondLst>
                                            <p:cond delay="94"/>
                                          </p:stCondLst>
                                        </p:cTn>
                                        <p:tgtEl>
                                          <p:spTgt spid="7"/>
                                        </p:tgtEl>
                                        <p:attrNameLst>
                                          <p:attrName>style.visibility</p:attrName>
                                        </p:attrNameLst>
                                      </p:cBhvr>
                                      <p:to>
                                        <p:strVal val="hidden"/>
                                      </p:to>
                                    </p:set>
                                  </p:childTnLst>
                                </p:cTn>
                              </p:par>
                              <p:par>
                                <p:cTn id="154" presetID="10" presetClass="exit" presetSubtype="0" fill="hold" nodeType="withEffect">
                                  <p:stCondLst>
                                    <p:cond delay="585"/>
                                  </p:stCondLst>
                                  <p:childTnLst>
                                    <p:animEffect transition="out" filter="fade">
                                      <p:cBhvr>
                                        <p:cTn id="155" dur="95"/>
                                        <p:tgtEl>
                                          <p:spTgt spid="4"/>
                                        </p:tgtEl>
                                      </p:cBhvr>
                                    </p:animEffect>
                                    <p:set>
                                      <p:cBhvr>
                                        <p:cTn id="156" dur="1" fill="hold">
                                          <p:stCondLst>
                                            <p:cond delay="94"/>
                                          </p:stCondLst>
                                        </p:cTn>
                                        <p:tgtEl>
                                          <p:spTgt spid="4"/>
                                        </p:tgtEl>
                                        <p:attrNameLst>
                                          <p:attrName>style.visibility</p:attrName>
                                        </p:attrNameLst>
                                      </p:cBhvr>
                                      <p:to>
                                        <p:strVal val="hidden"/>
                                      </p:to>
                                    </p:set>
                                  </p:childTnLst>
                                </p:cTn>
                              </p:par>
                              <p:par>
                                <p:cTn id="157" presetID="10" presetClass="entr" presetSubtype="0" fill="hold" nodeType="withEffect">
                                  <p:stCondLst>
                                    <p:cond delay="95"/>
                                  </p:stCondLst>
                                  <p:childTnLst>
                                    <p:set>
                                      <p:cBhvr>
                                        <p:cTn id="158" dur="1" fill="hold">
                                          <p:stCondLst>
                                            <p:cond delay="0"/>
                                          </p:stCondLst>
                                        </p:cTn>
                                        <p:tgtEl>
                                          <p:spTgt spid="411"/>
                                        </p:tgtEl>
                                        <p:attrNameLst>
                                          <p:attrName>style.visibility</p:attrName>
                                        </p:attrNameLst>
                                      </p:cBhvr>
                                      <p:to>
                                        <p:strVal val="visible"/>
                                      </p:to>
                                    </p:set>
                                    <p:animEffect transition="in" filter="fade">
                                      <p:cBhvr>
                                        <p:cTn id="159" dur="95"/>
                                        <p:tgtEl>
                                          <p:spTgt spid="411"/>
                                        </p:tgtEl>
                                      </p:cBhvr>
                                    </p:animEffect>
                                  </p:childTnLst>
                                </p:cTn>
                              </p:par>
                              <p:par>
                                <p:cTn id="160" presetID="10" presetClass="entr" presetSubtype="0" fill="hold" nodeType="withEffect">
                                  <p:stCondLst>
                                    <p:cond delay="114"/>
                                  </p:stCondLst>
                                  <p:childTnLst>
                                    <p:set>
                                      <p:cBhvr>
                                        <p:cTn id="161" dur="1" fill="hold">
                                          <p:stCondLst>
                                            <p:cond delay="0"/>
                                          </p:stCondLst>
                                        </p:cTn>
                                        <p:tgtEl>
                                          <p:spTgt spid="397"/>
                                        </p:tgtEl>
                                        <p:attrNameLst>
                                          <p:attrName>style.visibility</p:attrName>
                                        </p:attrNameLst>
                                      </p:cBhvr>
                                      <p:to>
                                        <p:strVal val="visible"/>
                                      </p:to>
                                    </p:set>
                                    <p:animEffect transition="in" filter="fade">
                                      <p:cBhvr>
                                        <p:cTn id="162" dur="95"/>
                                        <p:tgtEl>
                                          <p:spTgt spid="397"/>
                                        </p:tgtEl>
                                      </p:cBhvr>
                                    </p:animEffect>
                                  </p:childTnLst>
                                </p:cTn>
                              </p:par>
                              <p:par>
                                <p:cTn id="163" presetID="10" presetClass="entr" presetSubtype="0" fill="hold" nodeType="withEffect">
                                  <p:stCondLst>
                                    <p:cond delay="133"/>
                                  </p:stCondLst>
                                  <p:childTnLst>
                                    <p:set>
                                      <p:cBhvr>
                                        <p:cTn id="164" dur="1" fill="hold">
                                          <p:stCondLst>
                                            <p:cond delay="0"/>
                                          </p:stCondLst>
                                        </p:cTn>
                                        <p:tgtEl>
                                          <p:spTgt spid="383"/>
                                        </p:tgtEl>
                                        <p:attrNameLst>
                                          <p:attrName>style.visibility</p:attrName>
                                        </p:attrNameLst>
                                      </p:cBhvr>
                                      <p:to>
                                        <p:strVal val="visible"/>
                                      </p:to>
                                    </p:set>
                                    <p:animEffect transition="in" filter="fade">
                                      <p:cBhvr>
                                        <p:cTn id="165" dur="95"/>
                                        <p:tgtEl>
                                          <p:spTgt spid="383"/>
                                        </p:tgtEl>
                                      </p:cBhvr>
                                    </p:animEffect>
                                  </p:childTnLst>
                                </p:cTn>
                              </p:par>
                              <p:par>
                                <p:cTn id="166" presetID="10" presetClass="entr" presetSubtype="0" fill="hold" nodeType="withEffect">
                                  <p:stCondLst>
                                    <p:cond delay="152"/>
                                  </p:stCondLst>
                                  <p:childTnLst>
                                    <p:set>
                                      <p:cBhvr>
                                        <p:cTn id="167" dur="1" fill="hold">
                                          <p:stCondLst>
                                            <p:cond delay="0"/>
                                          </p:stCondLst>
                                        </p:cTn>
                                        <p:tgtEl>
                                          <p:spTgt spid="369"/>
                                        </p:tgtEl>
                                        <p:attrNameLst>
                                          <p:attrName>style.visibility</p:attrName>
                                        </p:attrNameLst>
                                      </p:cBhvr>
                                      <p:to>
                                        <p:strVal val="visible"/>
                                      </p:to>
                                    </p:set>
                                    <p:animEffect transition="in" filter="fade">
                                      <p:cBhvr>
                                        <p:cTn id="168" dur="95"/>
                                        <p:tgtEl>
                                          <p:spTgt spid="369"/>
                                        </p:tgtEl>
                                      </p:cBhvr>
                                    </p:animEffect>
                                  </p:childTnLst>
                                </p:cTn>
                              </p:par>
                              <p:par>
                                <p:cTn id="169" presetID="10" presetClass="entr" presetSubtype="0" fill="hold" nodeType="withEffect">
                                  <p:stCondLst>
                                    <p:cond delay="171"/>
                                  </p:stCondLst>
                                  <p:childTnLst>
                                    <p:set>
                                      <p:cBhvr>
                                        <p:cTn id="170" dur="1" fill="hold">
                                          <p:stCondLst>
                                            <p:cond delay="0"/>
                                          </p:stCondLst>
                                        </p:cTn>
                                        <p:tgtEl>
                                          <p:spTgt spid="355"/>
                                        </p:tgtEl>
                                        <p:attrNameLst>
                                          <p:attrName>style.visibility</p:attrName>
                                        </p:attrNameLst>
                                      </p:cBhvr>
                                      <p:to>
                                        <p:strVal val="visible"/>
                                      </p:to>
                                    </p:set>
                                    <p:animEffect transition="in" filter="fade">
                                      <p:cBhvr>
                                        <p:cTn id="171" dur="95"/>
                                        <p:tgtEl>
                                          <p:spTgt spid="355"/>
                                        </p:tgtEl>
                                      </p:cBhvr>
                                    </p:animEffect>
                                  </p:childTnLst>
                                </p:cTn>
                              </p:par>
                              <p:par>
                                <p:cTn id="172" presetID="10" presetClass="entr" presetSubtype="0" fill="hold" nodeType="withEffect">
                                  <p:stCondLst>
                                    <p:cond delay="190"/>
                                  </p:stCondLst>
                                  <p:childTnLst>
                                    <p:set>
                                      <p:cBhvr>
                                        <p:cTn id="173" dur="1" fill="hold">
                                          <p:stCondLst>
                                            <p:cond delay="0"/>
                                          </p:stCondLst>
                                        </p:cTn>
                                        <p:tgtEl>
                                          <p:spTgt spid="341"/>
                                        </p:tgtEl>
                                        <p:attrNameLst>
                                          <p:attrName>style.visibility</p:attrName>
                                        </p:attrNameLst>
                                      </p:cBhvr>
                                      <p:to>
                                        <p:strVal val="visible"/>
                                      </p:to>
                                    </p:set>
                                    <p:animEffect transition="in" filter="fade">
                                      <p:cBhvr>
                                        <p:cTn id="174" dur="95"/>
                                        <p:tgtEl>
                                          <p:spTgt spid="341"/>
                                        </p:tgtEl>
                                      </p:cBhvr>
                                    </p:animEffect>
                                  </p:childTnLst>
                                </p:cTn>
                              </p:par>
                              <p:par>
                                <p:cTn id="175" presetID="10" presetClass="entr" presetSubtype="0" fill="hold" nodeType="withEffect">
                                  <p:stCondLst>
                                    <p:cond delay="209"/>
                                  </p:stCondLst>
                                  <p:childTnLst>
                                    <p:set>
                                      <p:cBhvr>
                                        <p:cTn id="176" dur="1" fill="hold">
                                          <p:stCondLst>
                                            <p:cond delay="0"/>
                                          </p:stCondLst>
                                        </p:cTn>
                                        <p:tgtEl>
                                          <p:spTgt spid="327"/>
                                        </p:tgtEl>
                                        <p:attrNameLst>
                                          <p:attrName>style.visibility</p:attrName>
                                        </p:attrNameLst>
                                      </p:cBhvr>
                                      <p:to>
                                        <p:strVal val="visible"/>
                                      </p:to>
                                    </p:set>
                                    <p:animEffect transition="in" filter="fade">
                                      <p:cBhvr>
                                        <p:cTn id="177" dur="95"/>
                                        <p:tgtEl>
                                          <p:spTgt spid="327"/>
                                        </p:tgtEl>
                                      </p:cBhvr>
                                    </p:animEffect>
                                  </p:childTnLst>
                                </p:cTn>
                              </p:par>
                              <p:par>
                                <p:cTn id="178" presetID="10" presetClass="entr" presetSubtype="0" fill="hold" nodeType="withEffect">
                                  <p:stCondLst>
                                    <p:cond delay="228"/>
                                  </p:stCondLst>
                                  <p:childTnLst>
                                    <p:set>
                                      <p:cBhvr>
                                        <p:cTn id="179" dur="1" fill="hold">
                                          <p:stCondLst>
                                            <p:cond delay="0"/>
                                          </p:stCondLst>
                                        </p:cTn>
                                        <p:tgtEl>
                                          <p:spTgt spid="313"/>
                                        </p:tgtEl>
                                        <p:attrNameLst>
                                          <p:attrName>style.visibility</p:attrName>
                                        </p:attrNameLst>
                                      </p:cBhvr>
                                      <p:to>
                                        <p:strVal val="visible"/>
                                      </p:to>
                                    </p:set>
                                    <p:animEffect transition="in" filter="fade">
                                      <p:cBhvr>
                                        <p:cTn id="180" dur="95"/>
                                        <p:tgtEl>
                                          <p:spTgt spid="313"/>
                                        </p:tgtEl>
                                      </p:cBhvr>
                                    </p:animEffect>
                                  </p:childTnLst>
                                </p:cTn>
                              </p:par>
                              <p:par>
                                <p:cTn id="181" presetID="10" presetClass="entr" presetSubtype="0" fill="hold" nodeType="withEffect">
                                  <p:stCondLst>
                                    <p:cond delay="247"/>
                                  </p:stCondLst>
                                  <p:childTnLst>
                                    <p:set>
                                      <p:cBhvr>
                                        <p:cTn id="182" dur="1" fill="hold">
                                          <p:stCondLst>
                                            <p:cond delay="0"/>
                                          </p:stCondLst>
                                        </p:cTn>
                                        <p:tgtEl>
                                          <p:spTgt spid="299"/>
                                        </p:tgtEl>
                                        <p:attrNameLst>
                                          <p:attrName>style.visibility</p:attrName>
                                        </p:attrNameLst>
                                      </p:cBhvr>
                                      <p:to>
                                        <p:strVal val="visible"/>
                                      </p:to>
                                    </p:set>
                                    <p:animEffect transition="in" filter="fade">
                                      <p:cBhvr>
                                        <p:cTn id="183" dur="95"/>
                                        <p:tgtEl>
                                          <p:spTgt spid="299"/>
                                        </p:tgtEl>
                                      </p:cBhvr>
                                    </p:animEffect>
                                  </p:childTnLst>
                                </p:cTn>
                              </p:par>
                              <p:par>
                                <p:cTn id="184" presetID="10" presetClass="entr" presetSubtype="0" fill="hold" nodeType="withEffect">
                                  <p:stCondLst>
                                    <p:cond delay="266"/>
                                  </p:stCondLst>
                                  <p:childTnLst>
                                    <p:set>
                                      <p:cBhvr>
                                        <p:cTn id="185" dur="1" fill="hold">
                                          <p:stCondLst>
                                            <p:cond delay="0"/>
                                          </p:stCondLst>
                                        </p:cTn>
                                        <p:tgtEl>
                                          <p:spTgt spid="286"/>
                                        </p:tgtEl>
                                        <p:attrNameLst>
                                          <p:attrName>style.visibility</p:attrName>
                                        </p:attrNameLst>
                                      </p:cBhvr>
                                      <p:to>
                                        <p:strVal val="visible"/>
                                      </p:to>
                                    </p:set>
                                    <p:animEffect transition="in" filter="fade">
                                      <p:cBhvr>
                                        <p:cTn id="186" dur="95"/>
                                        <p:tgtEl>
                                          <p:spTgt spid="286"/>
                                        </p:tgtEl>
                                      </p:cBhvr>
                                    </p:animEffect>
                                  </p:childTnLst>
                                </p:cTn>
                              </p:par>
                              <p:par>
                                <p:cTn id="187" presetID="10" presetClass="entr" presetSubtype="0" fill="hold" nodeType="withEffect">
                                  <p:stCondLst>
                                    <p:cond delay="285"/>
                                  </p:stCondLst>
                                  <p:childTnLst>
                                    <p:set>
                                      <p:cBhvr>
                                        <p:cTn id="188" dur="1" fill="hold">
                                          <p:stCondLst>
                                            <p:cond delay="0"/>
                                          </p:stCondLst>
                                        </p:cTn>
                                        <p:tgtEl>
                                          <p:spTgt spid="274"/>
                                        </p:tgtEl>
                                        <p:attrNameLst>
                                          <p:attrName>style.visibility</p:attrName>
                                        </p:attrNameLst>
                                      </p:cBhvr>
                                      <p:to>
                                        <p:strVal val="visible"/>
                                      </p:to>
                                    </p:set>
                                    <p:animEffect transition="in" filter="fade">
                                      <p:cBhvr>
                                        <p:cTn id="189" dur="95"/>
                                        <p:tgtEl>
                                          <p:spTgt spid="274"/>
                                        </p:tgtEl>
                                      </p:cBhvr>
                                    </p:animEffect>
                                  </p:childTnLst>
                                </p:cTn>
                              </p:par>
                              <p:par>
                                <p:cTn id="190" presetID="10" presetClass="entr" presetSubtype="0" fill="hold" nodeType="withEffect">
                                  <p:stCondLst>
                                    <p:cond delay="304"/>
                                  </p:stCondLst>
                                  <p:childTnLst>
                                    <p:set>
                                      <p:cBhvr>
                                        <p:cTn id="191" dur="1" fill="hold">
                                          <p:stCondLst>
                                            <p:cond delay="0"/>
                                          </p:stCondLst>
                                        </p:cTn>
                                        <p:tgtEl>
                                          <p:spTgt spid="263"/>
                                        </p:tgtEl>
                                        <p:attrNameLst>
                                          <p:attrName>style.visibility</p:attrName>
                                        </p:attrNameLst>
                                      </p:cBhvr>
                                      <p:to>
                                        <p:strVal val="visible"/>
                                      </p:to>
                                    </p:set>
                                    <p:animEffect transition="in" filter="fade">
                                      <p:cBhvr>
                                        <p:cTn id="192" dur="95"/>
                                        <p:tgtEl>
                                          <p:spTgt spid="263"/>
                                        </p:tgtEl>
                                      </p:cBhvr>
                                    </p:animEffect>
                                  </p:childTnLst>
                                </p:cTn>
                              </p:par>
                              <p:par>
                                <p:cTn id="193" presetID="10" presetClass="entr" presetSubtype="0" fill="hold" nodeType="withEffect">
                                  <p:stCondLst>
                                    <p:cond delay="323"/>
                                  </p:stCondLst>
                                  <p:childTnLst>
                                    <p:set>
                                      <p:cBhvr>
                                        <p:cTn id="194" dur="1" fill="hold">
                                          <p:stCondLst>
                                            <p:cond delay="0"/>
                                          </p:stCondLst>
                                        </p:cTn>
                                        <p:tgtEl>
                                          <p:spTgt spid="253"/>
                                        </p:tgtEl>
                                        <p:attrNameLst>
                                          <p:attrName>style.visibility</p:attrName>
                                        </p:attrNameLst>
                                      </p:cBhvr>
                                      <p:to>
                                        <p:strVal val="visible"/>
                                      </p:to>
                                    </p:set>
                                    <p:animEffect transition="in" filter="fade">
                                      <p:cBhvr>
                                        <p:cTn id="195" dur="95"/>
                                        <p:tgtEl>
                                          <p:spTgt spid="253"/>
                                        </p:tgtEl>
                                      </p:cBhvr>
                                    </p:animEffect>
                                  </p:childTnLst>
                                </p:cTn>
                              </p:par>
                              <p:par>
                                <p:cTn id="196" presetID="10" presetClass="entr" presetSubtype="0" fill="hold" nodeType="withEffect">
                                  <p:stCondLst>
                                    <p:cond delay="342"/>
                                  </p:stCondLst>
                                  <p:childTnLst>
                                    <p:set>
                                      <p:cBhvr>
                                        <p:cTn id="197" dur="1" fill="hold">
                                          <p:stCondLst>
                                            <p:cond delay="0"/>
                                          </p:stCondLst>
                                        </p:cTn>
                                        <p:tgtEl>
                                          <p:spTgt spid="244"/>
                                        </p:tgtEl>
                                        <p:attrNameLst>
                                          <p:attrName>style.visibility</p:attrName>
                                        </p:attrNameLst>
                                      </p:cBhvr>
                                      <p:to>
                                        <p:strVal val="visible"/>
                                      </p:to>
                                    </p:set>
                                    <p:animEffect transition="in" filter="fade">
                                      <p:cBhvr>
                                        <p:cTn id="198" dur="95"/>
                                        <p:tgtEl>
                                          <p:spTgt spid="244"/>
                                        </p:tgtEl>
                                      </p:cBhvr>
                                    </p:animEffect>
                                  </p:childTnLst>
                                </p:cTn>
                              </p:par>
                              <p:par>
                                <p:cTn id="199" presetID="10" presetClass="entr" presetSubtype="0" fill="hold" nodeType="withEffect">
                                  <p:stCondLst>
                                    <p:cond delay="361"/>
                                  </p:stCondLst>
                                  <p:childTnLst>
                                    <p:set>
                                      <p:cBhvr>
                                        <p:cTn id="200" dur="1" fill="hold">
                                          <p:stCondLst>
                                            <p:cond delay="0"/>
                                          </p:stCondLst>
                                        </p:cTn>
                                        <p:tgtEl>
                                          <p:spTgt spid="236"/>
                                        </p:tgtEl>
                                        <p:attrNameLst>
                                          <p:attrName>style.visibility</p:attrName>
                                        </p:attrNameLst>
                                      </p:cBhvr>
                                      <p:to>
                                        <p:strVal val="visible"/>
                                      </p:to>
                                    </p:set>
                                    <p:animEffect transition="in" filter="fade">
                                      <p:cBhvr>
                                        <p:cTn id="201" dur="95"/>
                                        <p:tgtEl>
                                          <p:spTgt spid="236"/>
                                        </p:tgtEl>
                                      </p:cBhvr>
                                    </p:animEffect>
                                  </p:childTnLst>
                                </p:cTn>
                              </p:par>
                              <p:par>
                                <p:cTn id="202" presetID="10" presetClass="entr" presetSubtype="0" fill="hold" nodeType="withEffect">
                                  <p:stCondLst>
                                    <p:cond delay="380"/>
                                  </p:stCondLst>
                                  <p:childTnLst>
                                    <p:set>
                                      <p:cBhvr>
                                        <p:cTn id="203" dur="1" fill="hold">
                                          <p:stCondLst>
                                            <p:cond delay="0"/>
                                          </p:stCondLst>
                                        </p:cTn>
                                        <p:tgtEl>
                                          <p:spTgt spid="229"/>
                                        </p:tgtEl>
                                        <p:attrNameLst>
                                          <p:attrName>style.visibility</p:attrName>
                                        </p:attrNameLst>
                                      </p:cBhvr>
                                      <p:to>
                                        <p:strVal val="visible"/>
                                      </p:to>
                                    </p:set>
                                    <p:animEffect transition="in" filter="fade">
                                      <p:cBhvr>
                                        <p:cTn id="204" dur="95"/>
                                        <p:tgtEl>
                                          <p:spTgt spid="229"/>
                                        </p:tgtEl>
                                      </p:cBhvr>
                                    </p:animEffect>
                                  </p:childTnLst>
                                </p:cTn>
                              </p:par>
                              <p:par>
                                <p:cTn id="205" presetID="10" presetClass="entr" presetSubtype="0" fill="hold" nodeType="withEffect">
                                  <p:stCondLst>
                                    <p:cond delay="399"/>
                                  </p:stCondLst>
                                  <p:childTnLst>
                                    <p:set>
                                      <p:cBhvr>
                                        <p:cTn id="206" dur="1" fill="hold">
                                          <p:stCondLst>
                                            <p:cond delay="0"/>
                                          </p:stCondLst>
                                        </p:cTn>
                                        <p:tgtEl>
                                          <p:spTgt spid="223"/>
                                        </p:tgtEl>
                                        <p:attrNameLst>
                                          <p:attrName>style.visibility</p:attrName>
                                        </p:attrNameLst>
                                      </p:cBhvr>
                                      <p:to>
                                        <p:strVal val="visible"/>
                                      </p:to>
                                    </p:set>
                                    <p:animEffect transition="in" filter="fade">
                                      <p:cBhvr>
                                        <p:cTn id="207" dur="95"/>
                                        <p:tgtEl>
                                          <p:spTgt spid="223"/>
                                        </p:tgtEl>
                                      </p:cBhvr>
                                    </p:animEffect>
                                  </p:childTnLst>
                                </p:cTn>
                              </p:par>
                              <p:par>
                                <p:cTn id="208" presetID="10" presetClass="entr" presetSubtype="0" fill="hold" nodeType="withEffect">
                                  <p:stCondLst>
                                    <p:cond delay="418"/>
                                  </p:stCondLst>
                                  <p:childTnLst>
                                    <p:set>
                                      <p:cBhvr>
                                        <p:cTn id="209" dur="1" fill="hold">
                                          <p:stCondLst>
                                            <p:cond delay="0"/>
                                          </p:stCondLst>
                                        </p:cTn>
                                        <p:tgtEl>
                                          <p:spTgt spid="218"/>
                                        </p:tgtEl>
                                        <p:attrNameLst>
                                          <p:attrName>style.visibility</p:attrName>
                                        </p:attrNameLst>
                                      </p:cBhvr>
                                      <p:to>
                                        <p:strVal val="visible"/>
                                      </p:to>
                                    </p:set>
                                    <p:animEffect transition="in" filter="fade">
                                      <p:cBhvr>
                                        <p:cTn id="210" dur="95"/>
                                        <p:tgtEl>
                                          <p:spTgt spid="218"/>
                                        </p:tgtEl>
                                      </p:cBhvr>
                                    </p:animEffect>
                                  </p:childTnLst>
                                </p:cTn>
                              </p:par>
                              <p:par>
                                <p:cTn id="211" presetID="10" presetClass="entr" presetSubtype="0" fill="hold" nodeType="withEffect">
                                  <p:stCondLst>
                                    <p:cond delay="437"/>
                                  </p:stCondLst>
                                  <p:childTnLst>
                                    <p:set>
                                      <p:cBhvr>
                                        <p:cTn id="212" dur="1" fill="hold">
                                          <p:stCondLst>
                                            <p:cond delay="0"/>
                                          </p:stCondLst>
                                        </p:cTn>
                                        <p:tgtEl>
                                          <p:spTgt spid="215"/>
                                        </p:tgtEl>
                                        <p:attrNameLst>
                                          <p:attrName>style.visibility</p:attrName>
                                        </p:attrNameLst>
                                      </p:cBhvr>
                                      <p:to>
                                        <p:strVal val="visible"/>
                                      </p:to>
                                    </p:set>
                                    <p:animEffect transition="in" filter="fade">
                                      <p:cBhvr>
                                        <p:cTn id="213" dur="95"/>
                                        <p:tgtEl>
                                          <p:spTgt spid="215"/>
                                        </p:tgtEl>
                                      </p:cBhvr>
                                    </p:animEffect>
                                  </p:childTnLst>
                                </p:cTn>
                              </p:par>
                              <p:par>
                                <p:cTn id="214" presetID="6" presetClass="emph" presetSubtype="0" decel="100000" autoRev="1" fill="hold" nodeType="withEffect">
                                  <p:stCondLst>
                                    <p:cond delay="95"/>
                                  </p:stCondLst>
                                  <p:childTnLst>
                                    <p:animScale>
                                      <p:cBhvr>
                                        <p:cTn id="215" dur="190" fill="hold"/>
                                        <p:tgtEl>
                                          <p:spTgt spid="411"/>
                                        </p:tgtEl>
                                      </p:cBhvr>
                                      <p:by x="105000" y="105000"/>
                                    </p:animScale>
                                  </p:childTnLst>
                                </p:cTn>
                              </p:par>
                              <p:par>
                                <p:cTn id="216" presetID="6" presetClass="emph" presetSubtype="0" decel="100000" autoRev="1" fill="hold" nodeType="withEffect">
                                  <p:stCondLst>
                                    <p:cond delay="114"/>
                                  </p:stCondLst>
                                  <p:childTnLst>
                                    <p:animScale>
                                      <p:cBhvr>
                                        <p:cTn id="217" dur="190" fill="hold"/>
                                        <p:tgtEl>
                                          <p:spTgt spid="397"/>
                                        </p:tgtEl>
                                      </p:cBhvr>
                                      <p:by x="105000" y="105000"/>
                                    </p:animScale>
                                  </p:childTnLst>
                                </p:cTn>
                              </p:par>
                              <p:par>
                                <p:cTn id="218" presetID="6" presetClass="emph" presetSubtype="0" decel="100000" autoRev="1" fill="hold" nodeType="withEffect">
                                  <p:stCondLst>
                                    <p:cond delay="133"/>
                                  </p:stCondLst>
                                  <p:childTnLst>
                                    <p:animScale>
                                      <p:cBhvr>
                                        <p:cTn id="219" dur="190" fill="hold"/>
                                        <p:tgtEl>
                                          <p:spTgt spid="383"/>
                                        </p:tgtEl>
                                      </p:cBhvr>
                                      <p:by x="105000" y="105000"/>
                                    </p:animScale>
                                  </p:childTnLst>
                                </p:cTn>
                              </p:par>
                              <p:par>
                                <p:cTn id="220" presetID="6" presetClass="emph" presetSubtype="0" decel="100000" autoRev="1" fill="hold" nodeType="withEffect">
                                  <p:stCondLst>
                                    <p:cond delay="152"/>
                                  </p:stCondLst>
                                  <p:childTnLst>
                                    <p:animScale>
                                      <p:cBhvr>
                                        <p:cTn id="221" dur="190" fill="hold"/>
                                        <p:tgtEl>
                                          <p:spTgt spid="369"/>
                                        </p:tgtEl>
                                      </p:cBhvr>
                                      <p:by x="105000" y="105000"/>
                                    </p:animScale>
                                  </p:childTnLst>
                                </p:cTn>
                              </p:par>
                              <p:par>
                                <p:cTn id="222" presetID="6" presetClass="emph" presetSubtype="0" decel="100000" autoRev="1" fill="hold" nodeType="withEffect">
                                  <p:stCondLst>
                                    <p:cond delay="171"/>
                                  </p:stCondLst>
                                  <p:childTnLst>
                                    <p:animScale>
                                      <p:cBhvr>
                                        <p:cTn id="223" dur="190" fill="hold"/>
                                        <p:tgtEl>
                                          <p:spTgt spid="355"/>
                                        </p:tgtEl>
                                      </p:cBhvr>
                                      <p:by x="105000" y="105000"/>
                                    </p:animScale>
                                  </p:childTnLst>
                                </p:cTn>
                              </p:par>
                              <p:par>
                                <p:cTn id="224" presetID="6" presetClass="emph" presetSubtype="0" decel="100000" autoRev="1" fill="hold" nodeType="withEffect">
                                  <p:stCondLst>
                                    <p:cond delay="190"/>
                                  </p:stCondLst>
                                  <p:childTnLst>
                                    <p:animScale>
                                      <p:cBhvr>
                                        <p:cTn id="225" dur="190" fill="hold"/>
                                        <p:tgtEl>
                                          <p:spTgt spid="341"/>
                                        </p:tgtEl>
                                      </p:cBhvr>
                                      <p:by x="105000" y="105000"/>
                                    </p:animScale>
                                  </p:childTnLst>
                                </p:cTn>
                              </p:par>
                              <p:par>
                                <p:cTn id="226" presetID="6" presetClass="emph" presetSubtype="0" decel="100000" autoRev="1" fill="hold" nodeType="withEffect">
                                  <p:stCondLst>
                                    <p:cond delay="209"/>
                                  </p:stCondLst>
                                  <p:childTnLst>
                                    <p:animScale>
                                      <p:cBhvr>
                                        <p:cTn id="227" dur="190" fill="hold"/>
                                        <p:tgtEl>
                                          <p:spTgt spid="327"/>
                                        </p:tgtEl>
                                      </p:cBhvr>
                                      <p:by x="105000" y="105000"/>
                                    </p:animScale>
                                  </p:childTnLst>
                                </p:cTn>
                              </p:par>
                              <p:par>
                                <p:cTn id="228" presetID="6" presetClass="emph" presetSubtype="0" decel="100000" autoRev="1" fill="hold" nodeType="withEffect">
                                  <p:stCondLst>
                                    <p:cond delay="228"/>
                                  </p:stCondLst>
                                  <p:childTnLst>
                                    <p:animScale>
                                      <p:cBhvr>
                                        <p:cTn id="229" dur="190" fill="hold"/>
                                        <p:tgtEl>
                                          <p:spTgt spid="313"/>
                                        </p:tgtEl>
                                      </p:cBhvr>
                                      <p:by x="105000" y="105000"/>
                                    </p:animScale>
                                  </p:childTnLst>
                                </p:cTn>
                              </p:par>
                              <p:par>
                                <p:cTn id="230" presetID="6" presetClass="emph" presetSubtype="0" decel="100000" autoRev="1" fill="hold" nodeType="withEffect">
                                  <p:stCondLst>
                                    <p:cond delay="247"/>
                                  </p:stCondLst>
                                  <p:childTnLst>
                                    <p:animScale>
                                      <p:cBhvr>
                                        <p:cTn id="231" dur="190" fill="hold"/>
                                        <p:tgtEl>
                                          <p:spTgt spid="299"/>
                                        </p:tgtEl>
                                      </p:cBhvr>
                                      <p:by x="105000" y="105000"/>
                                    </p:animScale>
                                  </p:childTnLst>
                                </p:cTn>
                              </p:par>
                              <p:par>
                                <p:cTn id="232" presetID="6" presetClass="emph" presetSubtype="0" decel="100000" autoRev="1" fill="hold" nodeType="withEffect">
                                  <p:stCondLst>
                                    <p:cond delay="266"/>
                                  </p:stCondLst>
                                  <p:childTnLst>
                                    <p:animScale>
                                      <p:cBhvr>
                                        <p:cTn id="233" dur="190" fill="hold"/>
                                        <p:tgtEl>
                                          <p:spTgt spid="286"/>
                                        </p:tgtEl>
                                      </p:cBhvr>
                                      <p:by x="105000" y="105000"/>
                                    </p:animScale>
                                  </p:childTnLst>
                                </p:cTn>
                              </p:par>
                              <p:par>
                                <p:cTn id="234" presetID="6" presetClass="emph" presetSubtype="0" decel="100000" autoRev="1" fill="hold" nodeType="withEffect">
                                  <p:stCondLst>
                                    <p:cond delay="285"/>
                                  </p:stCondLst>
                                  <p:childTnLst>
                                    <p:animScale>
                                      <p:cBhvr>
                                        <p:cTn id="235" dur="190" fill="hold"/>
                                        <p:tgtEl>
                                          <p:spTgt spid="274"/>
                                        </p:tgtEl>
                                      </p:cBhvr>
                                      <p:by x="105000" y="105000"/>
                                    </p:animScale>
                                  </p:childTnLst>
                                </p:cTn>
                              </p:par>
                              <p:par>
                                <p:cTn id="236" presetID="6" presetClass="emph" presetSubtype="0" decel="100000" autoRev="1" fill="hold" nodeType="withEffect">
                                  <p:stCondLst>
                                    <p:cond delay="304"/>
                                  </p:stCondLst>
                                  <p:childTnLst>
                                    <p:animScale>
                                      <p:cBhvr>
                                        <p:cTn id="237" dur="190" fill="hold"/>
                                        <p:tgtEl>
                                          <p:spTgt spid="263"/>
                                        </p:tgtEl>
                                      </p:cBhvr>
                                      <p:by x="105000" y="105000"/>
                                    </p:animScale>
                                  </p:childTnLst>
                                </p:cTn>
                              </p:par>
                              <p:par>
                                <p:cTn id="238" presetID="6" presetClass="emph" presetSubtype="0" decel="100000" autoRev="1" fill="hold" nodeType="withEffect">
                                  <p:stCondLst>
                                    <p:cond delay="323"/>
                                  </p:stCondLst>
                                  <p:childTnLst>
                                    <p:animScale>
                                      <p:cBhvr>
                                        <p:cTn id="239" dur="190" fill="hold"/>
                                        <p:tgtEl>
                                          <p:spTgt spid="253"/>
                                        </p:tgtEl>
                                      </p:cBhvr>
                                      <p:by x="105000" y="105000"/>
                                    </p:animScale>
                                  </p:childTnLst>
                                </p:cTn>
                              </p:par>
                              <p:par>
                                <p:cTn id="240" presetID="6" presetClass="emph" presetSubtype="0" decel="100000" autoRev="1" fill="hold" nodeType="withEffect">
                                  <p:stCondLst>
                                    <p:cond delay="342"/>
                                  </p:stCondLst>
                                  <p:childTnLst>
                                    <p:animScale>
                                      <p:cBhvr>
                                        <p:cTn id="241" dur="190" fill="hold"/>
                                        <p:tgtEl>
                                          <p:spTgt spid="244"/>
                                        </p:tgtEl>
                                      </p:cBhvr>
                                      <p:by x="105000" y="105000"/>
                                    </p:animScale>
                                  </p:childTnLst>
                                </p:cTn>
                              </p:par>
                              <p:par>
                                <p:cTn id="242" presetID="6" presetClass="emph" presetSubtype="0" decel="100000" autoRev="1" fill="hold" nodeType="withEffect">
                                  <p:stCondLst>
                                    <p:cond delay="361"/>
                                  </p:stCondLst>
                                  <p:childTnLst>
                                    <p:animScale>
                                      <p:cBhvr>
                                        <p:cTn id="243" dur="190" fill="hold"/>
                                        <p:tgtEl>
                                          <p:spTgt spid="236"/>
                                        </p:tgtEl>
                                      </p:cBhvr>
                                      <p:by x="105000" y="105000"/>
                                    </p:animScale>
                                  </p:childTnLst>
                                </p:cTn>
                              </p:par>
                              <p:par>
                                <p:cTn id="244" presetID="6" presetClass="emph" presetSubtype="0" decel="100000" autoRev="1" fill="hold" nodeType="withEffect">
                                  <p:stCondLst>
                                    <p:cond delay="380"/>
                                  </p:stCondLst>
                                  <p:childTnLst>
                                    <p:animScale>
                                      <p:cBhvr>
                                        <p:cTn id="245" dur="190" fill="hold"/>
                                        <p:tgtEl>
                                          <p:spTgt spid="229"/>
                                        </p:tgtEl>
                                      </p:cBhvr>
                                      <p:by x="105000" y="105000"/>
                                    </p:animScale>
                                  </p:childTnLst>
                                </p:cTn>
                              </p:par>
                              <p:par>
                                <p:cTn id="246" presetID="6" presetClass="emph" presetSubtype="0" decel="100000" autoRev="1" fill="hold" nodeType="withEffect">
                                  <p:stCondLst>
                                    <p:cond delay="399"/>
                                  </p:stCondLst>
                                  <p:childTnLst>
                                    <p:animScale>
                                      <p:cBhvr>
                                        <p:cTn id="247" dur="190" fill="hold"/>
                                        <p:tgtEl>
                                          <p:spTgt spid="223"/>
                                        </p:tgtEl>
                                      </p:cBhvr>
                                      <p:by x="105000" y="105000"/>
                                    </p:animScale>
                                  </p:childTnLst>
                                </p:cTn>
                              </p:par>
                              <p:par>
                                <p:cTn id="248" presetID="6" presetClass="emph" presetSubtype="0" decel="100000" autoRev="1" fill="hold" nodeType="withEffect">
                                  <p:stCondLst>
                                    <p:cond delay="418"/>
                                  </p:stCondLst>
                                  <p:childTnLst>
                                    <p:animScale>
                                      <p:cBhvr>
                                        <p:cTn id="249" dur="190" fill="hold"/>
                                        <p:tgtEl>
                                          <p:spTgt spid="218"/>
                                        </p:tgtEl>
                                      </p:cBhvr>
                                      <p:by x="105000" y="105000"/>
                                    </p:animScale>
                                  </p:childTnLst>
                                </p:cTn>
                              </p:par>
                              <p:par>
                                <p:cTn id="250" presetID="6" presetClass="emph" presetSubtype="0" decel="100000" autoRev="1" fill="hold" nodeType="withEffect">
                                  <p:stCondLst>
                                    <p:cond delay="437"/>
                                  </p:stCondLst>
                                  <p:childTnLst>
                                    <p:animScale>
                                      <p:cBhvr>
                                        <p:cTn id="251" dur="190" fill="hold"/>
                                        <p:tgtEl>
                                          <p:spTgt spid="215"/>
                                        </p:tgtEl>
                                      </p:cBhvr>
                                      <p:by x="105000" y="105000"/>
                                    </p:animScale>
                                  </p:childTnLst>
                                </p:cTn>
                              </p:par>
                              <p:par>
                                <p:cTn id="252" presetID="10" presetClass="exit" presetSubtype="0" fill="hold" nodeType="withEffect">
                                  <p:stCondLst>
                                    <p:cond delay="380"/>
                                  </p:stCondLst>
                                  <p:childTnLst>
                                    <p:animEffect transition="out" filter="fade">
                                      <p:cBhvr>
                                        <p:cTn id="253" dur="95"/>
                                        <p:tgtEl>
                                          <p:spTgt spid="411"/>
                                        </p:tgtEl>
                                      </p:cBhvr>
                                    </p:animEffect>
                                    <p:set>
                                      <p:cBhvr>
                                        <p:cTn id="254" dur="1" fill="hold">
                                          <p:stCondLst>
                                            <p:cond delay="94"/>
                                          </p:stCondLst>
                                        </p:cTn>
                                        <p:tgtEl>
                                          <p:spTgt spid="411"/>
                                        </p:tgtEl>
                                        <p:attrNameLst>
                                          <p:attrName>style.visibility</p:attrName>
                                        </p:attrNameLst>
                                      </p:cBhvr>
                                      <p:to>
                                        <p:strVal val="hidden"/>
                                      </p:to>
                                    </p:set>
                                  </p:childTnLst>
                                </p:cTn>
                              </p:par>
                              <p:par>
                                <p:cTn id="255" presetID="10" presetClass="exit" presetSubtype="0" fill="hold" nodeType="withEffect">
                                  <p:stCondLst>
                                    <p:cond delay="391"/>
                                  </p:stCondLst>
                                  <p:childTnLst>
                                    <p:animEffect transition="out" filter="fade">
                                      <p:cBhvr>
                                        <p:cTn id="256" dur="95"/>
                                        <p:tgtEl>
                                          <p:spTgt spid="397"/>
                                        </p:tgtEl>
                                      </p:cBhvr>
                                    </p:animEffect>
                                    <p:set>
                                      <p:cBhvr>
                                        <p:cTn id="257" dur="1" fill="hold">
                                          <p:stCondLst>
                                            <p:cond delay="94"/>
                                          </p:stCondLst>
                                        </p:cTn>
                                        <p:tgtEl>
                                          <p:spTgt spid="397"/>
                                        </p:tgtEl>
                                        <p:attrNameLst>
                                          <p:attrName>style.visibility</p:attrName>
                                        </p:attrNameLst>
                                      </p:cBhvr>
                                      <p:to>
                                        <p:strVal val="hidden"/>
                                      </p:to>
                                    </p:set>
                                  </p:childTnLst>
                                </p:cTn>
                              </p:par>
                              <p:par>
                                <p:cTn id="258" presetID="10" presetClass="exit" presetSubtype="0" fill="hold" nodeType="withEffect">
                                  <p:stCondLst>
                                    <p:cond delay="403"/>
                                  </p:stCondLst>
                                  <p:childTnLst>
                                    <p:animEffect transition="out" filter="fade">
                                      <p:cBhvr>
                                        <p:cTn id="259" dur="95"/>
                                        <p:tgtEl>
                                          <p:spTgt spid="383"/>
                                        </p:tgtEl>
                                      </p:cBhvr>
                                    </p:animEffect>
                                    <p:set>
                                      <p:cBhvr>
                                        <p:cTn id="260" dur="1" fill="hold">
                                          <p:stCondLst>
                                            <p:cond delay="94"/>
                                          </p:stCondLst>
                                        </p:cTn>
                                        <p:tgtEl>
                                          <p:spTgt spid="383"/>
                                        </p:tgtEl>
                                        <p:attrNameLst>
                                          <p:attrName>style.visibility</p:attrName>
                                        </p:attrNameLst>
                                      </p:cBhvr>
                                      <p:to>
                                        <p:strVal val="hidden"/>
                                      </p:to>
                                    </p:set>
                                  </p:childTnLst>
                                </p:cTn>
                              </p:par>
                              <p:par>
                                <p:cTn id="261" presetID="10" presetClass="exit" presetSubtype="0" fill="hold" nodeType="withEffect">
                                  <p:stCondLst>
                                    <p:cond delay="414"/>
                                  </p:stCondLst>
                                  <p:childTnLst>
                                    <p:animEffect transition="out" filter="fade">
                                      <p:cBhvr>
                                        <p:cTn id="262" dur="95"/>
                                        <p:tgtEl>
                                          <p:spTgt spid="369"/>
                                        </p:tgtEl>
                                      </p:cBhvr>
                                    </p:animEffect>
                                    <p:set>
                                      <p:cBhvr>
                                        <p:cTn id="263" dur="1" fill="hold">
                                          <p:stCondLst>
                                            <p:cond delay="94"/>
                                          </p:stCondLst>
                                        </p:cTn>
                                        <p:tgtEl>
                                          <p:spTgt spid="369"/>
                                        </p:tgtEl>
                                        <p:attrNameLst>
                                          <p:attrName>style.visibility</p:attrName>
                                        </p:attrNameLst>
                                      </p:cBhvr>
                                      <p:to>
                                        <p:strVal val="hidden"/>
                                      </p:to>
                                    </p:set>
                                  </p:childTnLst>
                                </p:cTn>
                              </p:par>
                              <p:par>
                                <p:cTn id="264" presetID="10" presetClass="exit" presetSubtype="0" fill="hold" nodeType="withEffect">
                                  <p:stCondLst>
                                    <p:cond delay="426"/>
                                  </p:stCondLst>
                                  <p:childTnLst>
                                    <p:animEffect transition="out" filter="fade">
                                      <p:cBhvr>
                                        <p:cTn id="265" dur="95"/>
                                        <p:tgtEl>
                                          <p:spTgt spid="355"/>
                                        </p:tgtEl>
                                      </p:cBhvr>
                                    </p:animEffect>
                                    <p:set>
                                      <p:cBhvr>
                                        <p:cTn id="266" dur="1" fill="hold">
                                          <p:stCondLst>
                                            <p:cond delay="94"/>
                                          </p:stCondLst>
                                        </p:cTn>
                                        <p:tgtEl>
                                          <p:spTgt spid="355"/>
                                        </p:tgtEl>
                                        <p:attrNameLst>
                                          <p:attrName>style.visibility</p:attrName>
                                        </p:attrNameLst>
                                      </p:cBhvr>
                                      <p:to>
                                        <p:strVal val="hidden"/>
                                      </p:to>
                                    </p:set>
                                  </p:childTnLst>
                                </p:cTn>
                              </p:par>
                              <p:par>
                                <p:cTn id="267" presetID="10" presetClass="exit" presetSubtype="0" fill="hold" nodeType="withEffect">
                                  <p:stCondLst>
                                    <p:cond delay="437"/>
                                  </p:stCondLst>
                                  <p:childTnLst>
                                    <p:animEffect transition="out" filter="fade">
                                      <p:cBhvr>
                                        <p:cTn id="268" dur="95"/>
                                        <p:tgtEl>
                                          <p:spTgt spid="341"/>
                                        </p:tgtEl>
                                      </p:cBhvr>
                                    </p:animEffect>
                                    <p:set>
                                      <p:cBhvr>
                                        <p:cTn id="269" dur="1" fill="hold">
                                          <p:stCondLst>
                                            <p:cond delay="94"/>
                                          </p:stCondLst>
                                        </p:cTn>
                                        <p:tgtEl>
                                          <p:spTgt spid="341"/>
                                        </p:tgtEl>
                                        <p:attrNameLst>
                                          <p:attrName>style.visibility</p:attrName>
                                        </p:attrNameLst>
                                      </p:cBhvr>
                                      <p:to>
                                        <p:strVal val="hidden"/>
                                      </p:to>
                                    </p:set>
                                  </p:childTnLst>
                                </p:cTn>
                              </p:par>
                              <p:par>
                                <p:cTn id="270" presetID="10" presetClass="exit" presetSubtype="0" fill="hold" nodeType="withEffect">
                                  <p:stCondLst>
                                    <p:cond delay="448"/>
                                  </p:stCondLst>
                                  <p:childTnLst>
                                    <p:animEffect transition="out" filter="fade">
                                      <p:cBhvr>
                                        <p:cTn id="271" dur="95"/>
                                        <p:tgtEl>
                                          <p:spTgt spid="327"/>
                                        </p:tgtEl>
                                      </p:cBhvr>
                                    </p:animEffect>
                                    <p:set>
                                      <p:cBhvr>
                                        <p:cTn id="272" dur="1" fill="hold">
                                          <p:stCondLst>
                                            <p:cond delay="94"/>
                                          </p:stCondLst>
                                        </p:cTn>
                                        <p:tgtEl>
                                          <p:spTgt spid="327"/>
                                        </p:tgtEl>
                                        <p:attrNameLst>
                                          <p:attrName>style.visibility</p:attrName>
                                        </p:attrNameLst>
                                      </p:cBhvr>
                                      <p:to>
                                        <p:strVal val="hidden"/>
                                      </p:to>
                                    </p:set>
                                  </p:childTnLst>
                                </p:cTn>
                              </p:par>
                              <p:par>
                                <p:cTn id="273" presetID="10" presetClass="exit" presetSubtype="0" fill="hold" nodeType="withEffect">
                                  <p:stCondLst>
                                    <p:cond delay="460"/>
                                  </p:stCondLst>
                                  <p:childTnLst>
                                    <p:animEffect transition="out" filter="fade">
                                      <p:cBhvr>
                                        <p:cTn id="274" dur="95"/>
                                        <p:tgtEl>
                                          <p:spTgt spid="313"/>
                                        </p:tgtEl>
                                      </p:cBhvr>
                                    </p:animEffect>
                                    <p:set>
                                      <p:cBhvr>
                                        <p:cTn id="275" dur="1" fill="hold">
                                          <p:stCondLst>
                                            <p:cond delay="94"/>
                                          </p:stCondLst>
                                        </p:cTn>
                                        <p:tgtEl>
                                          <p:spTgt spid="313"/>
                                        </p:tgtEl>
                                        <p:attrNameLst>
                                          <p:attrName>style.visibility</p:attrName>
                                        </p:attrNameLst>
                                      </p:cBhvr>
                                      <p:to>
                                        <p:strVal val="hidden"/>
                                      </p:to>
                                    </p:set>
                                  </p:childTnLst>
                                </p:cTn>
                              </p:par>
                              <p:par>
                                <p:cTn id="276" presetID="10" presetClass="exit" presetSubtype="0" fill="hold" nodeType="withEffect">
                                  <p:stCondLst>
                                    <p:cond delay="471"/>
                                  </p:stCondLst>
                                  <p:childTnLst>
                                    <p:animEffect transition="out" filter="fade">
                                      <p:cBhvr>
                                        <p:cTn id="277" dur="95"/>
                                        <p:tgtEl>
                                          <p:spTgt spid="299"/>
                                        </p:tgtEl>
                                      </p:cBhvr>
                                    </p:animEffect>
                                    <p:set>
                                      <p:cBhvr>
                                        <p:cTn id="278" dur="1" fill="hold">
                                          <p:stCondLst>
                                            <p:cond delay="94"/>
                                          </p:stCondLst>
                                        </p:cTn>
                                        <p:tgtEl>
                                          <p:spTgt spid="299"/>
                                        </p:tgtEl>
                                        <p:attrNameLst>
                                          <p:attrName>style.visibility</p:attrName>
                                        </p:attrNameLst>
                                      </p:cBhvr>
                                      <p:to>
                                        <p:strVal val="hidden"/>
                                      </p:to>
                                    </p:set>
                                  </p:childTnLst>
                                </p:cTn>
                              </p:par>
                              <p:par>
                                <p:cTn id="279" presetID="10" presetClass="exit" presetSubtype="0" fill="hold" nodeType="withEffect">
                                  <p:stCondLst>
                                    <p:cond delay="483"/>
                                  </p:stCondLst>
                                  <p:childTnLst>
                                    <p:animEffect transition="out" filter="fade">
                                      <p:cBhvr>
                                        <p:cTn id="280" dur="95"/>
                                        <p:tgtEl>
                                          <p:spTgt spid="286"/>
                                        </p:tgtEl>
                                      </p:cBhvr>
                                    </p:animEffect>
                                    <p:set>
                                      <p:cBhvr>
                                        <p:cTn id="281" dur="1" fill="hold">
                                          <p:stCondLst>
                                            <p:cond delay="94"/>
                                          </p:stCondLst>
                                        </p:cTn>
                                        <p:tgtEl>
                                          <p:spTgt spid="286"/>
                                        </p:tgtEl>
                                        <p:attrNameLst>
                                          <p:attrName>style.visibility</p:attrName>
                                        </p:attrNameLst>
                                      </p:cBhvr>
                                      <p:to>
                                        <p:strVal val="hidden"/>
                                      </p:to>
                                    </p:set>
                                  </p:childTnLst>
                                </p:cTn>
                              </p:par>
                              <p:par>
                                <p:cTn id="282" presetID="10" presetClass="exit" presetSubtype="0" fill="hold" nodeType="withEffect">
                                  <p:stCondLst>
                                    <p:cond delay="494"/>
                                  </p:stCondLst>
                                  <p:childTnLst>
                                    <p:animEffect transition="out" filter="fade">
                                      <p:cBhvr>
                                        <p:cTn id="283" dur="95"/>
                                        <p:tgtEl>
                                          <p:spTgt spid="274"/>
                                        </p:tgtEl>
                                      </p:cBhvr>
                                    </p:animEffect>
                                    <p:set>
                                      <p:cBhvr>
                                        <p:cTn id="284" dur="1" fill="hold">
                                          <p:stCondLst>
                                            <p:cond delay="94"/>
                                          </p:stCondLst>
                                        </p:cTn>
                                        <p:tgtEl>
                                          <p:spTgt spid="274"/>
                                        </p:tgtEl>
                                        <p:attrNameLst>
                                          <p:attrName>style.visibility</p:attrName>
                                        </p:attrNameLst>
                                      </p:cBhvr>
                                      <p:to>
                                        <p:strVal val="hidden"/>
                                      </p:to>
                                    </p:set>
                                  </p:childTnLst>
                                </p:cTn>
                              </p:par>
                              <p:par>
                                <p:cTn id="285" presetID="10" presetClass="exit" presetSubtype="0" fill="hold" nodeType="withEffect">
                                  <p:stCondLst>
                                    <p:cond delay="505"/>
                                  </p:stCondLst>
                                  <p:childTnLst>
                                    <p:animEffect transition="out" filter="fade">
                                      <p:cBhvr>
                                        <p:cTn id="286" dur="95"/>
                                        <p:tgtEl>
                                          <p:spTgt spid="263"/>
                                        </p:tgtEl>
                                      </p:cBhvr>
                                    </p:animEffect>
                                    <p:set>
                                      <p:cBhvr>
                                        <p:cTn id="287" dur="1" fill="hold">
                                          <p:stCondLst>
                                            <p:cond delay="94"/>
                                          </p:stCondLst>
                                        </p:cTn>
                                        <p:tgtEl>
                                          <p:spTgt spid="263"/>
                                        </p:tgtEl>
                                        <p:attrNameLst>
                                          <p:attrName>style.visibility</p:attrName>
                                        </p:attrNameLst>
                                      </p:cBhvr>
                                      <p:to>
                                        <p:strVal val="hidden"/>
                                      </p:to>
                                    </p:set>
                                  </p:childTnLst>
                                </p:cTn>
                              </p:par>
                              <p:par>
                                <p:cTn id="288" presetID="10" presetClass="exit" presetSubtype="0" fill="hold" nodeType="withEffect">
                                  <p:stCondLst>
                                    <p:cond delay="517"/>
                                  </p:stCondLst>
                                  <p:childTnLst>
                                    <p:animEffect transition="out" filter="fade">
                                      <p:cBhvr>
                                        <p:cTn id="289" dur="95"/>
                                        <p:tgtEl>
                                          <p:spTgt spid="253"/>
                                        </p:tgtEl>
                                      </p:cBhvr>
                                    </p:animEffect>
                                    <p:set>
                                      <p:cBhvr>
                                        <p:cTn id="290" dur="1" fill="hold">
                                          <p:stCondLst>
                                            <p:cond delay="94"/>
                                          </p:stCondLst>
                                        </p:cTn>
                                        <p:tgtEl>
                                          <p:spTgt spid="253"/>
                                        </p:tgtEl>
                                        <p:attrNameLst>
                                          <p:attrName>style.visibility</p:attrName>
                                        </p:attrNameLst>
                                      </p:cBhvr>
                                      <p:to>
                                        <p:strVal val="hidden"/>
                                      </p:to>
                                    </p:set>
                                  </p:childTnLst>
                                </p:cTn>
                              </p:par>
                              <p:par>
                                <p:cTn id="291" presetID="10" presetClass="exit" presetSubtype="0" fill="hold" nodeType="withEffect">
                                  <p:stCondLst>
                                    <p:cond delay="528"/>
                                  </p:stCondLst>
                                  <p:childTnLst>
                                    <p:animEffect transition="out" filter="fade">
                                      <p:cBhvr>
                                        <p:cTn id="292" dur="95"/>
                                        <p:tgtEl>
                                          <p:spTgt spid="244"/>
                                        </p:tgtEl>
                                      </p:cBhvr>
                                    </p:animEffect>
                                    <p:set>
                                      <p:cBhvr>
                                        <p:cTn id="293" dur="1" fill="hold">
                                          <p:stCondLst>
                                            <p:cond delay="94"/>
                                          </p:stCondLst>
                                        </p:cTn>
                                        <p:tgtEl>
                                          <p:spTgt spid="244"/>
                                        </p:tgtEl>
                                        <p:attrNameLst>
                                          <p:attrName>style.visibility</p:attrName>
                                        </p:attrNameLst>
                                      </p:cBhvr>
                                      <p:to>
                                        <p:strVal val="hidden"/>
                                      </p:to>
                                    </p:set>
                                  </p:childTnLst>
                                </p:cTn>
                              </p:par>
                              <p:par>
                                <p:cTn id="294" presetID="10" presetClass="exit" presetSubtype="0" fill="hold" nodeType="withEffect">
                                  <p:stCondLst>
                                    <p:cond delay="540"/>
                                  </p:stCondLst>
                                  <p:childTnLst>
                                    <p:animEffect transition="out" filter="fade">
                                      <p:cBhvr>
                                        <p:cTn id="295" dur="95"/>
                                        <p:tgtEl>
                                          <p:spTgt spid="236"/>
                                        </p:tgtEl>
                                      </p:cBhvr>
                                    </p:animEffect>
                                    <p:set>
                                      <p:cBhvr>
                                        <p:cTn id="296" dur="1" fill="hold">
                                          <p:stCondLst>
                                            <p:cond delay="94"/>
                                          </p:stCondLst>
                                        </p:cTn>
                                        <p:tgtEl>
                                          <p:spTgt spid="236"/>
                                        </p:tgtEl>
                                        <p:attrNameLst>
                                          <p:attrName>style.visibility</p:attrName>
                                        </p:attrNameLst>
                                      </p:cBhvr>
                                      <p:to>
                                        <p:strVal val="hidden"/>
                                      </p:to>
                                    </p:set>
                                  </p:childTnLst>
                                </p:cTn>
                              </p:par>
                              <p:par>
                                <p:cTn id="297" presetID="10" presetClass="exit" presetSubtype="0" fill="hold" nodeType="withEffect">
                                  <p:stCondLst>
                                    <p:cond delay="551"/>
                                  </p:stCondLst>
                                  <p:childTnLst>
                                    <p:animEffect transition="out" filter="fade">
                                      <p:cBhvr>
                                        <p:cTn id="298" dur="95"/>
                                        <p:tgtEl>
                                          <p:spTgt spid="229"/>
                                        </p:tgtEl>
                                      </p:cBhvr>
                                    </p:animEffect>
                                    <p:set>
                                      <p:cBhvr>
                                        <p:cTn id="299" dur="1" fill="hold">
                                          <p:stCondLst>
                                            <p:cond delay="94"/>
                                          </p:stCondLst>
                                        </p:cTn>
                                        <p:tgtEl>
                                          <p:spTgt spid="229"/>
                                        </p:tgtEl>
                                        <p:attrNameLst>
                                          <p:attrName>style.visibility</p:attrName>
                                        </p:attrNameLst>
                                      </p:cBhvr>
                                      <p:to>
                                        <p:strVal val="hidden"/>
                                      </p:to>
                                    </p:set>
                                  </p:childTnLst>
                                </p:cTn>
                              </p:par>
                              <p:par>
                                <p:cTn id="300" presetID="10" presetClass="exit" presetSubtype="0" fill="hold" nodeType="withEffect">
                                  <p:stCondLst>
                                    <p:cond delay="562"/>
                                  </p:stCondLst>
                                  <p:childTnLst>
                                    <p:animEffect transition="out" filter="fade">
                                      <p:cBhvr>
                                        <p:cTn id="301" dur="95"/>
                                        <p:tgtEl>
                                          <p:spTgt spid="223"/>
                                        </p:tgtEl>
                                      </p:cBhvr>
                                    </p:animEffect>
                                    <p:set>
                                      <p:cBhvr>
                                        <p:cTn id="302" dur="1" fill="hold">
                                          <p:stCondLst>
                                            <p:cond delay="94"/>
                                          </p:stCondLst>
                                        </p:cTn>
                                        <p:tgtEl>
                                          <p:spTgt spid="223"/>
                                        </p:tgtEl>
                                        <p:attrNameLst>
                                          <p:attrName>style.visibility</p:attrName>
                                        </p:attrNameLst>
                                      </p:cBhvr>
                                      <p:to>
                                        <p:strVal val="hidden"/>
                                      </p:to>
                                    </p:set>
                                  </p:childTnLst>
                                </p:cTn>
                              </p:par>
                              <p:par>
                                <p:cTn id="303" presetID="10" presetClass="exit" presetSubtype="0" fill="hold" nodeType="withEffect">
                                  <p:stCondLst>
                                    <p:cond delay="574"/>
                                  </p:stCondLst>
                                  <p:childTnLst>
                                    <p:animEffect transition="out" filter="fade">
                                      <p:cBhvr>
                                        <p:cTn id="304" dur="95"/>
                                        <p:tgtEl>
                                          <p:spTgt spid="218"/>
                                        </p:tgtEl>
                                      </p:cBhvr>
                                    </p:animEffect>
                                    <p:set>
                                      <p:cBhvr>
                                        <p:cTn id="305" dur="1" fill="hold">
                                          <p:stCondLst>
                                            <p:cond delay="94"/>
                                          </p:stCondLst>
                                        </p:cTn>
                                        <p:tgtEl>
                                          <p:spTgt spid="218"/>
                                        </p:tgtEl>
                                        <p:attrNameLst>
                                          <p:attrName>style.visibility</p:attrName>
                                        </p:attrNameLst>
                                      </p:cBhvr>
                                      <p:to>
                                        <p:strVal val="hidden"/>
                                      </p:to>
                                    </p:set>
                                  </p:childTnLst>
                                </p:cTn>
                              </p:par>
                              <p:par>
                                <p:cTn id="306" presetID="10" presetClass="exit" presetSubtype="0" fill="hold" nodeType="withEffect">
                                  <p:stCondLst>
                                    <p:cond delay="585"/>
                                  </p:stCondLst>
                                  <p:childTnLst>
                                    <p:animEffect transition="out" filter="fade">
                                      <p:cBhvr>
                                        <p:cTn id="307" dur="95"/>
                                        <p:tgtEl>
                                          <p:spTgt spid="215"/>
                                        </p:tgtEl>
                                      </p:cBhvr>
                                    </p:animEffect>
                                    <p:set>
                                      <p:cBhvr>
                                        <p:cTn id="308" dur="1" fill="hold">
                                          <p:stCondLst>
                                            <p:cond delay="94"/>
                                          </p:stCondLst>
                                        </p:cTn>
                                        <p:tgtEl>
                                          <p:spTgt spid="215"/>
                                        </p:tgtEl>
                                        <p:attrNameLst>
                                          <p:attrName>style.visibility</p:attrName>
                                        </p:attrNameLst>
                                      </p:cBhvr>
                                      <p:to>
                                        <p:strVal val="hidden"/>
                                      </p:to>
                                    </p:set>
                                  </p:childTnLst>
                                </p:cTn>
                              </p:par>
                              <p:par>
                                <p:cTn id="309" presetID="10" presetClass="entr" presetSubtype="0" fill="hold" nodeType="withEffect">
                                  <p:stCondLst>
                                    <p:cond delay="95"/>
                                  </p:stCondLst>
                                  <p:childTnLst>
                                    <p:set>
                                      <p:cBhvr>
                                        <p:cTn id="310" dur="1" fill="hold">
                                          <p:stCondLst>
                                            <p:cond delay="0"/>
                                          </p:stCondLst>
                                        </p:cTn>
                                        <p:tgtEl>
                                          <p:spTgt spid="620"/>
                                        </p:tgtEl>
                                        <p:attrNameLst>
                                          <p:attrName>style.visibility</p:attrName>
                                        </p:attrNameLst>
                                      </p:cBhvr>
                                      <p:to>
                                        <p:strVal val="visible"/>
                                      </p:to>
                                    </p:set>
                                    <p:animEffect transition="in" filter="fade">
                                      <p:cBhvr>
                                        <p:cTn id="311" dur="95"/>
                                        <p:tgtEl>
                                          <p:spTgt spid="620"/>
                                        </p:tgtEl>
                                      </p:cBhvr>
                                    </p:animEffect>
                                  </p:childTnLst>
                                </p:cTn>
                              </p:par>
                              <p:par>
                                <p:cTn id="312" presetID="10" presetClass="entr" presetSubtype="0" fill="hold" nodeType="withEffect">
                                  <p:stCondLst>
                                    <p:cond delay="114"/>
                                  </p:stCondLst>
                                  <p:childTnLst>
                                    <p:set>
                                      <p:cBhvr>
                                        <p:cTn id="313" dur="1" fill="hold">
                                          <p:stCondLst>
                                            <p:cond delay="0"/>
                                          </p:stCondLst>
                                        </p:cTn>
                                        <p:tgtEl>
                                          <p:spTgt spid="606"/>
                                        </p:tgtEl>
                                        <p:attrNameLst>
                                          <p:attrName>style.visibility</p:attrName>
                                        </p:attrNameLst>
                                      </p:cBhvr>
                                      <p:to>
                                        <p:strVal val="visible"/>
                                      </p:to>
                                    </p:set>
                                    <p:animEffect transition="in" filter="fade">
                                      <p:cBhvr>
                                        <p:cTn id="314" dur="95"/>
                                        <p:tgtEl>
                                          <p:spTgt spid="606"/>
                                        </p:tgtEl>
                                      </p:cBhvr>
                                    </p:animEffect>
                                  </p:childTnLst>
                                </p:cTn>
                              </p:par>
                              <p:par>
                                <p:cTn id="315" presetID="10" presetClass="entr" presetSubtype="0" fill="hold" nodeType="withEffect">
                                  <p:stCondLst>
                                    <p:cond delay="133"/>
                                  </p:stCondLst>
                                  <p:childTnLst>
                                    <p:set>
                                      <p:cBhvr>
                                        <p:cTn id="316" dur="1" fill="hold">
                                          <p:stCondLst>
                                            <p:cond delay="0"/>
                                          </p:stCondLst>
                                        </p:cTn>
                                        <p:tgtEl>
                                          <p:spTgt spid="592"/>
                                        </p:tgtEl>
                                        <p:attrNameLst>
                                          <p:attrName>style.visibility</p:attrName>
                                        </p:attrNameLst>
                                      </p:cBhvr>
                                      <p:to>
                                        <p:strVal val="visible"/>
                                      </p:to>
                                    </p:set>
                                    <p:animEffect transition="in" filter="fade">
                                      <p:cBhvr>
                                        <p:cTn id="317" dur="95"/>
                                        <p:tgtEl>
                                          <p:spTgt spid="592"/>
                                        </p:tgtEl>
                                      </p:cBhvr>
                                    </p:animEffect>
                                  </p:childTnLst>
                                </p:cTn>
                              </p:par>
                              <p:par>
                                <p:cTn id="318" presetID="10" presetClass="entr" presetSubtype="0" fill="hold" nodeType="withEffect">
                                  <p:stCondLst>
                                    <p:cond delay="152"/>
                                  </p:stCondLst>
                                  <p:childTnLst>
                                    <p:set>
                                      <p:cBhvr>
                                        <p:cTn id="319" dur="1" fill="hold">
                                          <p:stCondLst>
                                            <p:cond delay="0"/>
                                          </p:stCondLst>
                                        </p:cTn>
                                        <p:tgtEl>
                                          <p:spTgt spid="578"/>
                                        </p:tgtEl>
                                        <p:attrNameLst>
                                          <p:attrName>style.visibility</p:attrName>
                                        </p:attrNameLst>
                                      </p:cBhvr>
                                      <p:to>
                                        <p:strVal val="visible"/>
                                      </p:to>
                                    </p:set>
                                    <p:animEffect transition="in" filter="fade">
                                      <p:cBhvr>
                                        <p:cTn id="320" dur="95"/>
                                        <p:tgtEl>
                                          <p:spTgt spid="578"/>
                                        </p:tgtEl>
                                      </p:cBhvr>
                                    </p:animEffect>
                                  </p:childTnLst>
                                </p:cTn>
                              </p:par>
                              <p:par>
                                <p:cTn id="321" presetID="10" presetClass="entr" presetSubtype="0" fill="hold" nodeType="withEffect">
                                  <p:stCondLst>
                                    <p:cond delay="171"/>
                                  </p:stCondLst>
                                  <p:childTnLst>
                                    <p:set>
                                      <p:cBhvr>
                                        <p:cTn id="322" dur="1" fill="hold">
                                          <p:stCondLst>
                                            <p:cond delay="0"/>
                                          </p:stCondLst>
                                        </p:cTn>
                                        <p:tgtEl>
                                          <p:spTgt spid="564"/>
                                        </p:tgtEl>
                                        <p:attrNameLst>
                                          <p:attrName>style.visibility</p:attrName>
                                        </p:attrNameLst>
                                      </p:cBhvr>
                                      <p:to>
                                        <p:strVal val="visible"/>
                                      </p:to>
                                    </p:set>
                                    <p:animEffect transition="in" filter="fade">
                                      <p:cBhvr>
                                        <p:cTn id="323" dur="95"/>
                                        <p:tgtEl>
                                          <p:spTgt spid="564"/>
                                        </p:tgtEl>
                                      </p:cBhvr>
                                    </p:animEffect>
                                  </p:childTnLst>
                                </p:cTn>
                              </p:par>
                              <p:par>
                                <p:cTn id="324" presetID="10" presetClass="entr" presetSubtype="0" fill="hold" nodeType="withEffect">
                                  <p:stCondLst>
                                    <p:cond delay="190"/>
                                  </p:stCondLst>
                                  <p:childTnLst>
                                    <p:set>
                                      <p:cBhvr>
                                        <p:cTn id="325" dur="1" fill="hold">
                                          <p:stCondLst>
                                            <p:cond delay="0"/>
                                          </p:stCondLst>
                                        </p:cTn>
                                        <p:tgtEl>
                                          <p:spTgt spid="550"/>
                                        </p:tgtEl>
                                        <p:attrNameLst>
                                          <p:attrName>style.visibility</p:attrName>
                                        </p:attrNameLst>
                                      </p:cBhvr>
                                      <p:to>
                                        <p:strVal val="visible"/>
                                      </p:to>
                                    </p:set>
                                    <p:animEffect transition="in" filter="fade">
                                      <p:cBhvr>
                                        <p:cTn id="326" dur="95"/>
                                        <p:tgtEl>
                                          <p:spTgt spid="550"/>
                                        </p:tgtEl>
                                      </p:cBhvr>
                                    </p:animEffect>
                                  </p:childTnLst>
                                </p:cTn>
                              </p:par>
                              <p:par>
                                <p:cTn id="327" presetID="10" presetClass="entr" presetSubtype="0" fill="hold" nodeType="withEffect">
                                  <p:stCondLst>
                                    <p:cond delay="209"/>
                                  </p:stCondLst>
                                  <p:childTnLst>
                                    <p:set>
                                      <p:cBhvr>
                                        <p:cTn id="328" dur="1" fill="hold">
                                          <p:stCondLst>
                                            <p:cond delay="0"/>
                                          </p:stCondLst>
                                        </p:cTn>
                                        <p:tgtEl>
                                          <p:spTgt spid="536"/>
                                        </p:tgtEl>
                                        <p:attrNameLst>
                                          <p:attrName>style.visibility</p:attrName>
                                        </p:attrNameLst>
                                      </p:cBhvr>
                                      <p:to>
                                        <p:strVal val="visible"/>
                                      </p:to>
                                    </p:set>
                                    <p:animEffect transition="in" filter="fade">
                                      <p:cBhvr>
                                        <p:cTn id="329" dur="95"/>
                                        <p:tgtEl>
                                          <p:spTgt spid="536"/>
                                        </p:tgtEl>
                                      </p:cBhvr>
                                    </p:animEffect>
                                  </p:childTnLst>
                                </p:cTn>
                              </p:par>
                              <p:par>
                                <p:cTn id="330" presetID="10" presetClass="entr" presetSubtype="0" fill="hold" nodeType="withEffect">
                                  <p:stCondLst>
                                    <p:cond delay="228"/>
                                  </p:stCondLst>
                                  <p:childTnLst>
                                    <p:set>
                                      <p:cBhvr>
                                        <p:cTn id="331" dur="1" fill="hold">
                                          <p:stCondLst>
                                            <p:cond delay="0"/>
                                          </p:stCondLst>
                                        </p:cTn>
                                        <p:tgtEl>
                                          <p:spTgt spid="522"/>
                                        </p:tgtEl>
                                        <p:attrNameLst>
                                          <p:attrName>style.visibility</p:attrName>
                                        </p:attrNameLst>
                                      </p:cBhvr>
                                      <p:to>
                                        <p:strVal val="visible"/>
                                      </p:to>
                                    </p:set>
                                    <p:animEffect transition="in" filter="fade">
                                      <p:cBhvr>
                                        <p:cTn id="332" dur="95"/>
                                        <p:tgtEl>
                                          <p:spTgt spid="522"/>
                                        </p:tgtEl>
                                      </p:cBhvr>
                                    </p:animEffect>
                                  </p:childTnLst>
                                </p:cTn>
                              </p:par>
                              <p:par>
                                <p:cTn id="333" presetID="10" presetClass="entr" presetSubtype="0" fill="hold" nodeType="withEffect">
                                  <p:stCondLst>
                                    <p:cond delay="247"/>
                                  </p:stCondLst>
                                  <p:childTnLst>
                                    <p:set>
                                      <p:cBhvr>
                                        <p:cTn id="334" dur="1" fill="hold">
                                          <p:stCondLst>
                                            <p:cond delay="0"/>
                                          </p:stCondLst>
                                        </p:cTn>
                                        <p:tgtEl>
                                          <p:spTgt spid="508"/>
                                        </p:tgtEl>
                                        <p:attrNameLst>
                                          <p:attrName>style.visibility</p:attrName>
                                        </p:attrNameLst>
                                      </p:cBhvr>
                                      <p:to>
                                        <p:strVal val="visible"/>
                                      </p:to>
                                    </p:set>
                                    <p:animEffect transition="in" filter="fade">
                                      <p:cBhvr>
                                        <p:cTn id="335" dur="95"/>
                                        <p:tgtEl>
                                          <p:spTgt spid="508"/>
                                        </p:tgtEl>
                                      </p:cBhvr>
                                    </p:animEffect>
                                  </p:childTnLst>
                                </p:cTn>
                              </p:par>
                              <p:par>
                                <p:cTn id="336" presetID="10" presetClass="entr" presetSubtype="0" fill="hold" nodeType="withEffect">
                                  <p:stCondLst>
                                    <p:cond delay="266"/>
                                  </p:stCondLst>
                                  <p:childTnLst>
                                    <p:set>
                                      <p:cBhvr>
                                        <p:cTn id="337" dur="1" fill="hold">
                                          <p:stCondLst>
                                            <p:cond delay="0"/>
                                          </p:stCondLst>
                                        </p:cTn>
                                        <p:tgtEl>
                                          <p:spTgt spid="495"/>
                                        </p:tgtEl>
                                        <p:attrNameLst>
                                          <p:attrName>style.visibility</p:attrName>
                                        </p:attrNameLst>
                                      </p:cBhvr>
                                      <p:to>
                                        <p:strVal val="visible"/>
                                      </p:to>
                                    </p:set>
                                    <p:animEffect transition="in" filter="fade">
                                      <p:cBhvr>
                                        <p:cTn id="338" dur="95"/>
                                        <p:tgtEl>
                                          <p:spTgt spid="495"/>
                                        </p:tgtEl>
                                      </p:cBhvr>
                                    </p:animEffect>
                                  </p:childTnLst>
                                </p:cTn>
                              </p:par>
                              <p:par>
                                <p:cTn id="339" presetID="10" presetClass="entr" presetSubtype="0" fill="hold" nodeType="withEffect">
                                  <p:stCondLst>
                                    <p:cond delay="285"/>
                                  </p:stCondLst>
                                  <p:childTnLst>
                                    <p:set>
                                      <p:cBhvr>
                                        <p:cTn id="340" dur="1" fill="hold">
                                          <p:stCondLst>
                                            <p:cond delay="0"/>
                                          </p:stCondLst>
                                        </p:cTn>
                                        <p:tgtEl>
                                          <p:spTgt spid="483"/>
                                        </p:tgtEl>
                                        <p:attrNameLst>
                                          <p:attrName>style.visibility</p:attrName>
                                        </p:attrNameLst>
                                      </p:cBhvr>
                                      <p:to>
                                        <p:strVal val="visible"/>
                                      </p:to>
                                    </p:set>
                                    <p:animEffect transition="in" filter="fade">
                                      <p:cBhvr>
                                        <p:cTn id="341" dur="95"/>
                                        <p:tgtEl>
                                          <p:spTgt spid="483"/>
                                        </p:tgtEl>
                                      </p:cBhvr>
                                    </p:animEffect>
                                  </p:childTnLst>
                                </p:cTn>
                              </p:par>
                              <p:par>
                                <p:cTn id="342" presetID="10" presetClass="entr" presetSubtype="0" fill="hold" nodeType="withEffect">
                                  <p:stCondLst>
                                    <p:cond delay="304"/>
                                  </p:stCondLst>
                                  <p:childTnLst>
                                    <p:set>
                                      <p:cBhvr>
                                        <p:cTn id="343" dur="1" fill="hold">
                                          <p:stCondLst>
                                            <p:cond delay="0"/>
                                          </p:stCondLst>
                                        </p:cTn>
                                        <p:tgtEl>
                                          <p:spTgt spid="472"/>
                                        </p:tgtEl>
                                        <p:attrNameLst>
                                          <p:attrName>style.visibility</p:attrName>
                                        </p:attrNameLst>
                                      </p:cBhvr>
                                      <p:to>
                                        <p:strVal val="visible"/>
                                      </p:to>
                                    </p:set>
                                    <p:animEffect transition="in" filter="fade">
                                      <p:cBhvr>
                                        <p:cTn id="344" dur="95"/>
                                        <p:tgtEl>
                                          <p:spTgt spid="472"/>
                                        </p:tgtEl>
                                      </p:cBhvr>
                                    </p:animEffect>
                                  </p:childTnLst>
                                </p:cTn>
                              </p:par>
                              <p:par>
                                <p:cTn id="345" presetID="10" presetClass="entr" presetSubtype="0" fill="hold" nodeType="withEffect">
                                  <p:stCondLst>
                                    <p:cond delay="323"/>
                                  </p:stCondLst>
                                  <p:childTnLst>
                                    <p:set>
                                      <p:cBhvr>
                                        <p:cTn id="346" dur="1" fill="hold">
                                          <p:stCondLst>
                                            <p:cond delay="0"/>
                                          </p:stCondLst>
                                        </p:cTn>
                                        <p:tgtEl>
                                          <p:spTgt spid="462"/>
                                        </p:tgtEl>
                                        <p:attrNameLst>
                                          <p:attrName>style.visibility</p:attrName>
                                        </p:attrNameLst>
                                      </p:cBhvr>
                                      <p:to>
                                        <p:strVal val="visible"/>
                                      </p:to>
                                    </p:set>
                                    <p:animEffect transition="in" filter="fade">
                                      <p:cBhvr>
                                        <p:cTn id="347" dur="95"/>
                                        <p:tgtEl>
                                          <p:spTgt spid="462"/>
                                        </p:tgtEl>
                                      </p:cBhvr>
                                    </p:animEffect>
                                  </p:childTnLst>
                                </p:cTn>
                              </p:par>
                              <p:par>
                                <p:cTn id="348" presetID="10" presetClass="entr" presetSubtype="0" fill="hold" nodeType="withEffect">
                                  <p:stCondLst>
                                    <p:cond delay="342"/>
                                  </p:stCondLst>
                                  <p:childTnLst>
                                    <p:set>
                                      <p:cBhvr>
                                        <p:cTn id="349" dur="1" fill="hold">
                                          <p:stCondLst>
                                            <p:cond delay="0"/>
                                          </p:stCondLst>
                                        </p:cTn>
                                        <p:tgtEl>
                                          <p:spTgt spid="453"/>
                                        </p:tgtEl>
                                        <p:attrNameLst>
                                          <p:attrName>style.visibility</p:attrName>
                                        </p:attrNameLst>
                                      </p:cBhvr>
                                      <p:to>
                                        <p:strVal val="visible"/>
                                      </p:to>
                                    </p:set>
                                    <p:animEffect transition="in" filter="fade">
                                      <p:cBhvr>
                                        <p:cTn id="350" dur="95"/>
                                        <p:tgtEl>
                                          <p:spTgt spid="453"/>
                                        </p:tgtEl>
                                      </p:cBhvr>
                                    </p:animEffect>
                                  </p:childTnLst>
                                </p:cTn>
                              </p:par>
                              <p:par>
                                <p:cTn id="351" presetID="10" presetClass="entr" presetSubtype="0" fill="hold" nodeType="withEffect">
                                  <p:stCondLst>
                                    <p:cond delay="361"/>
                                  </p:stCondLst>
                                  <p:childTnLst>
                                    <p:set>
                                      <p:cBhvr>
                                        <p:cTn id="352" dur="1" fill="hold">
                                          <p:stCondLst>
                                            <p:cond delay="0"/>
                                          </p:stCondLst>
                                        </p:cTn>
                                        <p:tgtEl>
                                          <p:spTgt spid="445"/>
                                        </p:tgtEl>
                                        <p:attrNameLst>
                                          <p:attrName>style.visibility</p:attrName>
                                        </p:attrNameLst>
                                      </p:cBhvr>
                                      <p:to>
                                        <p:strVal val="visible"/>
                                      </p:to>
                                    </p:set>
                                    <p:animEffect transition="in" filter="fade">
                                      <p:cBhvr>
                                        <p:cTn id="353" dur="95"/>
                                        <p:tgtEl>
                                          <p:spTgt spid="445"/>
                                        </p:tgtEl>
                                      </p:cBhvr>
                                    </p:animEffect>
                                  </p:childTnLst>
                                </p:cTn>
                              </p:par>
                              <p:par>
                                <p:cTn id="354" presetID="10" presetClass="entr" presetSubtype="0" fill="hold" nodeType="withEffect">
                                  <p:stCondLst>
                                    <p:cond delay="380"/>
                                  </p:stCondLst>
                                  <p:childTnLst>
                                    <p:set>
                                      <p:cBhvr>
                                        <p:cTn id="355" dur="1" fill="hold">
                                          <p:stCondLst>
                                            <p:cond delay="0"/>
                                          </p:stCondLst>
                                        </p:cTn>
                                        <p:tgtEl>
                                          <p:spTgt spid="438"/>
                                        </p:tgtEl>
                                        <p:attrNameLst>
                                          <p:attrName>style.visibility</p:attrName>
                                        </p:attrNameLst>
                                      </p:cBhvr>
                                      <p:to>
                                        <p:strVal val="visible"/>
                                      </p:to>
                                    </p:set>
                                    <p:animEffect transition="in" filter="fade">
                                      <p:cBhvr>
                                        <p:cTn id="356" dur="95"/>
                                        <p:tgtEl>
                                          <p:spTgt spid="438"/>
                                        </p:tgtEl>
                                      </p:cBhvr>
                                    </p:animEffect>
                                  </p:childTnLst>
                                </p:cTn>
                              </p:par>
                              <p:par>
                                <p:cTn id="357" presetID="10" presetClass="entr" presetSubtype="0" fill="hold" nodeType="withEffect">
                                  <p:stCondLst>
                                    <p:cond delay="399"/>
                                  </p:stCondLst>
                                  <p:childTnLst>
                                    <p:set>
                                      <p:cBhvr>
                                        <p:cTn id="358" dur="1" fill="hold">
                                          <p:stCondLst>
                                            <p:cond delay="0"/>
                                          </p:stCondLst>
                                        </p:cTn>
                                        <p:tgtEl>
                                          <p:spTgt spid="432"/>
                                        </p:tgtEl>
                                        <p:attrNameLst>
                                          <p:attrName>style.visibility</p:attrName>
                                        </p:attrNameLst>
                                      </p:cBhvr>
                                      <p:to>
                                        <p:strVal val="visible"/>
                                      </p:to>
                                    </p:set>
                                    <p:animEffect transition="in" filter="fade">
                                      <p:cBhvr>
                                        <p:cTn id="359" dur="95"/>
                                        <p:tgtEl>
                                          <p:spTgt spid="432"/>
                                        </p:tgtEl>
                                      </p:cBhvr>
                                    </p:animEffect>
                                  </p:childTnLst>
                                </p:cTn>
                              </p:par>
                              <p:par>
                                <p:cTn id="360" presetID="10" presetClass="entr" presetSubtype="0" fill="hold" nodeType="withEffect">
                                  <p:stCondLst>
                                    <p:cond delay="418"/>
                                  </p:stCondLst>
                                  <p:childTnLst>
                                    <p:set>
                                      <p:cBhvr>
                                        <p:cTn id="361" dur="1" fill="hold">
                                          <p:stCondLst>
                                            <p:cond delay="0"/>
                                          </p:stCondLst>
                                        </p:cTn>
                                        <p:tgtEl>
                                          <p:spTgt spid="427"/>
                                        </p:tgtEl>
                                        <p:attrNameLst>
                                          <p:attrName>style.visibility</p:attrName>
                                        </p:attrNameLst>
                                      </p:cBhvr>
                                      <p:to>
                                        <p:strVal val="visible"/>
                                      </p:to>
                                    </p:set>
                                    <p:animEffect transition="in" filter="fade">
                                      <p:cBhvr>
                                        <p:cTn id="362" dur="95"/>
                                        <p:tgtEl>
                                          <p:spTgt spid="427"/>
                                        </p:tgtEl>
                                      </p:cBhvr>
                                    </p:animEffect>
                                  </p:childTnLst>
                                </p:cTn>
                              </p:par>
                              <p:par>
                                <p:cTn id="363" presetID="10" presetClass="entr" presetSubtype="0" fill="hold" nodeType="withEffect">
                                  <p:stCondLst>
                                    <p:cond delay="437"/>
                                  </p:stCondLst>
                                  <p:childTnLst>
                                    <p:set>
                                      <p:cBhvr>
                                        <p:cTn id="364" dur="1" fill="hold">
                                          <p:stCondLst>
                                            <p:cond delay="0"/>
                                          </p:stCondLst>
                                        </p:cTn>
                                        <p:tgtEl>
                                          <p:spTgt spid="424"/>
                                        </p:tgtEl>
                                        <p:attrNameLst>
                                          <p:attrName>style.visibility</p:attrName>
                                        </p:attrNameLst>
                                      </p:cBhvr>
                                      <p:to>
                                        <p:strVal val="visible"/>
                                      </p:to>
                                    </p:set>
                                    <p:animEffect transition="in" filter="fade">
                                      <p:cBhvr>
                                        <p:cTn id="365" dur="95"/>
                                        <p:tgtEl>
                                          <p:spTgt spid="424"/>
                                        </p:tgtEl>
                                      </p:cBhvr>
                                    </p:animEffect>
                                  </p:childTnLst>
                                </p:cTn>
                              </p:par>
                              <p:par>
                                <p:cTn id="366" presetID="6" presetClass="emph" presetSubtype="0" decel="100000" autoRev="1" fill="hold" nodeType="withEffect">
                                  <p:stCondLst>
                                    <p:cond delay="95"/>
                                  </p:stCondLst>
                                  <p:childTnLst>
                                    <p:animScale>
                                      <p:cBhvr>
                                        <p:cTn id="367" dur="190" fill="hold"/>
                                        <p:tgtEl>
                                          <p:spTgt spid="620"/>
                                        </p:tgtEl>
                                      </p:cBhvr>
                                      <p:by x="105000" y="105000"/>
                                    </p:animScale>
                                  </p:childTnLst>
                                </p:cTn>
                              </p:par>
                              <p:par>
                                <p:cTn id="368" presetID="6" presetClass="emph" presetSubtype="0" decel="100000" autoRev="1" fill="hold" nodeType="withEffect">
                                  <p:stCondLst>
                                    <p:cond delay="114"/>
                                  </p:stCondLst>
                                  <p:childTnLst>
                                    <p:animScale>
                                      <p:cBhvr>
                                        <p:cTn id="369" dur="190" fill="hold"/>
                                        <p:tgtEl>
                                          <p:spTgt spid="606"/>
                                        </p:tgtEl>
                                      </p:cBhvr>
                                      <p:by x="105000" y="105000"/>
                                    </p:animScale>
                                  </p:childTnLst>
                                </p:cTn>
                              </p:par>
                              <p:par>
                                <p:cTn id="370" presetID="6" presetClass="emph" presetSubtype="0" decel="100000" autoRev="1" fill="hold" nodeType="withEffect">
                                  <p:stCondLst>
                                    <p:cond delay="133"/>
                                  </p:stCondLst>
                                  <p:childTnLst>
                                    <p:animScale>
                                      <p:cBhvr>
                                        <p:cTn id="371" dur="190" fill="hold"/>
                                        <p:tgtEl>
                                          <p:spTgt spid="592"/>
                                        </p:tgtEl>
                                      </p:cBhvr>
                                      <p:by x="105000" y="105000"/>
                                    </p:animScale>
                                  </p:childTnLst>
                                </p:cTn>
                              </p:par>
                              <p:par>
                                <p:cTn id="372" presetID="6" presetClass="emph" presetSubtype="0" decel="100000" autoRev="1" fill="hold" nodeType="withEffect">
                                  <p:stCondLst>
                                    <p:cond delay="152"/>
                                  </p:stCondLst>
                                  <p:childTnLst>
                                    <p:animScale>
                                      <p:cBhvr>
                                        <p:cTn id="373" dur="190" fill="hold"/>
                                        <p:tgtEl>
                                          <p:spTgt spid="578"/>
                                        </p:tgtEl>
                                      </p:cBhvr>
                                      <p:by x="105000" y="105000"/>
                                    </p:animScale>
                                  </p:childTnLst>
                                </p:cTn>
                              </p:par>
                              <p:par>
                                <p:cTn id="374" presetID="6" presetClass="emph" presetSubtype="0" decel="100000" autoRev="1" fill="hold" nodeType="withEffect">
                                  <p:stCondLst>
                                    <p:cond delay="171"/>
                                  </p:stCondLst>
                                  <p:childTnLst>
                                    <p:animScale>
                                      <p:cBhvr>
                                        <p:cTn id="375" dur="190" fill="hold"/>
                                        <p:tgtEl>
                                          <p:spTgt spid="564"/>
                                        </p:tgtEl>
                                      </p:cBhvr>
                                      <p:by x="105000" y="105000"/>
                                    </p:animScale>
                                  </p:childTnLst>
                                </p:cTn>
                              </p:par>
                              <p:par>
                                <p:cTn id="376" presetID="6" presetClass="emph" presetSubtype="0" decel="100000" autoRev="1" fill="hold" nodeType="withEffect">
                                  <p:stCondLst>
                                    <p:cond delay="190"/>
                                  </p:stCondLst>
                                  <p:childTnLst>
                                    <p:animScale>
                                      <p:cBhvr>
                                        <p:cTn id="377" dur="190" fill="hold"/>
                                        <p:tgtEl>
                                          <p:spTgt spid="550"/>
                                        </p:tgtEl>
                                      </p:cBhvr>
                                      <p:by x="105000" y="105000"/>
                                    </p:animScale>
                                  </p:childTnLst>
                                </p:cTn>
                              </p:par>
                              <p:par>
                                <p:cTn id="378" presetID="6" presetClass="emph" presetSubtype="0" decel="100000" autoRev="1" fill="hold" nodeType="withEffect">
                                  <p:stCondLst>
                                    <p:cond delay="209"/>
                                  </p:stCondLst>
                                  <p:childTnLst>
                                    <p:animScale>
                                      <p:cBhvr>
                                        <p:cTn id="379" dur="190" fill="hold"/>
                                        <p:tgtEl>
                                          <p:spTgt spid="536"/>
                                        </p:tgtEl>
                                      </p:cBhvr>
                                      <p:by x="105000" y="105000"/>
                                    </p:animScale>
                                  </p:childTnLst>
                                </p:cTn>
                              </p:par>
                              <p:par>
                                <p:cTn id="380" presetID="6" presetClass="emph" presetSubtype="0" decel="100000" autoRev="1" fill="hold" nodeType="withEffect">
                                  <p:stCondLst>
                                    <p:cond delay="228"/>
                                  </p:stCondLst>
                                  <p:childTnLst>
                                    <p:animScale>
                                      <p:cBhvr>
                                        <p:cTn id="381" dur="190" fill="hold"/>
                                        <p:tgtEl>
                                          <p:spTgt spid="522"/>
                                        </p:tgtEl>
                                      </p:cBhvr>
                                      <p:by x="105000" y="105000"/>
                                    </p:animScale>
                                  </p:childTnLst>
                                </p:cTn>
                              </p:par>
                              <p:par>
                                <p:cTn id="382" presetID="6" presetClass="emph" presetSubtype="0" decel="100000" autoRev="1" fill="hold" nodeType="withEffect">
                                  <p:stCondLst>
                                    <p:cond delay="247"/>
                                  </p:stCondLst>
                                  <p:childTnLst>
                                    <p:animScale>
                                      <p:cBhvr>
                                        <p:cTn id="383" dur="190" fill="hold"/>
                                        <p:tgtEl>
                                          <p:spTgt spid="508"/>
                                        </p:tgtEl>
                                      </p:cBhvr>
                                      <p:by x="105000" y="105000"/>
                                    </p:animScale>
                                  </p:childTnLst>
                                </p:cTn>
                              </p:par>
                              <p:par>
                                <p:cTn id="384" presetID="6" presetClass="emph" presetSubtype="0" decel="100000" autoRev="1" fill="hold" nodeType="withEffect">
                                  <p:stCondLst>
                                    <p:cond delay="266"/>
                                  </p:stCondLst>
                                  <p:childTnLst>
                                    <p:animScale>
                                      <p:cBhvr>
                                        <p:cTn id="385" dur="190" fill="hold"/>
                                        <p:tgtEl>
                                          <p:spTgt spid="495"/>
                                        </p:tgtEl>
                                      </p:cBhvr>
                                      <p:by x="105000" y="105000"/>
                                    </p:animScale>
                                  </p:childTnLst>
                                </p:cTn>
                              </p:par>
                              <p:par>
                                <p:cTn id="386" presetID="6" presetClass="emph" presetSubtype="0" decel="100000" autoRev="1" fill="hold" nodeType="withEffect">
                                  <p:stCondLst>
                                    <p:cond delay="285"/>
                                  </p:stCondLst>
                                  <p:childTnLst>
                                    <p:animScale>
                                      <p:cBhvr>
                                        <p:cTn id="387" dur="190" fill="hold"/>
                                        <p:tgtEl>
                                          <p:spTgt spid="483"/>
                                        </p:tgtEl>
                                      </p:cBhvr>
                                      <p:by x="105000" y="105000"/>
                                    </p:animScale>
                                  </p:childTnLst>
                                </p:cTn>
                              </p:par>
                              <p:par>
                                <p:cTn id="388" presetID="6" presetClass="emph" presetSubtype="0" decel="100000" autoRev="1" fill="hold" nodeType="withEffect">
                                  <p:stCondLst>
                                    <p:cond delay="304"/>
                                  </p:stCondLst>
                                  <p:childTnLst>
                                    <p:animScale>
                                      <p:cBhvr>
                                        <p:cTn id="389" dur="190" fill="hold"/>
                                        <p:tgtEl>
                                          <p:spTgt spid="472"/>
                                        </p:tgtEl>
                                      </p:cBhvr>
                                      <p:by x="105000" y="105000"/>
                                    </p:animScale>
                                  </p:childTnLst>
                                </p:cTn>
                              </p:par>
                              <p:par>
                                <p:cTn id="390" presetID="6" presetClass="emph" presetSubtype="0" decel="100000" autoRev="1" fill="hold" nodeType="withEffect">
                                  <p:stCondLst>
                                    <p:cond delay="323"/>
                                  </p:stCondLst>
                                  <p:childTnLst>
                                    <p:animScale>
                                      <p:cBhvr>
                                        <p:cTn id="391" dur="190" fill="hold"/>
                                        <p:tgtEl>
                                          <p:spTgt spid="462"/>
                                        </p:tgtEl>
                                      </p:cBhvr>
                                      <p:by x="105000" y="105000"/>
                                    </p:animScale>
                                  </p:childTnLst>
                                </p:cTn>
                              </p:par>
                              <p:par>
                                <p:cTn id="392" presetID="6" presetClass="emph" presetSubtype="0" decel="100000" autoRev="1" fill="hold" nodeType="withEffect">
                                  <p:stCondLst>
                                    <p:cond delay="342"/>
                                  </p:stCondLst>
                                  <p:childTnLst>
                                    <p:animScale>
                                      <p:cBhvr>
                                        <p:cTn id="393" dur="190" fill="hold"/>
                                        <p:tgtEl>
                                          <p:spTgt spid="453"/>
                                        </p:tgtEl>
                                      </p:cBhvr>
                                      <p:by x="105000" y="105000"/>
                                    </p:animScale>
                                  </p:childTnLst>
                                </p:cTn>
                              </p:par>
                              <p:par>
                                <p:cTn id="394" presetID="6" presetClass="emph" presetSubtype="0" decel="100000" autoRev="1" fill="hold" nodeType="withEffect">
                                  <p:stCondLst>
                                    <p:cond delay="361"/>
                                  </p:stCondLst>
                                  <p:childTnLst>
                                    <p:animScale>
                                      <p:cBhvr>
                                        <p:cTn id="395" dur="190" fill="hold"/>
                                        <p:tgtEl>
                                          <p:spTgt spid="445"/>
                                        </p:tgtEl>
                                      </p:cBhvr>
                                      <p:by x="105000" y="105000"/>
                                    </p:animScale>
                                  </p:childTnLst>
                                </p:cTn>
                              </p:par>
                              <p:par>
                                <p:cTn id="396" presetID="6" presetClass="emph" presetSubtype="0" decel="100000" autoRev="1" fill="hold" nodeType="withEffect">
                                  <p:stCondLst>
                                    <p:cond delay="380"/>
                                  </p:stCondLst>
                                  <p:childTnLst>
                                    <p:animScale>
                                      <p:cBhvr>
                                        <p:cTn id="397" dur="190" fill="hold"/>
                                        <p:tgtEl>
                                          <p:spTgt spid="438"/>
                                        </p:tgtEl>
                                      </p:cBhvr>
                                      <p:by x="105000" y="105000"/>
                                    </p:animScale>
                                  </p:childTnLst>
                                </p:cTn>
                              </p:par>
                              <p:par>
                                <p:cTn id="398" presetID="6" presetClass="emph" presetSubtype="0" decel="100000" autoRev="1" fill="hold" nodeType="withEffect">
                                  <p:stCondLst>
                                    <p:cond delay="399"/>
                                  </p:stCondLst>
                                  <p:childTnLst>
                                    <p:animScale>
                                      <p:cBhvr>
                                        <p:cTn id="399" dur="190" fill="hold"/>
                                        <p:tgtEl>
                                          <p:spTgt spid="432"/>
                                        </p:tgtEl>
                                      </p:cBhvr>
                                      <p:by x="105000" y="105000"/>
                                    </p:animScale>
                                  </p:childTnLst>
                                </p:cTn>
                              </p:par>
                              <p:par>
                                <p:cTn id="400" presetID="6" presetClass="emph" presetSubtype="0" decel="100000" autoRev="1" fill="hold" nodeType="withEffect">
                                  <p:stCondLst>
                                    <p:cond delay="418"/>
                                  </p:stCondLst>
                                  <p:childTnLst>
                                    <p:animScale>
                                      <p:cBhvr>
                                        <p:cTn id="401" dur="190" fill="hold"/>
                                        <p:tgtEl>
                                          <p:spTgt spid="427"/>
                                        </p:tgtEl>
                                      </p:cBhvr>
                                      <p:by x="105000" y="105000"/>
                                    </p:animScale>
                                  </p:childTnLst>
                                </p:cTn>
                              </p:par>
                              <p:par>
                                <p:cTn id="402" presetID="6" presetClass="emph" presetSubtype="0" decel="100000" autoRev="1" fill="hold" nodeType="withEffect">
                                  <p:stCondLst>
                                    <p:cond delay="437"/>
                                  </p:stCondLst>
                                  <p:childTnLst>
                                    <p:animScale>
                                      <p:cBhvr>
                                        <p:cTn id="403" dur="190" fill="hold"/>
                                        <p:tgtEl>
                                          <p:spTgt spid="424"/>
                                        </p:tgtEl>
                                      </p:cBhvr>
                                      <p:by x="105000" y="105000"/>
                                    </p:animScale>
                                  </p:childTnLst>
                                </p:cTn>
                              </p:par>
                              <p:par>
                                <p:cTn id="404" presetID="10" presetClass="exit" presetSubtype="0" fill="hold" nodeType="withEffect">
                                  <p:stCondLst>
                                    <p:cond delay="380"/>
                                  </p:stCondLst>
                                  <p:childTnLst>
                                    <p:animEffect transition="out" filter="fade">
                                      <p:cBhvr>
                                        <p:cTn id="405" dur="95"/>
                                        <p:tgtEl>
                                          <p:spTgt spid="620"/>
                                        </p:tgtEl>
                                      </p:cBhvr>
                                    </p:animEffect>
                                    <p:set>
                                      <p:cBhvr>
                                        <p:cTn id="406" dur="1" fill="hold">
                                          <p:stCondLst>
                                            <p:cond delay="94"/>
                                          </p:stCondLst>
                                        </p:cTn>
                                        <p:tgtEl>
                                          <p:spTgt spid="620"/>
                                        </p:tgtEl>
                                        <p:attrNameLst>
                                          <p:attrName>style.visibility</p:attrName>
                                        </p:attrNameLst>
                                      </p:cBhvr>
                                      <p:to>
                                        <p:strVal val="hidden"/>
                                      </p:to>
                                    </p:set>
                                  </p:childTnLst>
                                </p:cTn>
                              </p:par>
                              <p:par>
                                <p:cTn id="407" presetID="10" presetClass="exit" presetSubtype="0" fill="hold" nodeType="withEffect">
                                  <p:stCondLst>
                                    <p:cond delay="391"/>
                                  </p:stCondLst>
                                  <p:childTnLst>
                                    <p:animEffect transition="out" filter="fade">
                                      <p:cBhvr>
                                        <p:cTn id="408" dur="95"/>
                                        <p:tgtEl>
                                          <p:spTgt spid="606"/>
                                        </p:tgtEl>
                                      </p:cBhvr>
                                    </p:animEffect>
                                    <p:set>
                                      <p:cBhvr>
                                        <p:cTn id="409" dur="1" fill="hold">
                                          <p:stCondLst>
                                            <p:cond delay="94"/>
                                          </p:stCondLst>
                                        </p:cTn>
                                        <p:tgtEl>
                                          <p:spTgt spid="606"/>
                                        </p:tgtEl>
                                        <p:attrNameLst>
                                          <p:attrName>style.visibility</p:attrName>
                                        </p:attrNameLst>
                                      </p:cBhvr>
                                      <p:to>
                                        <p:strVal val="hidden"/>
                                      </p:to>
                                    </p:set>
                                  </p:childTnLst>
                                </p:cTn>
                              </p:par>
                              <p:par>
                                <p:cTn id="410" presetID="10" presetClass="exit" presetSubtype="0" fill="hold" nodeType="withEffect">
                                  <p:stCondLst>
                                    <p:cond delay="403"/>
                                  </p:stCondLst>
                                  <p:childTnLst>
                                    <p:animEffect transition="out" filter="fade">
                                      <p:cBhvr>
                                        <p:cTn id="411" dur="95"/>
                                        <p:tgtEl>
                                          <p:spTgt spid="592"/>
                                        </p:tgtEl>
                                      </p:cBhvr>
                                    </p:animEffect>
                                    <p:set>
                                      <p:cBhvr>
                                        <p:cTn id="412" dur="1" fill="hold">
                                          <p:stCondLst>
                                            <p:cond delay="94"/>
                                          </p:stCondLst>
                                        </p:cTn>
                                        <p:tgtEl>
                                          <p:spTgt spid="592"/>
                                        </p:tgtEl>
                                        <p:attrNameLst>
                                          <p:attrName>style.visibility</p:attrName>
                                        </p:attrNameLst>
                                      </p:cBhvr>
                                      <p:to>
                                        <p:strVal val="hidden"/>
                                      </p:to>
                                    </p:set>
                                  </p:childTnLst>
                                </p:cTn>
                              </p:par>
                              <p:par>
                                <p:cTn id="413" presetID="10" presetClass="exit" presetSubtype="0" fill="hold" nodeType="withEffect">
                                  <p:stCondLst>
                                    <p:cond delay="414"/>
                                  </p:stCondLst>
                                  <p:childTnLst>
                                    <p:animEffect transition="out" filter="fade">
                                      <p:cBhvr>
                                        <p:cTn id="414" dur="95"/>
                                        <p:tgtEl>
                                          <p:spTgt spid="578"/>
                                        </p:tgtEl>
                                      </p:cBhvr>
                                    </p:animEffect>
                                    <p:set>
                                      <p:cBhvr>
                                        <p:cTn id="415" dur="1" fill="hold">
                                          <p:stCondLst>
                                            <p:cond delay="94"/>
                                          </p:stCondLst>
                                        </p:cTn>
                                        <p:tgtEl>
                                          <p:spTgt spid="578"/>
                                        </p:tgtEl>
                                        <p:attrNameLst>
                                          <p:attrName>style.visibility</p:attrName>
                                        </p:attrNameLst>
                                      </p:cBhvr>
                                      <p:to>
                                        <p:strVal val="hidden"/>
                                      </p:to>
                                    </p:set>
                                  </p:childTnLst>
                                </p:cTn>
                              </p:par>
                              <p:par>
                                <p:cTn id="416" presetID="10" presetClass="exit" presetSubtype="0" fill="hold" nodeType="withEffect">
                                  <p:stCondLst>
                                    <p:cond delay="426"/>
                                  </p:stCondLst>
                                  <p:childTnLst>
                                    <p:animEffect transition="out" filter="fade">
                                      <p:cBhvr>
                                        <p:cTn id="417" dur="95"/>
                                        <p:tgtEl>
                                          <p:spTgt spid="564"/>
                                        </p:tgtEl>
                                      </p:cBhvr>
                                    </p:animEffect>
                                    <p:set>
                                      <p:cBhvr>
                                        <p:cTn id="418" dur="1" fill="hold">
                                          <p:stCondLst>
                                            <p:cond delay="94"/>
                                          </p:stCondLst>
                                        </p:cTn>
                                        <p:tgtEl>
                                          <p:spTgt spid="564"/>
                                        </p:tgtEl>
                                        <p:attrNameLst>
                                          <p:attrName>style.visibility</p:attrName>
                                        </p:attrNameLst>
                                      </p:cBhvr>
                                      <p:to>
                                        <p:strVal val="hidden"/>
                                      </p:to>
                                    </p:set>
                                  </p:childTnLst>
                                </p:cTn>
                              </p:par>
                              <p:par>
                                <p:cTn id="419" presetID="10" presetClass="exit" presetSubtype="0" fill="hold" nodeType="withEffect">
                                  <p:stCondLst>
                                    <p:cond delay="437"/>
                                  </p:stCondLst>
                                  <p:childTnLst>
                                    <p:animEffect transition="out" filter="fade">
                                      <p:cBhvr>
                                        <p:cTn id="420" dur="95"/>
                                        <p:tgtEl>
                                          <p:spTgt spid="550"/>
                                        </p:tgtEl>
                                      </p:cBhvr>
                                    </p:animEffect>
                                    <p:set>
                                      <p:cBhvr>
                                        <p:cTn id="421" dur="1" fill="hold">
                                          <p:stCondLst>
                                            <p:cond delay="94"/>
                                          </p:stCondLst>
                                        </p:cTn>
                                        <p:tgtEl>
                                          <p:spTgt spid="550"/>
                                        </p:tgtEl>
                                        <p:attrNameLst>
                                          <p:attrName>style.visibility</p:attrName>
                                        </p:attrNameLst>
                                      </p:cBhvr>
                                      <p:to>
                                        <p:strVal val="hidden"/>
                                      </p:to>
                                    </p:set>
                                  </p:childTnLst>
                                </p:cTn>
                              </p:par>
                              <p:par>
                                <p:cTn id="422" presetID="10" presetClass="exit" presetSubtype="0" fill="hold" nodeType="withEffect">
                                  <p:stCondLst>
                                    <p:cond delay="448"/>
                                  </p:stCondLst>
                                  <p:childTnLst>
                                    <p:animEffect transition="out" filter="fade">
                                      <p:cBhvr>
                                        <p:cTn id="423" dur="95"/>
                                        <p:tgtEl>
                                          <p:spTgt spid="536"/>
                                        </p:tgtEl>
                                      </p:cBhvr>
                                    </p:animEffect>
                                    <p:set>
                                      <p:cBhvr>
                                        <p:cTn id="424" dur="1" fill="hold">
                                          <p:stCondLst>
                                            <p:cond delay="94"/>
                                          </p:stCondLst>
                                        </p:cTn>
                                        <p:tgtEl>
                                          <p:spTgt spid="536"/>
                                        </p:tgtEl>
                                        <p:attrNameLst>
                                          <p:attrName>style.visibility</p:attrName>
                                        </p:attrNameLst>
                                      </p:cBhvr>
                                      <p:to>
                                        <p:strVal val="hidden"/>
                                      </p:to>
                                    </p:set>
                                  </p:childTnLst>
                                </p:cTn>
                              </p:par>
                              <p:par>
                                <p:cTn id="425" presetID="10" presetClass="exit" presetSubtype="0" fill="hold" nodeType="withEffect">
                                  <p:stCondLst>
                                    <p:cond delay="460"/>
                                  </p:stCondLst>
                                  <p:childTnLst>
                                    <p:animEffect transition="out" filter="fade">
                                      <p:cBhvr>
                                        <p:cTn id="426" dur="95"/>
                                        <p:tgtEl>
                                          <p:spTgt spid="522"/>
                                        </p:tgtEl>
                                      </p:cBhvr>
                                    </p:animEffect>
                                    <p:set>
                                      <p:cBhvr>
                                        <p:cTn id="427" dur="1" fill="hold">
                                          <p:stCondLst>
                                            <p:cond delay="94"/>
                                          </p:stCondLst>
                                        </p:cTn>
                                        <p:tgtEl>
                                          <p:spTgt spid="522"/>
                                        </p:tgtEl>
                                        <p:attrNameLst>
                                          <p:attrName>style.visibility</p:attrName>
                                        </p:attrNameLst>
                                      </p:cBhvr>
                                      <p:to>
                                        <p:strVal val="hidden"/>
                                      </p:to>
                                    </p:set>
                                  </p:childTnLst>
                                </p:cTn>
                              </p:par>
                              <p:par>
                                <p:cTn id="428" presetID="10" presetClass="exit" presetSubtype="0" fill="hold" nodeType="withEffect">
                                  <p:stCondLst>
                                    <p:cond delay="471"/>
                                  </p:stCondLst>
                                  <p:childTnLst>
                                    <p:animEffect transition="out" filter="fade">
                                      <p:cBhvr>
                                        <p:cTn id="429" dur="95"/>
                                        <p:tgtEl>
                                          <p:spTgt spid="508"/>
                                        </p:tgtEl>
                                      </p:cBhvr>
                                    </p:animEffect>
                                    <p:set>
                                      <p:cBhvr>
                                        <p:cTn id="430" dur="1" fill="hold">
                                          <p:stCondLst>
                                            <p:cond delay="94"/>
                                          </p:stCondLst>
                                        </p:cTn>
                                        <p:tgtEl>
                                          <p:spTgt spid="508"/>
                                        </p:tgtEl>
                                        <p:attrNameLst>
                                          <p:attrName>style.visibility</p:attrName>
                                        </p:attrNameLst>
                                      </p:cBhvr>
                                      <p:to>
                                        <p:strVal val="hidden"/>
                                      </p:to>
                                    </p:set>
                                  </p:childTnLst>
                                </p:cTn>
                              </p:par>
                              <p:par>
                                <p:cTn id="431" presetID="10" presetClass="exit" presetSubtype="0" fill="hold" nodeType="withEffect">
                                  <p:stCondLst>
                                    <p:cond delay="483"/>
                                  </p:stCondLst>
                                  <p:childTnLst>
                                    <p:animEffect transition="out" filter="fade">
                                      <p:cBhvr>
                                        <p:cTn id="432" dur="95"/>
                                        <p:tgtEl>
                                          <p:spTgt spid="495"/>
                                        </p:tgtEl>
                                      </p:cBhvr>
                                    </p:animEffect>
                                    <p:set>
                                      <p:cBhvr>
                                        <p:cTn id="433" dur="1" fill="hold">
                                          <p:stCondLst>
                                            <p:cond delay="94"/>
                                          </p:stCondLst>
                                        </p:cTn>
                                        <p:tgtEl>
                                          <p:spTgt spid="495"/>
                                        </p:tgtEl>
                                        <p:attrNameLst>
                                          <p:attrName>style.visibility</p:attrName>
                                        </p:attrNameLst>
                                      </p:cBhvr>
                                      <p:to>
                                        <p:strVal val="hidden"/>
                                      </p:to>
                                    </p:set>
                                  </p:childTnLst>
                                </p:cTn>
                              </p:par>
                              <p:par>
                                <p:cTn id="434" presetID="10" presetClass="exit" presetSubtype="0" fill="hold" nodeType="withEffect">
                                  <p:stCondLst>
                                    <p:cond delay="494"/>
                                  </p:stCondLst>
                                  <p:childTnLst>
                                    <p:animEffect transition="out" filter="fade">
                                      <p:cBhvr>
                                        <p:cTn id="435" dur="95"/>
                                        <p:tgtEl>
                                          <p:spTgt spid="483"/>
                                        </p:tgtEl>
                                      </p:cBhvr>
                                    </p:animEffect>
                                    <p:set>
                                      <p:cBhvr>
                                        <p:cTn id="436" dur="1" fill="hold">
                                          <p:stCondLst>
                                            <p:cond delay="94"/>
                                          </p:stCondLst>
                                        </p:cTn>
                                        <p:tgtEl>
                                          <p:spTgt spid="483"/>
                                        </p:tgtEl>
                                        <p:attrNameLst>
                                          <p:attrName>style.visibility</p:attrName>
                                        </p:attrNameLst>
                                      </p:cBhvr>
                                      <p:to>
                                        <p:strVal val="hidden"/>
                                      </p:to>
                                    </p:set>
                                  </p:childTnLst>
                                </p:cTn>
                              </p:par>
                              <p:par>
                                <p:cTn id="437" presetID="10" presetClass="exit" presetSubtype="0" fill="hold" nodeType="withEffect">
                                  <p:stCondLst>
                                    <p:cond delay="505"/>
                                  </p:stCondLst>
                                  <p:childTnLst>
                                    <p:animEffect transition="out" filter="fade">
                                      <p:cBhvr>
                                        <p:cTn id="438" dur="95"/>
                                        <p:tgtEl>
                                          <p:spTgt spid="472"/>
                                        </p:tgtEl>
                                      </p:cBhvr>
                                    </p:animEffect>
                                    <p:set>
                                      <p:cBhvr>
                                        <p:cTn id="439" dur="1" fill="hold">
                                          <p:stCondLst>
                                            <p:cond delay="94"/>
                                          </p:stCondLst>
                                        </p:cTn>
                                        <p:tgtEl>
                                          <p:spTgt spid="472"/>
                                        </p:tgtEl>
                                        <p:attrNameLst>
                                          <p:attrName>style.visibility</p:attrName>
                                        </p:attrNameLst>
                                      </p:cBhvr>
                                      <p:to>
                                        <p:strVal val="hidden"/>
                                      </p:to>
                                    </p:set>
                                  </p:childTnLst>
                                </p:cTn>
                              </p:par>
                              <p:par>
                                <p:cTn id="440" presetID="10" presetClass="exit" presetSubtype="0" fill="hold" nodeType="withEffect">
                                  <p:stCondLst>
                                    <p:cond delay="517"/>
                                  </p:stCondLst>
                                  <p:childTnLst>
                                    <p:animEffect transition="out" filter="fade">
                                      <p:cBhvr>
                                        <p:cTn id="441" dur="95"/>
                                        <p:tgtEl>
                                          <p:spTgt spid="462"/>
                                        </p:tgtEl>
                                      </p:cBhvr>
                                    </p:animEffect>
                                    <p:set>
                                      <p:cBhvr>
                                        <p:cTn id="442" dur="1" fill="hold">
                                          <p:stCondLst>
                                            <p:cond delay="94"/>
                                          </p:stCondLst>
                                        </p:cTn>
                                        <p:tgtEl>
                                          <p:spTgt spid="462"/>
                                        </p:tgtEl>
                                        <p:attrNameLst>
                                          <p:attrName>style.visibility</p:attrName>
                                        </p:attrNameLst>
                                      </p:cBhvr>
                                      <p:to>
                                        <p:strVal val="hidden"/>
                                      </p:to>
                                    </p:set>
                                  </p:childTnLst>
                                </p:cTn>
                              </p:par>
                              <p:par>
                                <p:cTn id="443" presetID="10" presetClass="exit" presetSubtype="0" fill="hold" nodeType="withEffect">
                                  <p:stCondLst>
                                    <p:cond delay="528"/>
                                  </p:stCondLst>
                                  <p:childTnLst>
                                    <p:animEffect transition="out" filter="fade">
                                      <p:cBhvr>
                                        <p:cTn id="444" dur="95"/>
                                        <p:tgtEl>
                                          <p:spTgt spid="453"/>
                                        </p:tgtEl>
                                      </p:cBhvr>
                                    </p:animEffect>
                                    <p:set>
                                      <p:cBhvr>
                                        <p:cTn id="445" dur="1" fill="hold">
                                          <p:stCondLst>
                                            <p:cond delay="94"/>
                                          </p:stCondLst>
                                        </p:cTn>
                                        <p:tgtEl>
                                          <p:spTgt spid="453"/>
                                        </p:tgtEl>
                                        <p:attrNameLst>
                                          <p:attrName>style.visibility</p:attrName>
                                        </p:attrNameLst>
                                      </p:cBhvr>
                                      <p:to>
                                        <p:strVal val="hidden"/>
                                      </p:to>
                                    </p:set>
                                  </p:childTnLst>
                                </p:cTn>
                              </p:par>
                              <p:par>
                                <p:cTn id="446" presetID="10" presetClass="exit" presetSubtype="0" fill="hold" nodeType="withEffect">
                                  <p:stCondLst>
                                    <p:cond delay="540"/>
                                  </p:stCondLst>
                                  <p:childTnLst>
                                    <p:animEffect transition="out" filter="fade">
                                      <p:cBhvr>
                                        <p:cTn id="447" dur="95"/>
                                        <p:tgtEl>
                                          <p:spTgt spid="445"/>
                                        </p:tgtEl>
                                      </p:cBhvr>
                                    </p:animEffect>
                                    <p:set>
                                      <p:cBhvr>
                                        <p:cTn id="448" dur="1" fill="hold">
                                          <p:stCondLst>
                                            <p:cond delay="94"/>
                                          </p:stCondLst>
                                        </p:cTn>
                                        <p:tgtEl>
                                          <p:spTgt spid="445"/>
                                        </p:tgtEl>
                                        <p:attrNameLst>
                                          <p:attrName>style.visibility</p:attrName>
                                        </p:attrNameLst>
                                      </p:cBhvr>
                                      <p:to>
                                        <p:strVal val="hidden"/>
                                      </p:to>
                                    </p:set>
                                  </p:childTnLst>
                                </p:cTn>
                              </p:par>
                              <p:par>
                                <p:cTn id="449" presetID="10" presetClass="exit" presetSubtype="0" fill="hold" nodeType="withEffect">
                                  <p:stCondLst>
                                    <p:cond delay="551"/>
                                  </p:stCondLst>
                                  <p:childTnLst>
                                    <p:animEffect transition="out" filter="fade">
                                      <p:cBhvr>
                                        <p:cTn id="450" dur="95"/>
                                        <p:tgtEl>
                                          <p:spTgt spid="438"/>
                                        </p:tgtEl>
                                      </p:cBhvr>
                                    </p:animEffect>
                                    <p:set>
                                      <p:cBhvr>
                                        <p:cTn id="451" dur="1" fill="hold">
                                          <p:stCondLst>
                                            <p:cond delay="94"/>
                                          </p:stCondLst>
                                        </p:cTn>
                                        <p:tgtEl>
                                          <p:spTgt spid="438"/>
                                        </p:tgtEl>
                                        <p:attrNameLst>
                                          <p:attrName>style.visibility</p:attrName>
                                        </p:attrNameLst>
                                      </p:cBhvr>
                                      <p:to>
                                        <p:strVal val="hidden"/>
                                      </p:to>
                                    </p:set>
                                  </p:childTnLst>
                                </p:cTn>
                              </p:par>
                              <p:par>
                                <p:cTn id="452" presetID="10" presetClass="exit" presetSubtype="0" fill="hold" nodeType="withEffect">
                                  <p:stCondLst>
                                    <p:cond delay="562"/>
                                  </p:stCondLst>
                                  <p:childTnLst>
                                    <p:animEffect transition="out" filter="fade">
                                      <p:cBhvr>
                                        <p:cTn id="453" dur="95"/>
                                        <p:tgtEl>
                                          <p:spTgt spid="432"/>
                                        </p:tgtEl>
                                      </p:cBhvr>
                                    </p:animEffect>
                                    <p:set>
                                      <p:cBhvr>
                                        <p:cTn id="454" dur="1" fill="hold">
                                          <p:stCondLst>
                                            <p:cond delay="94"/>
                                          </p:stCondLst>
                                        </p:cTn>
                                        <p:tgtEl>
                                          <p:spTgt spid="432"/>
                                        </p:tgtEl>
                                        <p:attrNameLst>
                                          <p:attrName>style.visibility</p:attrName>
                                        </p:attrNameLst>
                                      </p:cBhvr>
                                      <p:to>
                                        <p:strVal val="hidden"/>
                                      </p:to>
                                    </p:set>
                                  </p:childTnLst>
                                </p:cTn>
                              </p:par>
                              <p:par>
                                <p:cTn id="455" presetID="10" presetClass="exit" presetSubtype="0" fill="hold" nodeType="withEffect">
                                  <p:stCondLst>
                                    <p:cond delay="574"/>
                                  </p:stCondLst>
                                  <p:childTnLst>
                                    <p:animEffect transition="out" filter="fade">
                                      <p:cBhvr>
                                        <p:cTn id="456" dur="95"/>
                                        <p:tgtEl>
                                          <p:spTgt spid="427"/>
                                        </p:tgtEl>
                                      </p:cBhvr>
                                    </p:animEffect>
                                    <p:set>
                                      <p:cBhvr>
                                        <p:cTn id="457" dur="1" fill="hold">
                                          <p:stCondLst>
                                            <p:cond delay="94"/>
                                          </p:stCondLst>
                                        </p:cTn>
                                        <p:tgtEl>
                                          <p:spTgt spid="427"/>
                                        </p:tgtEl>
                                        <p:attrNameLst>
                                          <p:attrName>style.visibility</p:attrName>
                                        </p:attrNameLst>
                                      </p:cBhvr>
                                      <p:to>
                                        <p:strVal val="hidden"/>
                                      </p:to>
                                    </p:set>
                                  </p:childTnLst>
                                </p:cTn>
                              </p:par>
                              <p:par>
                                <p:cTn id="458" presetID="10" presetClass="exit" presetSubtype="0" fill="hold" nodeType="withEffect">
                                  <p:stCondLst>
                                    <p:cond delay="585"/>
                                  </p:stCondLst>
                                  <p:childTnLst>
                                    <p:animEffect transition="out" filter="fade">
                                      <p:cBhvr>
                                        <p:cTn id="459" dur="95"/>
                                        <p:tgtEl>
                                          <p:spTgt spid="424"/>
                                        </p:tgtEl>
                                      </p:cBhvr>
                                    </p:animEffect>
                                    <p:set>
                                      <p:cBhvr>
                                        <p:cTn id="460" dur="1" fill="hold">
                                          <p:stCondLst>
                                            <p:cond delay="94"/>
                                          </p:stCondLst>
                                        </p:cTn>
                                        <p:tgtEl>
                                          <p:spTgt spid="424"/>
                                        </p:tgtEl>
                                        <p:attrNameLst>
                                          <p:attrName>style.visibility</p:attrName>
                                        </p:attrNameLst>
                                      </p:cBhvr>
                                      <p:to>
                                        <p:strVal val="hidden"/>
                                      </p:to>
                                    </p:set>
                                  </p:childTnLst>
                                </p:cTn>
                              </p:par>
                              <p:par>
                                <p:cTn id="461" presetID="10" presetClass="entr" presetSubtype="0" fill="hold" nodeType="withEffect">
                                  <p:stCondLst>
                                    <p:cond delay="95"/>
                                  </p:stCondLst>
                                  <p:childTnLst>
                                    <p:set>
                                      <p:cBhvr>
                                        <p:cTn id="462" dur="1" fill="hold">
                                          <p:stCondLst>
                                            <p:cond delay="0"/>
                                          </p:stCondLst>
                                        </p:cTn>
                                        <p:tgtEl>
                                          <p:spTgt spid="829"/>
                                        </p:tgtEl>
                                        <p:attrNameLst>
                                          <p:attrName>style.visibility</p:attrName>
                                        </p:attrNameLst>
                                      </p:cBhvr>
                                      <p:to>
                                        <p:strVal val="visible"/>
                                      </p:to>
                                    </p:set>
                                    <p:animEffect transition="in" filter="fade">
                                      <p:cBhvr>
                                        <p:cTn id="463" dur="95"/>
                                        <p:tgtEl>
                                          <p:spTgt spid="829"/>
                                        </p:tgtEl>
                                      </p:cBhvr>
                                    </p:animEffect>
                                  </p:childTnLst>
                                </p:cTn>
                              </p:par>
                              <p:par>
                                <p:cTn id="464" presetID="10" presetClass="entr" presetSubtype="0" fill="hold" nodeType="withEffect">
                                  <p:stCondLst>
                                    <p:cond delay="114"/>
                                  </p:stCondLst>
                                  <p:childTnLst>
                                    <p:set>
                                      <p:cBhvr>
                                        <p:cTn id="465" dur="1" fill="hold">
                                          <p:stCondLst>
                                            <p:cond delay="0"/>
                                          </p:stCondLst>
                                        </p:cTn>
                                        <p:tgtEl>
                                          <p:spTgt spid="815"/>
                                        </p:tgtEl>
                                        <p:attrNameLst>
                                          <p:attrName>style.visibility</p:attrName>
                                        </p:attrNameLst>
                                      </p:cBhvr>
                                      <p:to>
                                        <p:strVal val="visible"/>
                                      </p:to>
                                    </p:set>
                                    <p:animEffect transition="in" filter="fade">
                                      <p:cBhvr>
                                        <p:cTn id="466" dur="95"/>
                                        <p:tgtEl>
                                          <p:spTgt spid="815"/>
                                        </p:tgtEl>
                                      </p:cBhvr>
                                    </p:animEffect>
                                  </p:childTnLst>
                                </p:cTn>
                              </p:par>
                              <p:par>
                                <p:cTn id="467" presetID="10" presetClass="entr" presetSubtype="0" fill="hold" nodeType="withEffect">
                                  <p:stCondLst>
                                    <p:cond delay="133"/>
                                  </p:stCondLst>
                                  <p:childTnLst>
                                    <p:set>
                                      <p:cBhvr>
                                        <p:cTn id="468" dur="1" fill="hold">
                                          <p:stCondLst>
                                            <p:cond delay="0"/>
                                          </p:stCondLst>
                                        </p:cTn>
                                        <p:tgtEl>
                                          <p:spTgt spid="801"/>
                                        </p:tgtEl>
                                        <p:attrNameLst>
                                          <p:attrName>style.visibility</p:attrName>
                                        </p:attrNameLst>
                                      </p:cBhvr>
                                      <p:to>
                                        <p:strVal val="visible"/>
                                      </p:to>
                                    </p:set>
                                    <p:animEffect transition="in" filter="fade">
                                      <p:cBhvr>
                                        <p:cTn id="469" dur="95"/>
                                        <p:tgtEl>
                                          <p:spTgt spid="801"/>
                                        </p:tgtEl>
                                      </p:cBhvr>
                                    </p:animEffect>
                                  </p:childTnLst>
                                </p:cTn>
                              </p:par>
                              <p:par>
                                <p:cTn id="470" presetID="10" presetClass="entr" presetSubtype="0" fill="hold" nodeType="withEffect">
                                  <p:stCondLst>
                                    <p:cond delay="152"/>
                                  </p:stCondLst>
                                  <p:childTnLst>
                                    <p:set>
                                      <p:cBhvr>
                                        <p:cTn id="471" dur="1" fill="hold">
                                          <p:stCondLst>
                                            <p:cond delay="0"/>
                                          </p:stCondLst>
                                        </p:cTn>
                                        <p:tgtEl>
                                          <p:spTgt spid="787"/>
                                        </p:tgtEl>
                                        <p:attrNameLst>
                                          <p:attrName>style.visibility</p:attrName>
                                        </p:attrNameLst>
                                      </p:cBhvr>
                                      <p:to>
                                        <p:strVal val="visible"/>
                                      </p:to>
                                    </p:set>
                                    <p:animEffect transition="in" filter="fade">
                                      <p:cBhvr>
                                        <p:cTn id="472" dur="95"/>
                                        <p:tgtEl>
                                          <p:spTgt spid="787"/>
                                        </p:tgtEl>
                                      </p:cBhvr>
                                    </p:animEffect>
                                  </p:childTnLst>
                                </p:cTn>
                              </p:par>
                              <p:par>
                                <p:cTn id="473" presetID="10" presetClass="entr" presetSubtype="0" fill="hold" nodeType="withEffect">
                                  <p:stCondLst>
                                    <p:cond delay="171"/>
                                  </p:stCondLst>
                                  <p:childTnLst>
                                    <p:set>
                                      <p:cBhvr>
                                        <p:cTn id="474" dur="1" fill="hold">
                                          <p:stCondLst>
                                            <p:cond delay="0"/>
                                          </p:stCondLst>
                                        </p:cTn>
                                        <p:tgtEl>
                                          <p:spTgt spid="773"/>
                                        </p:tgtEl>
                                        <p:attrNameLst>
                                          <p:attrName>style.visibility</p:attrName>
                                        </p:attrNameLst>
                                      </p:cBhvr>
                                      <p:to>
                                        <p:strVal val="visible"/>
                                      </p:to>
                                    </p:set>
                                    <p:animEffect transition="in" filter="fade">
                                      <p:cBhvr>
                                        <p:cTn id="475" dur="95"/>
                                        <p:tgtEl>
                                          <p:spTgt spid="773"/>
                                        </p:tgtEl>
                                      </p:cBhvr>
                                    </p:animEffect>
                                  </p:childTnLst>
                                </p:cTn>
                              </p:par>
                              <p:par>
                                <p:cTn id="476" presetID="10" presetClass="entr" presetSubtype="0" fill="hold" nodeType="withEffect">
                                  <p:stCondLst>
                                    <p:cond delay="190"/>
                                  </p:stCondLst>
                                  <p:childTnLst>
                                    <p:set>
                                      <p:cBhvr>
                                        <p:cTn id="477" dur="1" fill="hold">
                                          <p:stCondLst>
                                            <p:cond delay="0"/>
                                          </p:stCondLst>
                                        </p:cTn>
                                        <p:tgtEl>
                                          <p:spTgt spid="759"/>
                                        </p:tgtEl>
                                        <p:attrNameLst>
                                          <p:attrName>style.visibility</p:attrName>
                                        </p:attrNameLst>
                                      </p:cBhvr>
                                      <p:to>
                                        <p:strVal val="visible"/>
                                      </p:to>
                                    </p:set>
                                    <p:animEffect transition="in" filter="fade">
                                      <p:cBhvr>
                                        <p:cTn id="478" dur="95"/>
                                        <p:tgtEl>
                                          <p:spTgt spid="759"/>
                                        </p:tgtEl>
                                      </p:cBhvr>
                                    </p:animEffect>
                                  </p:childTnLst>
                                </p:cTn>
                              </p:par>
                              <p:par>
                                <p:cTn id="479" presetID="10" presetClass="entr" presetSubtype="0" fill="hold" nodeType="withEffect">
                                  <p:stCondLst>
                                    <p:cond delay="209"/>
                                  </p:stCondLst>
                                  <p:childTnLst>
                                    <p:set>
                                      <p:cBhvr>
                                        <p:cTn id="480" dur="1" fill="hold">
                                          <p:stCondLst>
                                            <p:cond delay="0"/>
                                          </p:stCondLst>
                                        </p:cTn>
                                        <p:tgtEl>
                                          <p:spTgt spid="745"/>
                                        </p:tgtEl>
                                        <p:attrNameLst>
                                          <p:attrName>style.visibility</p:attrName>
                                        </p:attrNameLst>
                                      </p:cBhvr>
                                      <p:to>
                                        <p:strVal val="visible"/>
                                      </p:to>
                                    </p:set>
                                    <p:animEffect transition="in" filter="fade">
                                      <p:cBhvr>
                                        <p:cTn id="481" dur="95"/>
                                        <p:tgtEl>
                                          <p:spTgt spid="745"/>
                                        </p:tgtEl>
                                      </p:cBhvr>
                                    </p:animEffect>
                                  </p:childTnLst>
                                </p:cTn>
                              </p:par>
                              <p:par>
                                <p:cTn id="482" presetID="10" presetClass="entr" presetSubtype="0" fill="hold" nodeType="withEffect">
                                  <p:stCondLst>
                                    <p:cond delay="228"/>
                                  </p:stCondLst>
                                  <p:childTnLst>
                                    <p:set>
                                      <p:cBhvr>
                                        <p:cTn id="483" dur="1" fill="hold">
                                          <p:stCondLst>
                                            <p:cond delay="0"/>
                                          </p:stCondLst>
                                        </p:cTn>
                                        <p:tgtEl>
                                          <p:spTgt spid="731"/>
                                        </p:tgtEl>
                                        <p:attrNameLst>
                                          <p:attrName>style.visibility</p:attrName>
                                        </p:attrNameLst>
                                      </p:cBhvr>
                                      <p:to>
                                        <p:strVal val="visible"/>
                                      </p:to>
                                    </p:set>
                                    <p:animEffect transition="in" filter="fade">
                                      <p:cBhvr>
                                        <p:cTn id="484" dur="95"/>
                                        <p:tgtEl>
                                          <p:spTgt spid="731"/>
                                        </p:tgtEl>
                                      </p:cBhvr>
                                    </p:animEffect>
                                  </p:childTnLst>
                                </p:cTn>
                              </p:par>
                              <p:par>
                                <p:cTn id="485" presetID="10" presetClass="entr" presetSubtype="0" fill="hold" nodeType="withEffect">
                                  <p:stCondLst>
                                    <p:cond delay="247"/>
                                  </p:stCondLst>
                                  <p:childTnLst>
                                    <p:set>
                                      <p:cBhvr>
                                        <p:cTn id="486" dur="1" fill="hold">
                                          <p:stCondLst>
                                            <p:cond delay="0"/>
                                          </p:stCondLst>
                                        </p:cTn>
                                        <p:tgtEl>
                                          <p:spTgt spid="717"/>
                                        </p:tgtEl>
                                        <p:attrNameLst>
                                          <p:attrName>style.visibility</p:attrName>
                                        </p:attrNameLst>
                                      </p:cBhvr>
                                      <p:to>
                                        <p:strVal val="visible"/>
                                      </p:to>
                                    </p:set>
                                    <p:animEffect transition="in" filter="fade">
                                      <p:cBhvr>
                                        <p:cTn id="487" dur="95"/>
                                        <p:tgtEl>
                                          <p:spTgt spid="717"/>
                                        </p:tgtEl>
                                      </p:cBhvr>
                                    </p:animEffect>
                                  </p:childTnLst>
                                </p:cTn>
                              </p:par>
                              <p:par>
                                <p:cTn id="488" presetID="10" presetClass="entr" presetSubtype="0" fill="hold" nodeType="withEffect">
                                  <p:stCondLst>
                                    <p:cond delay="266"/>
                                  </p:stCondLst>
                                  <p:childTnLst>
                                    <p:set>
                                      <p:cBhvr>
                                        <p:cTn id="489" dur="1" fill="hold">
                                          <p:stCondLst>
                                            <p:cond delay="0"/>
                                          </p:stCondLst>
                                        </p:cTn>
                                        <p:tgtEl>
                                          <p:spTgt spid="704"/>
                                        </p:tgtEl>
                                        <p:attrNameLst>
                                          <p:attrName>style.visibility</p:attrName>
                                        </p:attrNameLst>
                                      </p:cBhvr>
                                      <p:to>
                                        <p:strVal val="visible"/>
                                      </p:to>
                                    </p:set>
                                    <p:animEffect transition="in" filter="fade">
                                      <p:cBhvr>
                                        <p:cTn id="490" dur="95"/>
                                        <p:tgtEl>
                                          <p:spTgt spid="704"/>
                                        </p:tgtEl>
                                      </p:cBhvr>
                                    </p:animEffect>
                                  </p:childTnLst>
                                </p:cTn>
                              </p:par>
                              <p:par>
                                <p:cTn id="491" presetID="10" presetClass="entr" presetSubtype="0" fill="hold" nodeType="withEffect">
                                  <p:stCondLst>
                                    <p:cond delay="285"/>
                                  </p:stCondLst>
                                  <p:childTnLst>
                                    <p:set>
                                      <p:cBhvr>
                                        <p:cTn id="492" dur="1" fill="hold">
                                          <p:stCondLst>
                                            <p:cond delay="0"/>
                                          </p:stCondLst>
                                        </p:cTn>
                                        <p:tgtEl>
                                          <p:spTgt spid="692"/>
                                        </p:tgtEl>
                                        <p:attrNameLst>
                                          <p:attrName>style.visibility</p:attrName>
                                        </p:attrNameLst>
                                      </p:cBhvr>
                                      <p:to>
                                        <p:strVal val="visible"/>
                                      </p:to>
                                    </p:set>
                                    <p:animEffect transition="in" filter="fade">
                                      <p:cBhvr>
                                        <p:cTn id="493" dur="95"/>
                                        <p:tgtEl>
                                          <p:spTgt spid="692"/>
                                        </p:tgtEl>
                                      </p:cBhvr>
                                    </p:animEffect>
                                  </p:childTnLst>
                                </p:cTn>
                              </p:par>
                              <p:par>
                                <p:cTn id="494" presetID="10" presetClass="entr" presetSubtype="0" fill="hold" nodeType="withEffect">
                                  <p:stCondLst>
                                    <p:cond delay="304"/>
                                  </p:stCondLst>
                                  <p:childTnLst>
                                    <p:set>
                                      <p:cBhvr>
                                        <p:cTn id="495" dur="1" fill="hold">
                                          <p:stCondLst>
                                            <p:cond delay="0"/>
                                          </p:stCondLst>
                                        </p:cTn>
                                        <p:tgtEl>
                                          <p:spTgt spid="681"/>
                                        </p:tgtEl>
                                        <p:attrNameLst>
                                          <p:attrName>style.visibility</p:attrName>
                                        </p:attrNameLst>
                                      </p:cBhvr>
                                      <p:to>
                                        <p:strVal val="visible"/>
                                      </p:to>
                                    </p:set>
                                    <p:animEffect transition="in" filter="fade">
                                      <p:cBhvr>
                                        <p:cTn id="496" dur="95"/>
                                        <p:tgtEl>
                                          <p:spTgt spid="681"/>
                                        </p:tgtEl>
                                      </p:cBhvr>
                                    </p:animEffect>
                                  </p:childTnLst>
                                </p:cTn>
                              </p:par>
                              <p:par>
                                <p:cTn id="497" presetID="10" presetClass="entr" presetSubtype="0" fill="hold" nodeType="withEffect">
                                  <p:stCondLst>
                                    <p:cond delay="323"/>
                                  </p:stCondLst>
                                  <p:childTnLst>
                                    <p:set>
                                      <p:cBhvr>
                                        <p:cTn id="498" dur="1" fill="hold">
                                          <p:stCondLst>
                                            <p:cond delay="0"/>
                                          </p:stCondLst>
                                        </p:cTn>
                                        <p:tgtEl>
                                          <p:spTgt spid="671"/>
                                        </p:tgtEl>
                                        <p:attrNameLst>
                                          <p:attrName>style.visibility</p:attrName>
                                        </p:attrNameLst>
                                      </p:cBhvr>
                                      <p:to>
                                        <p:strVal val="visible"/>
                                      </p:to>
                                    </p:set>
                                    <p:animEffect transition="in" filter="fade">
                                      <p:cBhvr>
                                        <p:cTn id="499" dur="95"/>
                                        <p:tgtEl>
                                          <p:spTgt spid="671"/>
                                        </p:tgtEl>
                                      </p:cBhvr>
                                    </p:animEffect>
                                  </p:childTnLst>
                                </p:cTn>
                              </p:par>
                              <p:par>
                                <p:cTn id="500" presetID="10" presetClass="entr" presetSubtype="0" fill="hold" nodeType="withEffect">
                                  <p:stCondLst>
                                    <p:cond delay="342"/>
                                  </p:stCondLst>
                                  <p:childTnLst>
                                    <p:set>
                                      <p:cBhvr>
                                        <p:cTn id="501" dur="1" fill="hold">
                                          <p:stCondLst>
                                            <p:cond delay="0"/>
                                          </p:stCondLst>
                                        </p:cTn>
                                        <p:tgtEl>
                                          <p:spTgt spid="662"/>
                                        </p:tgtEl>
                                        <p:attrNameLst>
                                          <p:attrName>style.visibility</p:attrName>
                                        </p:attrNameLst>
                                      </p:cBhvr>
                                      <p:to>
                                        <p:strVal val="visible"/>
                                      </p:to>
                                    </p:set>
                                    <p:animEffect transition="in" filter="fade">
                                      <p:cBhvr>
                                        <p:cTn id="502" dur="95"/>
                                        <p:tgtEl>
                                          <p:spTgt spid="662"/>
                                        </p:tgtEl>
                                      </p:cBhvr>
                                    </p:animEffect>
                                  </p:childTnLst>
                                </p:cTn>
                              </p:par>
                              <p:par>
                                <p:cTn id="503" presetID="10" presetClass="entr" presetSubtype="0" fill="hold" nodeType="withEffect">
                                  <p:stCondLst>
                                    <p:cond delay="361"/>
                                  </p:stCondLst>
                                  <p:childTnLst>
                                    <p:set>
                                      <p:cBhvr>
                                        <p:cTn id="504" dur="1" fill="hold">
                                          <p:stCondLst>
                                            <p:cond delay="0"/>
                                          </p:stCondLst>
                                        </p:cTn>
                                        <p:tgtEl>
                                          <p:spTgt spid="654"/>
                                        </p:tgtEl>
                                        <p:attrNameLst>
                                          <p:attrName>style.visibility</p:attrName>
                                        </p:attrNameLst>
                                      </p:cBhvr>
                                      <p:to>
                                        <p:strVal val="visible"/>
                                      </p:to>
                                    </p:set>
                                    <p:animEffect transition="in" filter="fade">
                                      <p:cBhvr>
                                        <p:cTn id="505" dur="95"/>
                                        <p:tgtEl>
                                          <p:spTgt spid="654"/>
                                        </p:tgtEl>
                                      </p:cBhvr>
                                    </p:animEffect>
                                  </p:childTnLst>
                                </p:cTn>
                              </p:par>
                              <p:par>
                                <p:cTn id="506" presetID="10" presetClass="entr" presetSubtype="0" fill="hold" nodeType="withEffect">
                                  <p:stCondLst>
                                    <p:cond delay="380"/>
                                  </p:stCondLst>
                                  <p:childTnLst>
                                    <p:set>
                                      <p:cBhvr>
                                        <p:cTn id="507" dur="1" fill="hold">
                                          <p:stCondLst>
                                            <p:cond delay="0"/>
                                          </p:stCondLst>
                                        </p:cTn>
                                        <p:tgtEl>
                                          <p:spTgt spid="647"/>
                                        </p:tgtEl>
                                        <p:attrNameLst>
                                          <p:attrName>style.visibility</p:attrName>
                                        </p:attrNameLst>
                                      </p:cBhvr>
                                      <p:to>
                                        <p:strVal val="visible"/>
                                      </p:to>
                                    </p:set>
                                    <p:animEffect transition="in" filter="fade">
                                      <p:cBhvr>
                                        <p:cTn id="508" dur="95"/>
                                        <p:tgtEl>
                                          <p:spTgt spid="647"/>
                                        </p:tgtEl>
                                      </p:cBhvr>
                                    </p:animEffect>
                                  </p:childTnLst>
                                </p:cTn>
                              </p:par>
                              <p:par>
                                <p:cTn id="509" presetID="10" presetClass="entr" presetSubtype="0" fill="hold" nodeType="withEffect">
                                  <p:stCondLst>
                                    <p:cond delay="399"/>
                                  </p:stCondLst>
                                  <p:childTnLst>
                                    <p:set>
                                      <p:cBhvr>
                                        <p:cTn id="510" dur="1" fill="hold">
                                          <p:stCondLst>
                                            <p:cond delay="0"/>
                                          </p:stCondLst>
                                        </p:cTn>
                                        <p:tgtEl>
                                          <p:spTgt spid="641"/>
                                        </p:tgtEl>
                                        <p:attrNameLst>
                                          <p:attrName>style.visibility</p:attrName>
                                        </p:attrNameLst>
                                      </p:cBhvr>
                                      <p:to>
                                        <p:strVal val="visible"/>
                                      </p:to>
                                    </p:set>
                                    <p:animEffect transition="in" filter="fade">
                                      <p:cBhvr>
                                        <p:cTn id="511" dur="95"/>
                                        <p:tgtEl>
                                          <p:spTgt spid="641"/>
                                        </p:tgtEl>
                                      </p:cBhvr>
                                    </p:animEffect>
                                  </p:childTnLst>
                                </p:cTn>
                              </p:par>
                              <p:par>
                                <p:cTn id="512" presetID="10" presetClass="entr" presetSubtype="0" fill="hold" nodeType="withEffect">
                                  <p:stCondLst>
                                    <p:cond delay="418"/>
                                  </p:stCondLst>
                                  <p:childTnLst>
                                    <p:set>
                                      <p:cBhvr>
                                        <p:cTn id="513" dur="1" fill="hold">
                                          <p:stCondLst>
                                            <p:cond delay="0"/>
                                          </p:stCondLst>
                                        </p:cTn>
                                        <p:tgtEl>
                                          <p:spTgt spid="636"/>
                                        </p:tgtEl>
                                        <p:attrNameLst>
                                          <p:attrName>style.visibility</p:attrName>
                                        </p:attrNameLst>
                                      </p:cBhvr>
                                      <p:to>
                                        <p:strVal val="visible"/>
                                      </p:to>
                                    </p:set>
                                    <p:animEffect transition="in" filter="fade">
                                      <p:cBhvr>
                                        <p:cTn id="514" dur="95"/>
                                        <p:tgtEl>
                                          <p:spTgt spid="636"/>
                                        </p:tgtEl>
                                      </p:cBhvr>
                                    </p:animEffect>
                                  </p:childTnLst>
                                </p:cTn>
                              </p:par>
                              <p:par>
                                <p:cTn id="515" presetID="10" presetClass="entr" presetSubtype="0" fill="hold" nodeType="withEffect">
                                  <p:stCondLst>
                                    <p:cond delay="437"/>
                                  </p:stCondLst>
                                  <p:childTnLst>
                                    <p:set>
                                      <p:cBhvr>
                                        <p:cTn id="516" dur="1" fill="hold">
                                          <p:stCondLst>
                                            <p:cond delay="0"/>
                                          </p:stCondLst>
                                        </p:cTn>
                                        <p:tgtEl>
                                          <p:spTgt spid="633"/>
                                        </p:tgtEl>
                                        <p:attrNameLst>
                                          <p:attrName>style.visibility</p:attrName>
                                        </p:attrNameLst>
                                      </p:cBhvr>
                                      <p:to>
                                        <p:strVal val="visible"/>
                                      </p:to>
                                    </p:set>
                                    <p:animEffect transition="in" filter="fade">
                                      <p:cBhvr>
                                        <p:cTn id="517" dur="95"/>
                                        <p:tgtEl>
                                          <p:spTgt spid="633"/>
                                        </p:tgtEl>
                                      </p:cBhvr>
                                    </p:animEffect>
                                  </p:childTnLst>
                                </p:cTn>
                              </p:par>
                              <p:par>
                                <p:cTn id="518" presetID="6" presetClass="emph" presetSubtype="0" decel="100000" autoRev="1" fill="hold" nodeType="withEffect">
                                  <p:stCondLst>
                                    <p:cond delay="95"/>
                                  </p:stCondLst>
                                  <p:childTnLst>
                                    <p:animScale>
                                      <p:cBhvr>
                                        <p:cTn id="519" dur="190" fill="hold"/>
                                        <p:tgtEl>
                                          <p:spTgt spid="829"/>
                                        </p:tgtEl>
                                      </p:cBhvr>
                                      <p:by x="105000" y="105000"/>
                                    </p:animScale>
                                  </p:childTnLst>
                                </p:cTn>
                              </p:par>
                              <p:par>
                                <p:cTn id="520" presetID="6" presetClass="emph" presetSubtype="0" decel="100000" autoRev="1" fill="hold" nodeType="withEffect">
                                  <p:stCondLst>
                                    <p:cond delay="114"/>
                                  </p:stCondLst>
                                  <p:childTnLst>
                                    <p:animScale>
                                      <p:cBhvr>
                                        <p:cTn id="521" dur="190" fill="hold"/>
                                        <p:tgtEl>
                                          <p:spTgt spid="815"/>
                                        </p:tgtEl>
                                      </p:cBhvr>
                                      <p:by x="105000" y="105000"/>
                                    </p:animScale>
                                  </p:childTnLst>
                                </p:cTn>
                              </p:par>
                              <p:par>
                                <p:cTn id="522" presetID="6" presetClass="emph" presetSubtype="0" decel="100000" autoRev="1" fill="hold" nodeType="withEffect">
                                  <p:stCondLst>
                                    <p:cond delay="133"/>
                                  </p:stCondLst>
                                  <p:childTnLst>
                                    <p:animScale>
                                      <p:cBhvr>
                                        <p:cTn id="523" dur="190" fill="hold"/>
                                        <p:tgtEl>
                                          <p:spTgt spid="801"/>
                                        </p:tgtEl>
                                      </p:cBhvr>
                                      <p:by x="105000" y="105000"/>
                                    </p:animScale>
                                  </p:childTnLst>
                                </p:cTn>
                              </p:par>
                              <p:par>
                                <p:cTn id="524" presetID="6" presetClass="emph" presetSubtype="0" decel="100000" autoRev="1" fill="hold" nodeType="withEffect">
                                  <p:stCondLst>
                                    <p:cond delay="152"/>
                                  </p:stCondLst>
                                  <p:childTnLst>
                                    <p:animScale>
                                      <p:cBhvr>
                                        <p:cTn id="525" dur="190" fill="hold"/>
                                        <p:tgtEl>
                                          <p:spTgt spid="787"/>
                                        </p:tgtEl>
                                      </p:cBhvr>
                                      <p:by x="105000" y="105000"/>
                                    </p:animScale>
                                  </p:childTnLst>
                                </p:cTn>
                              </p:par>
                              <p:par>
                                <p:cTn id="526" presetID="6" presetClass="emph" presetSubtype="0" decel="100000" autoRev="1" fill="hold" nodeType="withEffect">
                                  <p:stCondLst>
                                    <p:cond delay="171"/>
                                  </p:stCondLst>
                                  <p:childTnLst>
                                    <p:animScale>
                                      <p:cBhvr>
                                        <p:cTn id="527" dur="190" fill="hold"/>
                                        <p:tgtEl>
                                          <p:spTgt spid="773"/>
                                        </p:tgtEl>
                                      </p:cBhvr>
                                      <p:by x="105000" y="105000"/>
                                    </p:animScale>
                                  </p:childTnLst>
                                </p:cTn>
                              </p:par>
                              <p:par>
                                <p:cTn id="528" presetID="6" presetClass="emph" presetSubtype="0" decel="100000" autoRev="1" fill="hold" nodeType="withEffect">
                                  <p:stCondLst>
                                    <p:cond delay="190"/>
                                  </p:stCondLst>
                                  <p:childTnLst>
                                    <p:animScale>
                                      <p:cBhvr>
                                        <p:cTn id="529" dur="190" fill="hold"/>
                                        <p:tgtEl>
                                          <p:spTgt spid="759"/>
                                        </p:tgtEl>
                                      </p:cBhvr>
                                      <p:by x="105000" y="105000"/>
                                    </p:animScale>
                                  </p:childTnLst>
                                </p:cTn>
                              </p:par>
                              <p:par>
                                <p:cTn id="530" presetID="6" presetClass="emph" presetSubtype="0" decel="100000" autoRev="1" fill="hold" nodeType="withEffect">
                                  <p:stCondLst>
                                    <p:cond delay="209"/>
                                  </p:stCondLst>
                                  <p:childTnLst>
                                    <p:animScale>
                                      <p:cBhvr>
                                        <p:cTn id="531" dur="190" fill="hold"/>
                                        <p:tgtEl>
                                          <p:spTgt spid="745"/>
                                        </p:tgtEl>
                                      </p:cBhvr>
                                      <p:by x="105000" y="105000"/>
                                    </p:animScale>
                                  </p:childTnLst>
                                </p:cTn>
                              </p:par>
                              <p:par>
                                <p:cTn id="532" presetID="6" presetClass="emph" presetSubtype="0" decel="100000" autoRev="1" fill="hold" nodeType="withEffect">
                                  <p:stCondLst>
                                    <p:cond delay="228"/>
                                  </p:stCondLst>
                                  <p:childTnLst>
                                    <p:animScale>
                                      <p:cBhvr>
                                        <p:cTn id="533" dur="190" fill="hold"/>
                                        <p:tgtEl>
                                          <p:spTgt spid="731"/>
                                        </p:tgtEl>
                                      </p:cBhvr>
                                      <p:by x="105000" y="105000"/>
                                    </p:animScale>
                                  </p:childTnLst>
                                </p:cTn>
                              </p:par>
                              <p:par>
                                <p:cTn id="534" presetID="6" presetClass="emph" presetSubtype="0" decel="100000" autoRev="1" fill="hold" nodeType="withEffect">
                                  <p:stCondLst>
                                    <p:cond delay="247"/>
                                  </p:stCondLst>
                                  <p:childTnLst>
                                    <p:animScale>
                                      <p:cBhvr>
                                        <p:cTn id="535" dur="190" fill="hold"/>
                                        <p:tgtEl>
                                          <p:spTgt spid="717"/>
                                        </p:tgtEl>
                                      </p:cBhvr>
                                      <p:by x="105000" y="105000"/>
                                    </p:animScale>
                                  </p:childTnLst>
                                </p:cTn>
                              </p:par>
                              <p:par>
                                <p:cTn id="536" presetID="6" presetClass="emph" presetSubtype="0" decel="100000" autoRev="1" fill="hold" nodeType="withEffect">
                                  <p:stCondLst>
                                    <p:cond delay="266"/>
                                  </p:stCondLst>
                                  <p:childTnLst>
                                    <p:animScale>
                                      <p:cBhvr>
                                        <p:cTn id="537" dur="190" fill="hold"/>
                                        <p:tgtEl>
                                          <p:spTgt spid="704"/>
                                        </p:tgtEl>
                                      </p:cBhvr>
                                      <p:by x="105000" y="105000"/>
                                    </p:animScale>
                                  </p:childTnLst>
                                </p:cTn>
                              </p:par>
                              <p:par>
                                <p:cTn id="538" presetID="6" presetClass="emph" presetSubtype="0" decel="100000" autoRev="1" fill="hold" nodeType="withEffect">
                                  <p:stCondLst>
                                    <p:cond delay="285"/>
                                  </p:stCondLst>
                                  <p:childTnLst>
                                    <p:animScale>
                                      <p:cBhvr>
                                        <p:cTn id="539" dur="190" fill="hold"/>
                                        <p:tgtEl>
                                          <p:spTgt spid="692"/>
                                        </p:tgtEl>
                                      </p:cBhvr>
                                      <p:by x="105000" y="105000"/>
                                    </p:animScale>
                                  </p:childTnLst>
                                </p:cTn>
                              </p:par>
                              <p:par>
                                <p:cTn id="540" presetID="6" presetClass="emph" presetSubtype="0" decel="100000" autoRev="1" fill="hold" nodeType="withEffect">
                                  <p:stCondLst>
                                    <p:cond delay="304"/>
                                  </p:stCondLst>
                                  <p:childTnLst>
                                    <p:animScale>
                                      <p:cBhvr>
                                        <p:cTn id="541" dur="190" fill="hold"/>
                                        <p:tgtEl>
                                          <p:spTgt spid="681"/>
                                        </p:tgtEl>
                                      </p:cBhvr>
                                      <p:by x="105000" y="105000"/>
                                    </p:animScale>
                                  </p:childTnLst>
                                </p:cTn>
                              </p:par>
                              <p:par>
                                <p:cTn id="542" presetID="6" presetClass="emph" presetSubtype="0" decel="100000" autoRev="1" fill="hold" nodeType="withEffect">
                                  <p:stCondLst>
                                    <p:cond delay="323"/>
                                  </p:stCondLst>
                                  <p:childTnLst>
                                    <p:animScale>
                                      <p:cBhvr>
                                        <p:cTn id="543" dur="190" fill="hold"/>
                                        <p:tgtEl>
                                          <p:spTgt spid="671"/>
                                        </p:tgtEl>
                                      </p:cBhvr>
                                      <p:by x="105000" y="105000"/>
                                    </p:animScale>
                                  </p:childTnLst>
                                </p:cTn>
                              </p:par>
                              <p:par>
                                <p:cTn id="544" presetID="6" presetClass="emph" presetSubtype="0" decel="100000" autoRev="1" fill="hold" nodeType="withEffect">
                                  <p:stCondLst>
                                    <p:cond delay="342"/>
                                  </p:stCondLst>
                                  <p:childTnLst>
                                    <p:animScale>
                                      <p:cBhvr>
                                        <p:cTn id="545" dur="190" fill="hold"/>
                                        <p:tgtEl>
                                          <p:spTgt spid="662"/>
                                        </p:tgtEl>
                                      </p:cBhvr>
                                      <p:by x="105000" y="105000"/>
                                    </p:animScale>
                                  </p:childTnLst>
                                </p:cTn>
                              </p:par>
                              <p:par>
                                <p:cTn id="546" presetID="6" presetClass="emph" presetSubtype="0" decel="100000" autoRev="1" fill="hold" nodeType="withEffect">
                                  <p:stCondLst>
                                    <p:cond delay="361"/>
                                  </p:stCondLst>
                                  <p:childTnLst>
                                    <p:animScale>
                                      <p:cBhvr>
                                        <p:cTn id="547" dur="190" fill="hold"/>
                                        <p:tgtEl>
                                          <p:spTgt spid="654"/>
                                        </p:tgtEl>
                                      </p:cBhvr>
                                      <p:by x="105000" y="105000"/>
                                    </p:animScale>
                                  </p:childTnLst>
                                </p:cTn>
                              </p:par>
                              <p:par>
                                <p:cTn id="548" presetID="6" presetClass="emph" presetSubtype="0" decel="100000" autoRev="1" fill="hold" nodeType="withEffect">
                                  <p:stCondLst>
                                    <p:cond delay="380"/>
                                  </p:stCondLst>
                                  <p:childTnLst>
                                    <p:animScale>
                                      <p:cBhvr>
                                        <p:cTn id="549" dur="190" fill="hold"/>
                                        <p:tgtEl>
                                          <p:spTgt spid="647"/>
                                        </p:tgtEl>
                                      </p:cBhvr>
                                      <p:by x="105000" y="105000"/>
                                    </p:animScale>
                                  </p:childTnLst>
                                </p:cTn>
                              </p:par>
                              <p:par>
                                <p:cTn id="550" presetID="6" presetClass="emph" presetSubtype="0" decel="100000" autoRev="1" fill="hold" nodeType="withEffect">
                                  <p:stCondLst>
                                    <p:cond delay="399"/>
                                  </p:stCondLst>
                                  <p:childTnLst>
                                    <p:animScale>
                                      <p:cBhvr>
                                        <p:cTn id="551" dur="190" fill="hold"/>
                                        <p:tgtEl>
                                          <p:spTgt spid="641"/>
                                        </p:tgtEl>
                                      </p:cBhvr>
                                      <p:by x="105000" y="105000"/>
                                    </p:animScale>
                                  </p:childTnLst>
                                </p:cTn>
                              </p:par>
                              <p:par>
                                <p:cTn id="552" presetID="6" presetClass="emph" presetSubtype="0" decel="100000" autoRev="1" fill="hold" nodeType="withEffect">
                                  <p:stCondLst>
                                    <p:cond delay="418"/>
                                  </p:stCondLst>
                                  <p:childTnLst>
                                    <p:animScale>
                                      <p:cBhvr>
                                        <p:cTn id="553" dur="190" fill="hold"/>
                                        <p:tgtEl>
                                          <p:spTgt spid="636"/>
                                        </p:tgtEl>
                                      </p:cBhvr>
                                      <p:by x="105000" y="105000"/>
                                    </p:animScale>
                                  </p:childTnLst>
                                </p:cTn>
                              </p:par>
                              <p:par>
                                <p:cTn id="554" presetID="6" presetClass="emph" presetSubtype="0" decel="100000" autoRev="1" fill="hold" nodeType="withEffect">
                                  <p:stCondLst>
                                    <p:cond delay="437"/>
                                  </p:stCondLst>
                                  <p:childTnLst>
                                    <p:animScale>
                                      <p:cBhvr>
                                        <p:cTn id="555" dur="190" fill="hold"/>
                                        <p:tgtEl>
                                          <p:spTgt spid="633"/>
                                        </p:tgtEl>
                                      </p:cBhvr>
                                      <p:by x="105000" y="105000"/>
                                    </p:animScale>
                                  </p:childTnLst>
                                </p:cTn>
                              </p:par>
                              <p:par>
                                <p:cTn id="556" presetID="10" presetClass="exit" presetSubtype="0" fill="hold" nodeType="withEffect">
                                  <p:stCondLst>
                                    <p:cond delay="380"/>
                                  </p:stCondLst>
                                  <p:childTnLst>
                                    <p:animEffect transition="out" filter="fade">
                                      <p:cBhvr>
                                        <p:cTn id="557" dur="95"/>
                                        <p:tgtEl>
                                          <p:spTgt spid="829"/>
                                        </p:tgtEl>
                                      </p:cBhvr>
                                    </p:animEffect>
                                    <p:set>
                                      <p:cBhvr>
                                        <p:cTn id="558" dur="1" fill="hold">
                                          <p:stCondLst>
                                            <p:cond delay="94"/>
                                          </p:stCondLst>
                                        </p:cTn>
                                        <p:tgtEl>
                                          <p:spTgt spid="829"/>
                                        </p:tgtEl>
                                        <p:attrNameLst>
                                          <p:attrName>style.visibility</p:attrName>
                                        </p:attrNameLst>
                                      </p:cBhvr>
                                      <p:to>
                                        <p:strVal val="hidden"/>
                                      </p:to>
                                    </p:set>
                                  </p:childTnLst>
                                </p:cTn>
                              </p:par>
                              <p:par>
                                <p:cTn id="559" presetID="10" presetClass="exit" presetSubtype="0" fill="hold" nodeType="withEffect">
                                  <p:stCondLst>
                                    <p:cond delay="391"/>
                                  </p:stCondLst>
                                  <p:childTnLst>
                                    <p:animEffect transition="out" filter="fade">
                                      <p:cBhvr>
                                        <p:cTn id="560" dur="95"/>
                                        <p:tgtEl>
                                          <p:spTgt spid="815"/>
                                        </p:tgtEl>
                                      </p:cBhvr>
                                    </p:animEffect>
                                    <p:set>
                                      <p:cBhvr>
                                        <p:cTn id="561" dur="1" fill="hold">
                                          <p:stCondLst>
                                            <p:cond delay="94"/>
                                          </p:stCondLst>
                                        </p:cTn>
                                        <p:tgtEl>
                                          <p:spTgt spid="815"/>
                                        </p:tgtEl>
                                        <p:attrNameLst>
                                          <p:attrName>style.visibility</p:attrName>
                                        </p:attrNameLst>
                                      </p:cBhvr>
                                      <p:to>
                                        <p:strVal val="hidden"/>
                                      </p:to>
                                    </p:set>
                                  </p:childTnLst>
                                </p:cTn>
                              </p:par>
                              <p:par>
                                <p:cTn id="562" presetID="10" presetClass="exit" presetSubtype="0" fill="hold" nodeType="withEffect">
                                  <p:stCondLst>
                                    <p:cond delay="403"/>
                                  </p:stCondLst>
                                  <p:childTnLst>
                                    <p:animEffect transition="out" filter="fade">
                                      <p:cBhvr>
                                        <p:cTn id="563" dur="95"/>
                                        <p:tgtEl>
                                          <p:spTgt spid="801"/>
                                        </p:tgtEl>
                                      </p:cBhvr>
                                    </p:animEffect>
                                    <p:set>
                                      <p:cBhvr>
                                        <p:cTn id="564" dur="1" fill="hold">
                                          <p:stCondLst>
                                            <p:cond delay="94"/>
                                          </p:stCondLst>
                                        </p:cTn>
                                        <p:tgtEl>
                                          <p:spTgt spid="801"/>
                                        </p:tgtEl>
                                        <p:attrNameLst>
                                          <p:attrName>style.visibility</p:attrName>
                                        </p:attrNameLst>
                                      </p:cBhvr>
                                      <p:to>
                                        <p:strVal val="hidden"/>
                                      </p:to>
                                    </p:set>
                                  </p:childTnLst>
                                </p:cTn>
                              </p:par>
                              <p:par>
                                <p:cTn id="565" presetID="10" presetClass="exit" presetSubtype="0" fill="hold" nodeType="withEffect">
                                  <p:stCondLst>
                                    <p:cond delay="414"/>
                                  </p:stCondLst>
                                  <p:childTnLst>
                                    <p:animEffect transition="out" filter="fade">
                                      <p:cBhvr>
                                        <p:cTn id="566" dur="95"/>
                                        <p:tgtEl>
                                          <p:spTgt spid="787"/>
                                        </p:tgtEl>
                                      </p:cBhvr>
                                    </p:animEffect>
                                    <p:set>
                                      <p:cBhvr>
                                        <p:cTn id="567" dur="1" fill="hold">
                                          <p:stCondLst>
                                            <p:cond delay="94"/>
                                          </p:stCondLst>
                                        </p:cTn>
                                        <p:tgtEl>
                                          <p:spTgt spid="787"/>
                                        </p:tgtEl>
                                        <p:attrNameLst>
                                          <p:attrName>style.visibility</p:attrName>
                                        </p:attrNameLst>
                                      </p:cBhvr>
                                      <p:to>
                                        <p:strVal val="hidden"/>
                                      </p:to>
                                    </p:set>
                                  </p:childTnLst>
                                </p:cTn>
                              </p:par>
                              <p:par>
                                <p:cTn id="568" presetID="10" presetClass="exit" presetSubtype="0" fill="hold" nodeType="withEffect">
                                  <p:stCondLst>
                                    <p:cond delay="426"/>
                                  </p:stCondLst>
                                  <p:childTnLst>
                                    <p:animEffect transition="out" filter="fade">
                                      <p:cBhvr>
                                        <p:cTn id="569" dur="95"/>
                                        <p:tgtEl>
                                          <p:spTgt spid="773"/>
                                        </p:tgtEl>
                                      </p:cBhvr>
                                    </p:animEffect>
                                    <p:set>
                                      <p:cBhvr>
                                        <p:cTn id="570" dur="1" fill="hold">
                                          <p:stCondLst>
                                            <p:cond delay="94"/>
                                          </p:stCondLst>
                                        </p:cTn>
                                        <p:tgtEl>
                                          <p:spTgt spid="773"/>
                                        </p:tgtEl>
                                        <p:attrNameLst>
                                          <p:attrName>style.visibility</p:attrName>
                                        </p:attrNameLst>
                                      </p:cBhvr>
                                      <p:to>
                                        <p:strVal val="hidden"/>
                                      </p:to>
                                    </p:set>
                                  </p:childTnLst>
                                </p:cTn>
                              </p:par>
                              <p:par>
                                <p:cTn id="571" presetID="10" presetClass="exit" presetSubtype="0" fill="hold" nodeType="withEffect">
                                  <p:stCondLst>
                                    <p:cond delay="437"/>
                                  </p:stCondLst>
                                  <p:childTnLst>
                                    <p:animEffect transition="out" filter="fade">
                                      <p:cBhvr>
                                        <p:cTn id="572" dur="95"/>
                                        <p:tgtEl>
                                          <p:spTgt spid="759"/>
                                        </p:tgtEl>
                                      </p:cBhvr>
                                    </p:animEffect>
                                    <p:set>
                                      <p:cBhvr>
                                        <p:cTn id="573" dur="1" fill="hold">
                                          <p:stCondLst>
                                            <p:cond delay="94"/>
                                          </p:stCondLst>
                                        </p:cTn>
                                        <p:tgtEl>
                                          <p:spTgt spid="759"/>
                                        </p:tgtEl>
                                        <p:attrNameLst>
                                          <p:attrName>style.visibility</p:attrName>
                                        </p:attrNameLst>
                                      </p:cBhvr>
                                      <p:to>
                                        <p:strVal val="hidden"/>
                                      </p:to>
                                    </p:set>
                                  </p:childTnLst>
                                </p:cTn>
                              </p:par>
                              <p:par>
                                <p:cTn id="574" presetID="10" presetClass="exit" presetSubtype="0" fill="hold" nodeType="withEffect">
                                  <p:stCondLst>
                                    <p:cond delay="448"/>
                                  </p:stCondLst>
                                  <p:childTnLst>
                                    <p:animEffect transition="out" filter="fade">
                                      <p:cBhvr>
                                        <p:cTn id="575" dur="95"/>
                                        <p:tgtEl>
                                          <p:spTgt spid="745"/>
                                        </p:tgtEl>
                                      </p:cBhvr>
                                    </p:animEffect>
                                    <p:set>
                                      <p:cBhvr>
                                        <p:cTn id="576" dur="1" fill="hold">
                                          <p:stCondLst>
                                            <p:cond delay="94"/>
                                          </p:stCondLst>
                                        </p:cTn>
                                        <p:tgtEl>
                                          <p:spTgt spid="745"/>
                                        </p:tgtEl>
                                        <p:attrNameLst>
                                          <p:attrName>style.visibility</p:attrName>
                                        </p:attrNameLst>
                                      </p:cBhvr>
                                      <p:to>
                                        <p:strVal val="hidden"/>
                                      </p:to>
                                    </p:set>
                                  </p:childTnLst>
                                </p:cTn>
                              </p:par>
                              <p:par>
                                <p:cTn id="577" presetID="10" presetClass="exit" presetSubtype="0" fill="hold" nodeType="withEffect">
                                  <p:stCondLst>
                                    <p:cond delay="460"/>
                                  </p:stCondLst>
                                  <p:childTnLst>
                                    <p:animEffect transition="out" filter="fade">
                                      <p:cBhvr>
                                        <p:cTn id="578" dur="95"/>
                                        <p:tgtEl>
                                          <p:spTgt spid="731"/>
                                        </p:tgtEl>
                                      </p:cBhvr>
                                    </p:animEffect>
                                    <p:set>
                                      <p:cBhvr>
                                        <p:cTn id="579" dur="1" fill="hold">
                                          <p:stCondLst>
                                            <p:cond delay="94"/>
                                          </p:stCondLst>
                                        </p:cTn>
                                        <p:tgtEl>
                                          <p:spTgt spid="731"/>
                                        </p:tgtEl>
                                        <p:attrNameLst>
                                          <p:attrName>style.visibility</p:attrName>
                                        </p:attrNameLst>
                                      </p:cBhvr>
                                      <p:to>
                                        <p:strVal val="hidden"/>
                                      </p:to>
                                    </p:set>
                                  </p:childTnLst>
                                </p:cTn>
                              </p:par>
                              <p:par>
                                <p:cTn id="580" presetID="10" presetClass="exit" presetSubtype="0" fill="hold" nodeType="withEffect">
                                  <p:stCondLst>
                                    <p:cond delay="471"/>
                                  </p:stCondLst>
                                  <p:childTnLst>
                                    <p:animEffect transition="out" filter="fade">
                                      <p:cBhvr>
                                        <p:cTn id="581" dur="95"/>
                                        <p:tgtEl>
                                          <p:spTgt spid="717"/>
                                        </p:tgtEl>
                                      </p:cBhvr>
                                    </p:animEffect>
                                    <p:set>
                                      <p:cBhvr>
                                        <p:cTn id="582" dur="1" fill="hold">
                                          <p:stCondLst>
                                            <p:cond delay="94"/>
                                          </p:stCondLst>
                                        </p:cTn>
                                        <p:tgtEl>
                                          <p:spTgt spid="717"/>
                                        </p:tgtEl>
                                        <p:attrNameLst>
                                          <p:attrName>style.visibility</p:attrName>
                                        </p:attrNameLst>
                                      </p:cBhvr>
                                      <p:to>
                                        <p:strVal val="hidden"/>
                                      </p:to>
                                    </p:set>
                                  </p:childTnLst>
                                </p:cTn>
                              </p:par>
                              <p:par>
                                <p:cTn id="583" presetID="10" presetClass="exit" presetSubtype="0" fill="hold" nodeType="withEffect">
                                  <p:stCondLst>
                                    <p:cond delay="483"/>
                                  </p:stCondLst>
                                  <p:childTnLst>
                                    <p:animEffect transition="out" filter="fade">
                                      <p:cBhvr>
                                        <p:cTn id="584" dur="95"/>
                                        <p:tgtEl>
                                          <p:spTgt spid="704"/>
                                        </p:tgtEl>
                                      </p:cBhvr>
                                    </p:animEffect>
                                    <p:set>
                                      <p:cBhvr>
                                        <p:cTn id="585" dur="1" fill="hold">
                                          <p:stCondLst>
                                            <p:cond delay="94"/>
                                          </p:stCondLst>
                                        </p:cTn>
                                        <p:tgtEl>
                                          <p:spTgt spid="704"/>
                                        </p:tgtEl>
                                        <p:attrNameLst>
                                          <p:attrName>style.visibility</p:attrName>
                                        </p:attrNameLst>
                                      </p:cBhvr>
                                      <p:to>
                                        <p:strVal val="hidden"/>
                                      </p:to>
                                    </p:set>
                                  </p:childTnLst>
                                </p:cTn>
                              </p:par>
                              <p:par>
                                <p:cTn id="586" presetID="10" presetClass="exit" presetSubtype="0" fill="hold" nodeType="withEffect">
                                  <p:stCondLst>
                                    <p:cond delay="494"/>
                                  </p:stCondLst>
                                  <p:childTnLst>
                                    <p:animEffect transition="out" filter="fade">
                                      <p:cBhvr>
                                        <p:cTn id="587" dur="95"/>
                                        <p:tgtEl>
                                          <p:spTgt spid="692"/>
                                        </p:tgtEl>
                                      </p:cBhvr>
                                    </p:animEffect>
                                    <p:set>
                                      <p:cBhvr>
                                        <p:cTn id="588" dur="1" fill="hold">
                                          <p:stCondLst>
                                            <p:cond delay="94"/>
                                          </p:stCondLst>
                                        </p:cTn>
                                        <p:tgtEl>
                                          <p:spTgt spid="692"/>
                                        </p:tgtEl>
                                        <p:attrNameLst>
                                          <p:attrName>style.visibility</p:attrName>
                                        </p:attrNameLst>
                                      </p:cBhvr>
                                      <p:to>
                                        <p:strVal val="hidden"/>
                                      </p:to>
                                    </p:set>
                                  </p:childTnLst>
                                </p:cTn>
                              </p:par>
                              <p:par>
                                <p:cTn id="589" presetID="10" presetClass="exit" presetSubtype="0" fill="hold" nodeType="withEffect">
                                  <p:stCondLst>
                                    <p:cond delay="505"/>
                                  </p:stCondLst>
                                  <p:childTnLst>
                                    <p:animEffect transition="out" filter="fade">
                                      <p:cBhvr>
                                        <p:cTn id="590" dur="95"/>
                                        <p:tgtEl>
                                          <p:spTgt spid="681"/>
                                        </p:tgtEl>
                                      </p:cBhvr>
                                    </p:animEffect>
                                    <p:set>
                                      <p:cBhvr>
                                        <p:cTn id="591" dur="1" fill="hold">
                                          <p:stCondLst>
                                            <p:cond delay="94"/>
                                          </p:stCondLst>
                                        </p:cTn>
                                        <p:tgtEl>
                                          <p:spTgt spid="681"/>
                                        </p:tgtEl>
                                        <p:attrNameLst>
                                          <p:attrName>style.visibility</p:attrName>
                                        </p:attrNameLst>
                                      </p:cBhvr>
                                      <p:to>
                                        <p:strVal val="hidden"/>
                                      </p:to>
                                    </p:set>
                                  </p:childTnLst>
                                </p:cTn>
                              </p:par>
                              <p:par>
                                <p:cTn id="592" presetID="10" presetClass="exit" presetSubtype="0" fill="hold" nodeType="withEffect">
                                  <p:stCondLst>
                                    <p:cond delay="517"/>
                                  </p:stCondLst>
                                  <p:childTnLst>
                                    <p:animEffect transition="out" filter="fade">
                                      <p:cBhvr>
                                        <p:cTn id="593" dur="95"/>
                                        <p:tgtEl>
                                          <p:spTgt spid="671"/>
                                        </p:tgtEl>
                                      </p:cBhvr>
                                    </p:animEffect>
                                    <p:set>
                                      <p:cBhvr>
                                        <p:cTn id="594" dur="1" fill="hold">
                                          <p:stCondLst>
                                            <p:cond delay="94"/>
                                          </p:stCondLst>
                                        </p:cTn>
                                        <p:tgtEl>
                                          <p:spTgt spid="671"/>
                                        </p:tgtEl>
                                        <p:attrNameLst>
                                          <p:attrName>style.visibility</p:attrName>
                                        </p:attrNameLst>
                                      </p:cBhvr>
                                      <p:to>
                                        <p:strVal val="hidden"/>
                                      </p:to>
                                    </p:set>
                                  </p:childTnLst>
                                </p:cTn>
                              </p:par>
                              <p:par>
                                <p:cTn id="595" presetID="10" presetClass="exit" presetSubtype="0" fill="hold" nodeType="withEffect">
                                  <p:stCondLst>
                                    <p:cond delay="528"/>
                                  </p:stCondLst>
                                  <p:childTnLst>
                                    <p:animEffect transition="out" filter="fade">
                                      <p:cBhvr>
                                        <p:cTn id="596" dur="95"/>
                                        <p:tgtEl>
                                          <p:spTgt spid="662"/>
                                        </p:tgtEl>
                                      </p:cBhvr>
                                    </p:animEffect>
                                    <p:set>
                                      <p:cBhvr>
                                        <p:cTn id="597" dur="1" fill="hold">
                                          <p:stCondLst>
                                            <p:cond delay="94"/>
                                          </p:stCondLst>
                                        </p:cTn>
                                        <p:tgtEl>
                                          <p:spTgt spid="662"/>
                                        </p:tgtEl>
                                        <p:attrNameLst>
                                          <p:attrName>style.visibility</p:attrName>
                                        </p:attrNameLst>
                                      </p:cBhvr>
                                      <p:to>
                                        <p:strVal val="hidden"/>
                                      </p:to>
                                    </p:set>
                                  </p:childTnLst>
                                </p:cTn>
                              </p:par>
                              <p:par>
                                <p:cTn id="598" presetID="10" presetClass="exit" presetSubtype="0" fill="hold" nodeType="withEffect">
                                  <p:stCondLst>
                                    <p:cond delay="540"/>
                                  </p:stCondLst>
                                  <p:childTnLst>
                                    <p:animEffect transition="out" filter="fade">
                                      <p:cBhvr>
                                        <p:cTn id="599" dur="95"/>
                                        <p:tgtEl>
                                          <p:spTgt spid="654"/>
                                        </p:tgtEl>
                                      </p:cBhvr>
                                    </p:animEffect>
                                    <p:set>
                                      <p:cBhvr>
                                        <p:cTn id="600" dur="1" fill="hold">
                                          <p:stCondLst>
                                            <p:cond delay="94"/>
                                          </p:stCondLst>
                                        </p:cTn>
                                        <p:tgtEl>
                                          <p:spTgt spid="654"/>
                                        </p:tgtEl>
                                        <p:attrNameLst>
                                          <p:attrName>style.visibility</p:attrName>
                                        </p:attrNameLst>
                                      </p:cBhvr>
                                      <p:to>
                                        <p:strVal val="hidden"/>
                                      </p:to>
                                    </p:set>
                                  </p:childTnLst>
                                </p:cTn>
                              </p:par>
                              <p:par>
                                <p:cTn id="601" presetID="10" presetClass="exit" presetSubtype="0" fill="hold" nodeType="withEffect">
                                  <p:stCondLst>
                                    <p:cond delay="551"/>
                                  </p:stCondLst>
                                  <p:childTnLst>
                                    <p:animEffect transition="out" filter="fade">
                                      <p:cBhvr>
                                        <p:cTn id="602" dur="95"/>
                                        <p:tgtEl>
                                          <p:spTgt spid="647"/>
                                        </p:tgtEl>
                                      </p:cBhvr>
                                    </p:animEffect>
                                    <p:set>
                                      <p:cBhvr>
                                        <p:cTn id="603" dur="1" fill="hold">
                                          <p:stCondLst>
                                            <p:cond delay="94"/>
                                          </p:stCondLst>
                                        </p:cTn>
                                        <p:tgtEl>
                                          <p:spTgt spid="647"/>
                                        </p:tgtEl>
                                        <p:attrNameLst>
                                          <p:attrName>style.visibility</p:attrName>
                                        </p:attrNameLst>
                                      </p:cBhvr>
                                      <p:to>
                                        <p:strVal val="hidden"/>
                                      </p:to>
                                    </p:set>
                                  </p:childTnLst>
                                </p:cTn>
                              </p:par>
                              <p:par>
                                <p:cTn id="604" presetID="10" presetClass="exit" presetSubtype="0" fill="hold" nodeType="withEffect">
                                  <p:stCondLst>
                                    <p:cond delay="562"/>
                                  </p:stCondLst>
                                  <p:childTnLst>
                                    <p:animEffect transition="out" filter="fade">
                                      <p:cBhvr>
                                        <p:cTn id="605" dur="95"/>
                                        <p:tgtEl>
                                          <p:spTgt spid="641"/>
                                        </p:tgtEl>
                                      </p:cBhvr>
                                    </p:animEffect>
                                    <p:set>
                                      <p:cBhvr>
                                        <p:cTn id="606" dur="1" fill="hold">
                                          <p:stCondLst>
                                            <p:cond delay="94"/>
                                          </p:stCondLst>
                                        </p:cTn>
                                        <p:tgtEl>
                                          <p:spTgt spid="641"/>
                                        </p:tgtEl>
                                        <p:attrNameLst>
                                          <p:attrName>style.visibility</p:attrName>
                                        </p:attrNameLst>
                                      </p:cBhvr>
                                      <p:to>
                                        <p:strVal val="hidden"/>
                                      </p:to>
                                    </p:set>
                                  </p:childTnLst>
                                </p:cTn>
                              </p:par>
                              <p:par>
                                <p:cTn id="607" presetID="10" presetClass="exit" presetSubtype="0" fill="hold" nodeType="withEffect">
                                  <p:stCondLst>
                                    <p:cond delay="574"/>
                                  </p:stCondLst>
                                  <p:childTnLst>
                                    <p:animEffect transition="out" filter="fade">
                                      <p:cBhvr>
                                        <p:cTn id="608" dur="95"/>
                                        <p:tgtEl>
                                          <p:spTgt spid="636"/>
                                        </p:tgtEl>
                                      </p:cBhvr>
                                    </p:animEffect>
                                    <p:set>
                                      <p:cBhvr>
                                        <p:cTn id="609" dur="1" fill="hold">
                                          <p:stCondLst>
                                            <p:cond delay="94"/>
                                          </p:stCondLst>
                                        </p:cTn>
                                        <p:tgtEl>
                                          <p:spTgt spid="636"/>
                                        </p:tgtEl>
                                        <p:attrNameLst>
                                          <p:attrName>style.visibility</p:attrName>
                                        </p:attrNameLst>
                                      </p:cBhvr>
                                      <p:to>
                                        <p:strVal val="hidden"/>
                                      </p:to>
                                    </p:set>
                                  </p:childTnLst>
                                </p:cTn>
                              </p:par>
                              <p:par>
                                <p:cTn id="610" presetID="10" presetClass="exit" presetSubtype="0" fill="hold" nodeType="withEffect">
                                  <p:stCondLst>
                                    <p:cond delay="585"/>
                                  </p:stCondLst>
                                  <p:childTnLst>
                                    <p:animEffect transition="out" filter="fade">
                                      <p:cBhvr>
                                        <p:cTn id="611" dur="95"/>
                                        <p:tgtEl>
                                          <p:spTgt spid="633"/>
                                        </p:tgtEl>
                                      </p:cBhvr>
                                    </p:animEffect>
                                    <p:set>
                                      <p:cBhvr>
                                        <p:cTn id="612" dur="1" fill="hold">
                                          <p:stCondLst>
                                            <p:cond delay="94"/>
                                          </p:stCondLst>
                                        </p:cTn>
                                        <p:tgtEl>
                                          <p:spTgt spid="633"/>
                                        </p:tgtEl>
                                        <p:attrNameLst>
                                          <p:attrName>style.visibility</p:attrName>
                                        </p:attrNameLst>
                                      </p:cBhvr>
                                      <p:to>
                                        <p:strVal val="hidden"/>
                                      </p:to>
                                    </p:set>
                                  </p:childTnLst>
                                </p:cTn>
                              </p:par>
                              <p:par>
                                <p:cTn id="613" presetID="1" presetClass="entr" presetSubtype="0" fill="hold" grpId="0" nodeType="withEffect">
                                  <p:stCondLst>
                                    <p:cond delay="8"/>
                                  </p:stCondLst>
                                  <p:childTnLst>
                                    <p:set>
                                      <p:cBhvr>
                                        <p:cTn id="614" dur="1" fill="hold">
                                          <p:stCondLst>
                                            <p:cond delay="0"/>
                                          </p:stCondLst>
                                        </p:cTn>
                                        <p:tgtEl>
                                          <p:spTgt spid="842"/>
                                        </p:tgtEl>
                                        <p:attrNameLst>
                                          <p:attrName>style.visibility</p:attrName>
                                        </p:attrNameLst>
                                      </p:cBhvr>
                                      <p:to>
                                        <p:strVal val="visible"/>
                                      </p:to>
                                    </p:set>
                                  </p:childTnLst>
                                </p:cTn>
                              </p:par>
                              <p:par>
                                <p:cTn id="615" presetID="6" presetClass="emph" presetSubtype="0" fill="hold" grpId="1" nodeType="withEffect">
                                  <p:stCondLst>
                                    <p:cond delay="0"/>
                                  </p:stCondLst>
                                  <p:childTnLst>
                                    <p:animScale>
                                      <p:cBhvr>
                                        <p:cTn id="616" dur="4" fill="hold"/>
                                        <p:tgtEl>
                                          <p:spTgt spid="842"/>
                                        </p:tgtEl>
                                      </p:cBhvr>
                                      <p:by x="5000" y="5000"/>
                                    </p:animScale>
                                  </p:childTnLst>
                                </p:cTn>
                              </p:par>
                              <p:par>
                                <p:cTn id="617" presetID="6" presetClass="emph" presetSubtype="0" fill="hold" grpId="2" nodeType="withEffect">
                                  <p:stCondLst>
                                    <p:cond delay="0"/>
                                  </p:stCondLst>
                                  <p:childTnLst>
                                    <p:animScale>
                                      <p:cBhvr>
                                        <p:cTn id="618" dur="95" fill="hold"/>
                                        <p:tgtEl>
                                          <p:spTgt spid="842"/>
                                        </p:tgtEl>
                                      </p:cBhvr>
                                      <p:by x="1800000" y="1800000"/>
                                    </p:animScale>
                                  </p:childTnLst>
                                </p:cTn>
                              </p:par>
                              <p:par>
                                <p:cTn id="619" presetID="6" presetClass="emph" presetSubtype="0" decel="100000" fill="hold" grpId="3" nodeType="withEffect">
                                  <p:stCondLst>
                                    <p:cond delay="95"/>
                                  </p:stCondLst>
                                  <p:childTnLst>
                                    <p:animScale>
                                      <p:cBhvr>
                                        <p:cTn id="620" dur="380" fill="hold"/>
                                        <p:tgtEl>
                                          <p:spTgt spid="842"/>
                                        </p:tgtEl>
                                      </p:cBhvr>
                                      <p:by x="120000" y="120000"/>
                                    </p:animScale>
                                  </p:childTnLst>
                                </p:cTn>
                              </p:par>
                              <p:par>
                                <p:cTn id="621" presetID="16" presetClass="entr" presetSubtype="37" fill="hold" grpId="0" nodeType="withEffect">
                                  <p:stCondLst>
                                    <p:cond delay="0"/>
                                  </p:stCondLst>
                                  <p:childTnLst>
                                    <p:set>
                                      <p:cBhvr>
                                        <p:cTn id="622" dur="1" fill="hold">
                                          <p:stCondLst>
                                            <p:cond delay="0"/>
                                          </p:stCondLst>
                                        </p:cTn>
                                        <p:tgtEl>
                                          <p:spTgt spid="843"/>
                                        </p:tgtEl>
                                        <p:attrNameLst>
                                          <p:attrName>style.visibility</p:attrName>
                                        </p:attrNameLst>
                                      </p:cBhvr>
                                      <p:to>
                                        <p:strVal val="visible"/>
                                      </p:to>
                                    </p:set>
                                    <p:animEffect transition="in" filter="barn(outVertical)">
                                      <p:cBhvr>
                                        <p:cTn id="623" dur="57"/>
                                        <p:tgtEl>
                                          <p:spTgt spid="843"/>
                                        </p:tgtEl>
                                      </p:cBhvr>
                                    </p:animEffect>
                                  </p:childTnLst>
                                </p:cTn>
                              </p:par>
                              <p:par>
                                <p:cTn id="624" presetID="6" presetClass="emph" presetSubtype="0" accel="100000" fill="hold" grpId="4" nodeType="withEffect">
                                  <p:stCondLst>
                                    <p:cond delay="475"/>
                                  </p:stCondLst>
                                  <p:childTnLst>
                                    <p:animScale>
                                      <p:cBhvr>
                                        <p:cTn id="625" dur="285" fill="hold"/>
                                        <p:tgtEl>
                                          <p:spTgt spid="842"/>
                                        </p:tgtEl>
                                      </p:cBhvr>
                                      <p:by x="0" y="0"/>
                                    </p:animScale>
                                  </p:childTnLst>
                                </p:cTn>
                              </p:par>
                              <p:par>
                                <p:cTn id="626" presetID="16" presetClass="exit" presetSubtype="21" fill="hold" grpId="1" nodeType="withEffect">
                                  <p:stCondLst>
                                    <p:cond delay="665"/>
                                  </p:stCondLst>
                                  <p:childTnLst>
                                    <p:animEffect transition="out" filter="barn(inVertical)">
                                      <p:cBhvr>
                                        <p:cTn id="627" dur="95"/>
                                        <p:tgtEl>
                                          <p:spTgt spid="843"/>
                                        </p:tgtEl>
                                      </p:cBhvr>
                                    </p:animEffect>
                                    <p:set>
                                      <p:cBhvr>
                                        <p:cTn id="628" dur="1" fill="hold">
                                          <p:stCondLst>
                                            <p:cond delay="94"/>
                                          </p:stCondLst>
                                        </p:cTn>
                                        <p:tgtEl>
                                          <p:spTgt spid="843"/>
                                        </p:tgtEl>
                                        <p:attrNameLst>
                                          <p:attrName>style.visibility</p:attrName>
                                        </p:attrNameLst>
                                      </p:cBhvr>
                                      <p:to>
                                        <p:strVal val="hidden"/>
                                      </p:to>
                                    </p:set>
                                  </p:childTnLst>
                                </p:cTn>
                              </p:par>
                            </p:childTnLst>
                          </p:cTn>
                        </p:par>
                        <p:par>
                          <p:cTn id="629" fill="hold">
                            <p:stCondLst>
                              <p:cond delay="817"/>
                            </p:stCondLst>
                            <p:childTnLst>
                              <p:par>
                                <p:cTn id="630" presetID="1" presetClass="entr" presetSubtype="0" fill="hold" grpId="0" nodeType="afterEffect">
                                  <p:stCondLst>
                                    <p:cond delay="0"/>
                                  </p:stCondLst>
                                  <p:childTnLst>
                                    <p:set>
                                      <p:cBhvr>
                                        <p:cTn id="631" dur="1" fill="hold">
                                          <p:stCondLst>
                                            <p:cond delay="0"/>
                                          </p:stCondLst>
                                        </p:cTn>
                                        <p:tgtEl>
                                          <p:spTgt spid="8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2" grpId="0" animBg="1"/>
      <p:bldP spid="842" grpId="1" animBg="1"/>
      <p:bldP spid="842" grpId="2" animBg="1"/>
      <p:bldP spid="842" grpId="3" animBg="1"/>
      <p:bldP spid="842" grpId="4" animBg="1"/>
      <p:bldP spid="843" grpId="0"/>
      <p:bldP spid="843" grpId="1"/>
      <p:bldP spid="84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814388"/>
            <a:ext cx="12192000" cy="5229224"/>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 name="矩形 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029450"/>
            <a:ext cx="2286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130.72+6.28=137</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 name="矩形 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 name="文本框 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780049" y="3198168"/>
            <a:ext cx="631904" cy="461665"/>
          </a:xfrm>
          <a:prstGeom prst="rect">
            <a:avLst/>
          </a:prstGeom>
          <a:noFill/>
        </p:spPr>
        <p:txBody>
          <a:bodyPr wrap="none" rtlCol="0">
            <a:spAutoFit/>
          </a:bodyPr>
          <a:lstStyle/>
          <a:p>
            <a:pPr algn="ctr"/>
            <a:r>
              <a:rPr kumimoji="1" lang="en-US" altLang="zh-CN" sz="2400" dirty="0">
                <a:latin typeface="苹方-简" panose="020B0400000000000000" pitchFamily="34" charset="-128"/>
                <a:ea typeface="苹方-简" panose="020B0400000000000000" pitchFamily="34" charset="-128"/>
                <a:cs typeface="+mn-ea"/>
                <a:sym typeface="苹方-简" panose="020B0400000000000000" pitchFamily="34" charset="-128"/>
              </a:rPr>
              <a:t>OK</a:t>
            </a:r>
            <a:endPar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文本框 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695892" y="3198168"/>
            <a:ext cx="800219" cy="461665"/>
          </a:xfrm>
          <a:prstGeom prst="rect">
            <a:avLst/>
          </a:prstGeom>
          <a:noFill/>
        </p:spPr>
        <p:txBody>
          <a:bodyPr wrap="none" rtlCol="0">
            <a:spAutoFit/>
          </a:bodyPr>
          <a:lstStyle/>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我们</a:t>
            </a:r>
          </a:p>
        </p:txBody>
      </p:sp>
      <p:sp>
        <p:nvSpPr>
          <p:cNvPr id="9" name="文本框 8"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849511" y="3198168"/>
            <a:ext cx="2492991" cy="461665"/>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再来复习一下下</a:t>
            </a:r>
            <a:r>
              <a:rPr kumimoji="1" lang="en-US" altLang="zh-CN"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 name="矩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610668" y="3159545"/>
            <a:ext cx="1770885" cy="538909"/>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 name="矩形 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772013" y="4211211"/>
            <a:ext cx="6647974" cy="19666922"/>
          </a:xfrm>
          <a:prstGeom prst="rect">
            <a:avLst/>
          </a:prstGeom>
          <a:noFill/>
        </p:spPr>
        <p:txBody>
          <a:bodyPr wrap="none" rtlCol="0">
            <a:spAutoFit/>
          </a:bodyPr>
          <a:lstStyle/>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PowerPoint2013界面操作基础</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PPT2013动画基础</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常用动画及切换效果介绍</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知道这4个动画就能搞定PPT动画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你不知道的陀螺旋动画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你不知道的缩放动画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你不知道的路径动画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你不知道的轮子动画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如何做出更好看的动画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我的PPT2013动画学习之路</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PPT动画从入门到精通案例篇</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简洁标题动画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LowPloy标题动画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帅呆！一键制作大气三维标题落版动画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震撼倒计时</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大气创意倒计时动画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优雅折线图动画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让你的图标动起来</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图示动画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触发器制作随机抽奖转盘</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鼠标悬停式触发及点击式触发效果实例</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折纸飞机动画制作</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布尔运算及其动画应用</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PPT里的创意遮罩</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手绘苹果LOGO</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我的爱只对准你！人物小动画制作</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这句话看到了么？</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多帧循环动画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组合动画的应用与举例</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去除陀螺旋毛边的7种方法</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障眼法应用之一个简单的图片切换方法</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如何解决放大失真</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MG动画应用与举例</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台历翻折过去动画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如何快速整体移动时间轴</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PPT里的原位粘贴</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文字卷叶效果制作</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动画终点显示的方法与应用</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别告诉我你会使用动画刷</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口袋动画入门</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还在看？真牛！</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论如何最短时间内榨干动画大神作品的艺术细胞</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长阴影制作的第三种方法</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PPT动画大师插件入门</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PPT如何转GIF</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如何实现整体运动</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毛笔字书写动画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浇筑动画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简洁大气的照片展示动画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相片墙动画2</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唯美浪漫的婚礼动画</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优雅粒子制作及光晕转场</a:t>
            </a:r>
          </a:p>
          <a:p>
            <a:pPr algn="ctr"/>
            <a:r>
              <a:rPr kumimoji="1" lang="zh-CN" altLang="en-US" sz="2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WWDC2013苹果开场动画制作</a:t>
            </a:r>
          </a:p>
        </p:txBody>
      </p:sp>
      <p:sp>
        <p:nvSpPr>
          <p:cNvPr id="28" name="矩形 27"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35" name="矩形 3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 name="矩形 1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775768"/>
            <a:ext cx="12191999" cy="5267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 name="矩形 1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772013" y="4211211"/>
            <a:ext cx="6647974" cy="19666922"/>
          </a:xfrm>
          <a:prstGeom prst="rect">
            <a:avLst/>
          </a:prstGeom>
          <a:noFill/>
        </p:spPr>
        <p:txBody>
          <a:bodyPr wrap="none" rtlCol="0">
            <a:spAutoFit/>
          </a:bodyPr>
          <a:lstStyle/>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PowerPoint2013界面操作基础</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PPT2013动画基础</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常用动画及切换效果介绍</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知道这4个动画就能搞定PPT动画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你不知道的陀螺旋动画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你不知道的缩放动画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你不知道的路径动画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你不知道的轮子动画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如何做出更好看的动画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我的PPT2013动画学习之路</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PPT动画从入门到精通案例篇</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简洁标题动画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LowPloy标题动画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帅呆！一键制作大气三维标题落版动画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震撼倒计时</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大气创意倒计时动画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优雅折线图动画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让你的图标动起来</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图示动画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触发器制作随机抽奖转盘</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鼠标悬停式触发及点击式触发效果实例</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折纸飞机动画制作</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布尔运算及其动画应用</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PPT里的创意遮罩</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手绘苹果LOGO</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我的爱只对准你！人物小动画制作</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这句话看到了么？</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多帧循环动画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组合动画的应用与举例</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去除陀螺旋毛边的7种方法</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障眼法应用之一个简单的图片切换方法</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如何解决放大失真</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MG动画应用与举例</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台历翻折过去动画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如何快速整体移动时间轴</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PPT里的原位粘贴</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文字卷叶效果制作</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动画终点显示的方法与应用</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别告诉我你会使用动画刷</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口袋动画入门</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还在看？真牛！</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论如何最短时间内榨干动画大神作品的艺术细胞</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长阴影制作的第三种方法</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PPT动画大师插件入门</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PPT如何转GIF</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如何实现整体运动</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毛笔字书写动画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浇筑动画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简洁大气的照片展示动画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相片墙动画2</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唯美浪漫的婚礼动画</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优雅粒子制作及光晕转场</a:t>
            </a:r>
          </a:p>
          <a:p>
            <a:pPr algn="ctr"/>
            <a:r>
              <a:rPr kumimoji="1" lang="zh-CN" altLang="en-US" sz="2400" dirty="0">
                <a:latin typeface="苹方-简" panose="020B0400000000000000" pitchFamily="34" charset="-128"/>
                <a:ea typeface="苹方-简" panose="020B0400000000000000" pitchFamily="34" charset="-128"/>
                <a:cs typeface="+mn-ea"/>
                <a:sym typeface="苹方-简" panose="020B0400000000000000" pitchFamily="34" charset="-128"/>
              </a:rPr>
              <a:t>WWDC2013苹果开场动画制作</a:t>
            </a:r>
          </a:p>
        </p:txBody>
      </p:sp>
      <p:sp>
        <p:nvSpPr>
          <p:cNvPr id="12" name="矩形 1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0" y="775768"/>
            <a:ext cx="12191998" cy="5267844"/>
          </a:xfrm>
          <a:prstGeom prst="rect">
            <a:avLst/>
          </a:prstGeom>
          <a:solidFill>
            <a:srgbClr val="1111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 name="矩形 1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72533" y="5410497"/>
            <a:ext cx="11446934" cy="430887"/>
          </a:xfrm>
          <a:prstGeom prst="rect">
            <a:avLst/>
          </a:prstGeom>
        </p:spPr>
        <p:txBody>
          <a:bodyPr wrap="square">
            <a:spAutoFit/>
          </a:bodyPr>
          <a:lstStyle/>
          <a:p>
            <a:pPr algn="ctr"/>
            <a:r>
              <a:rPr lang="zh-CN" altLang="en-US" sz="11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以上所有非纯文字动画，均由PowrePoint2013制作。最后长串教程包括了视频教程及图文教程，标题与最初标题有改动。婷婷</a:t>
            </a:r>
            <a:r>
              <a:rPr lang="en-US" altLang="zh-CN" sz="11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PPT</a:t>
            </a:r>
            <a:r>
              <a:rPr lang="zh-CN" altLang="en-US" sz="11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是由文平和学徒</a:t>
            </a:r>
          </a:p>
          <a:p>
            <a:pPr algn="ctr"/>
            <a:r>
              <a:rPr lang="zh-CN" altLang="en-US" sz="11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联合打造的，旨在发布原创免费高质量的视频教程，与文学没毛关系（有毛关系貌似也是一个意思）。淘宝店铺名：婷婷，回复：目录，可查看到所有教程。</a:t>
            </a:r>
          </a:p>
        </p:txBody>
      </p:sp>
      <p:sp>
        <p:nvSpPr>
          <p:cNvPr id="10"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31299498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strVal val="4*#ppt_w"/>
                                          </p:val>
                                        </p:tav>
                                        <p:tav tm="100000">
                                          <p:val>
                                            <p:strVal val="#ppt_w"/>
                                          </p:val>
                                        </p:tav>
                                      </p:tavLst>
                                    </p:anim>
                                    <p:anim calcmode="lin" valueType="num">
                                      <p:cBhvr>
                                        <p:cTn id="8" dur="200" fill="hold"/>
                                        <p:tgtEl>
                                          <p:spTgt spid="7"/>
                                        </p:tgtEl>
                                        <p:attrNameLst>
                                          <p:attrName>ppt_h</p:attrName>
                                        </p:attrNameLst>
                                      </p:cBhvr>
                                      <p:tavLst>
                                        <p:tav tm="0">
                                          <p:val>
                                            <p:strVal val="4*#ppt_h"/>
                                          </p:val>
                                        </p:tav>
                                        <p:tav tm="100000">
                                          <p:val>
                                            <p:strVal val="#ppt_h"/>
                                          </p:val>
                                        </p:tav>
                                      </p:tavLst>
                                    </p:anim>
                                  </p:childTnLst>
                                </p:cTn>
                              </p:par>
                              <p:par>
                                <p:cTn id="9" presetID="1" presetClass="exit" presetSubtype="0" fill="hold" grpId="1" nodeType="withEffect">
                                  <p:stCondLst>
                                    <p:cond delay="60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childTnLst>
                                </p:cTn>
                              </p:par>
                              <p:par>
                                <p:cTn id="13" presetID="35" presetClass="path" presetSubtype="0" accel="50000" decel="50000" fill="hold" grpId="2" nodeType="withEffect">
                                  <p:stCondLst>
                                    <p:cond delay="960"/>
                                  </p:stCondLst>
                                  <p:childTnLst>
                                    <p:animMotion origin="layout" path="M 0 0 L -0.06602 0 " pathEditMode="relative" rAng="0" ptsTypes="AA">
                                      <p:cBhvr>
                                        <p:cTn id="14" dur="320" fill="hold"/>
                                        <p:tgtEl>
                                          <p:spTgt spid="8"/>
                                        </p:tgtEl>
                                        <p:attrNameLst>
                                          <p:attrName>ppt_x</p:attrName>
                                          <p:attrName>ppt_y</p:attrName>
                                        </p:attrNameLst>
                                      </p:cBhvr>
                                      <p:rCtr x="-3307" y="0"/>
                                    </p:animMotion>
                                  </p:childTnLst>
                                </p:cTn>
                              </p:par>
                              <p:par>
                                <p:cTn id="15" presetID="1" presetClass="exit" presetSubtype="0" fill="hold" grpId="3" nodeType="withEffect">
                                  <p:stCondLst>
                                    <p:cond delay="1120"/>
                                  </p:stCondLst>
                                  <p:childTnLst>
                                    <p:set>
                                      <p:cBhvr>
                                        <p:cTn id="16" dur="1" fill="hold">
                                          <p:stCondLst>
                                            <p:cond delay="0"/>
                                          </p:stCondLst>
                                        </p:cTn>
                                        <p:tgtEl>
                                          <p:spTgt spid="8"/>
                                        </p:tgtEl>
                                        <p:attrNameLst>
                                          <p:attrName>style.visibility</p:attrName>
                                        </p:attrNameLst>
                                      </p:cBhvr>
                                      <p:to>
                                        <p:strVal val="hidden"/>
                                      </p:to>
                                    </p:set>
                                  </p:childTnLst>
                                </p:cTn>
                              </p:par>
                              <p:par>
                                <p:cTn id="17" presetID="1" presetClass="entr" presetSubtype="0" fill="hold" grpId="0" nodeType="withEffect">
                                  <p:stCondLst>
                                    <p:cond delay="112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112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grpId="0" nodeType="withEffect">
                                  <p:stCondLst>
                                    <p:cond delay="112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xit" presetSubtype="0" fill="hold" grpId="1" nodeType="withEffect">
                                  <p:stCondLst>
                                    <p:cond delay="1480"/>
                                  </p:stCondLst>
                                  <p:childTnLst>
                                    <p:set>
                                      <p:cBhvr>
                                        <p:cTn id="24" dur="1" fill="hold">
                                          <p:stCondLst>
                                            <p:cond delay="0"/>
                                          </p:stCondLst>
                                        </p:cTn>
                                        <p:tgtEl>
                                          <p:spTgt spid="5"/>
                                        </p:tgtEl>
                                        <p:attrNameLst>
                                          <p:attrName>style.visibility</p:attrName>
                                        </p:attrNameLst>
                                      </p:cBhvr>
                                      <p:to>
                                        <p:strVal val="hidden"/>
                                      </p:to>
                                    </p:set>
                                  </p:childTnLst>
                                </p:cTn>
                              </p:par>
                              <p:par>
                                <p:cTn id="25" presetID="64" presetClass="path" presetSubtype="0" accel="50000" fill="hold" grpId="1" nodeType="withEffect">
                                  <p:stCondLst>
                                    <p:cond delay="1840"/>
                                  </p:stCondLst>
                                  <p:childTnLst>
                                    <p:animMotion origin="layout" path="M 0 0 L 0 -3.31898 " pathEditMode="relative" rAng="0" ptsTypes="AA">
                                      <p:cBhvr>
                                        <p:cTn id="26" dur="2240" fill="hold"/>
                                        <p:tgtEl>
                                          <p:spTgt spid="9"/>
                                        </p:tgtEl>
                                        <p:attrNameLst>
                                          <p:attrName>ppt_x</p:attrName>
                                          <p:attrName>ppt_y</p:attrName>
                                        </p:attrNameLst>
                                      </p:cBhvr>
                                      <p:rCtr x="0" y="-165949"/>
                                    </p:animMotion>
                                  </p:childTnLst>
                                </p:cTn>
                              </p:par>
                              <p:par>
                                <p:cTn id="27" presetID="1" presetClass="entr" presetSubtype="0" fill="hold" grpId="0" nodeType="withEffect">
                                  <p:stCondLst>
                                    <p:cond delay="1840"/>
                                  </p:stCondLst>
                                  <p:childTnLst>
                                    <p:set>
                                      <p:cBhvr>
                                        <p:cTn id="28" dur="1" fill="hold">
                                          <p:stCondLst>
                                            <p:cond delay="0"/>
                                          </p:stCondLst>
                                        </p:cTn>
                                        <p:tgtEl>
                                          <p:spTgt spid="6"/>
                                        </p:tgtEl>
                                        <p:attrNameLst>
                                          <p:attrName>style.visibility</p:attrName>
                                        </p:attrNameLst>
                                      </p:cBhvr>
                                      <p:to>
                                        <p:strVal val="visible"/>
                                      </p:to>
                                    </p:set>
                                  </p:childTnLst>
                                </p:cTn>
                              </p:par>
                              <p:par>
                                <p:cTn id="29" presetID="64" presetClass="path" presetSubtype="0" accel="50000" fill="hold" grpId="1" nodeType="withEffect">
                                  <p:stCondLst>
                                    <p:cond delay="1840"/>
                                  </p:stCondLst>
                                  <p:childTnLst>
                                    <p:animMotion origin="layout" path="M 0 0 L 0 -3.31898 " pathEditMode="relative" rAng="0" ptsTypes="AA">
                                      <p:cBhvr>
                                        <p:cTn id="30" dur="2240" fill="hold"/>
                                        <p:tgtEl>
                                          <p:spTgt spid="6"/>
                                        </p:tgtEl>
                                        <p:attrNameLst>
                                          <p:attrName>ppt_x</p:attrName>
                                          <p:attrName>ppt_y</p:attrName>
                                        </p:attrNameLst>
                                      </p:cBhvr>
                                      <p:rCtr x="0" y="-165949"/>
                                    </p:animMotion>
                                  </p:childTnLst>
                                </p:cTn>
                              </p:par>
                              <p:par>
                                <p:cTn id="31" presetID="1" presetClass="entr" presetSubtype="0" fill="hold" grpId="0" nodeType="withEffect">
                                  <p:stCondLst>
                                    <p:cond delay="252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2520"/>
                                  </p:stCondLst>
                                  <p:childTnLst>
                                    <p:set>
                                      <p:cBhvr>
                                        <p:cTn id="34" dur="1" fill="hold">
                                          <p:stCondLst>
                                            <p:cond delay="0"/>
                                          </p:stCondLst>
                                        </p:cTn>
                                        <p:tgtEl>
                                          <p:spTgt spid="11"/>
                                        </p:tgtEl>
                                        <p:attrNameLst>
                                          <p:attrName>style.visibility</p:attrName>
                                        </p:attrNameLst>
                                      </p:cBhvr>
                                      <p:to>
                                        <p:strVal val="visible"/>
                                      </p:to>
                                    </p:set>
                                  </p:childTnLst>
                                </p:cTn>
                              </p:par>
                              <p:par>
                                <p:cTn id="35" presetID="64" presetClass="path" presetSubtype="0" accel="50000" fill="hold" grpId="1" nodeType="withEffect">
                                  <p:stCondLst>
                                    <p:cond delay="1840"/>
                                  </p:stCondLst>
                                  <p:childTnLst>
                                    <p:animMotion origin="layout" path="M 0 3.33333E-6 L 0 -3.31898 " pathEditMode="relative" rAng="0" ptsTypes="AA">
                                      <p:cBhvr>
                                        <p:cTn id="36" dur="2240" fill="hold"/>
                                        <p:tgtEl>
                                          <p:spTgt spid="14"/>
                                        </p:tgtEl>
                                        <p:attrNameLst>
                                          <p:attrName>ppt_x</p:attrName>
                                          <p:attrName>ppt_y</p:attrName>
                                        </p:attrNameLst>
                                      </p:cBhvr>
                                      <p:rCtr x="0" y="-165949"/>
                                    </p:animMotion>
                                  </p:childTnLst>
                                  <p:subTnLst>
                                    <p:set>
                                      <p:cBhvr override="childStyle">
                                        <p:cTn dur="1" fill="hold" display="0" masterRel="sameClick" afterEffect="1">
                                          <p:stCondLst>
                                            <p:cond evt="end" delay="0">
                                              <p:tn val="35"/>
                                            </p:cond>
                                          </p:stCondLst>
                                        </p:cTn>
                                        <p:tgtEl>
                                          <p:spTgt spid="14"/>
                                        </p:tgtEl>
                                        <p:attrNameLst>
                                          <p:attrName>style.visibility</p:attrName>
                                        </p:attrNameLst>
                                      </p:cBhvr>
                                      <p:to>
                                        <p:strVal val="hidden"/>
                                      </p:to>
                                    </p:set>
                                  </p:subTnLst>
                                </p:cTn>
                              </p:par>
                              <p:par>
                                <p:cTn id="37" presetID="1" presetClass="entr" presetSubtype="0" fill="hold" grpId="0" nodeType="withEffect">
                                  <p:stCondLst>
                                    <p:cond delay="408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408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grpId="0" nodeType="withEffect">
                                  <p:stCondLst>
                                    <p:cond delay="628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7" grpId="0"/>
      <p:bldP spid="7" grpId="1"/>
      <p:bldP spid="8" grpId="0"/>
      <p:bldP spid="8" grpId="2"/>
      <p:bldP spid="8" grpId="3"/>
      <p:bldP spid="9" grpId="0"/>
      <p:bldP spid="9" grpId="1"/>
      <p:bldP spid="5" grpId="0" animBg="1"/>
      <p:bldP spid="5" grpId="1" animBg="1"/>
      <p:bldP spid="6" grpId="0"/>
      <p:bldP spid="6" grpId="1"/>
      <p:bldP spid="11" grpId="0" animBg="1"/>
      <p:bldP spid="14" grpId="0"/>
      <p:bldP spid="14" grpId="1"/>
      <p:bldP spid="12" grpId="0" animBg="1"/>
      <p:bldP spid="1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4028768" y="2433917"/>
            <a:ext cx="4134465" cy="1384995"/>
          </a:xfrm>
          <a:prstGeom prst="rect">
            <a:avLst/>
          </a:prstGeom>
          <a:noFill/>
        </p:spPr>
        <p:txBody>
          <a:bodyPr wrap="none" rtlCol="0">
            <a:spAutoFit/>
          </a:bodyPr>
          <a:lstStyle/>
          <a:p>
            <a:pPr algn="ctr"/>
            <a:r>
              <a:rPr lang="zh-CN" altLang="en-US" sz="2800" dirty="0"/>
              <a:t>粗暴提醒</a:t>
            </a:r>
            <a:endParaRPr lang="en-US" altLang="zh-CN" sz="2800" dirty="0"/>
          </a:p>
          <a:p>
            <a:pPr algn="ctr"/>
            <a:endParaRPr lang="en-US" altLang="zh-CN" sz="2800" dirty="0"/>
          </a:p>
          <a:p>
            <a:pPr algn="ctr"/>
            <a:r>
              <a:rPr lang="zh-CN" altLang="en-US" sz="2800" dirty="0"/>
              <a:t>导出视频观看，效果更佳</a:t>
            </a:r>
          </a:p>
        </p:txBody>
      </p:sp>
      <p:sp>
        <p:nvSpPr>
          <p:cNvPr id="3"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20915105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5285522" y="2433917"/>
            <a:ext cx="1620957" cy="1384995"/>
          </a:xfrm>
          <a:prstGeom prst="rect">
            <a:avLst/>
          </a:prstGeom>
          <a:noFill/>
        </p:spPr>
        <p:txBody>
          <a:bodyPr wrap="none" rtlCol="0">
            <a:spAutoFit/>
          </a:bodyPr>
          <a:lstStyle/>
          <a:p>
            <a:pPr algn="ctr">
              <a:lnSpc>
                <a:spcPct val="150000"/>
              </a:lnSpc>
            </a:pPr>
            <a:r>
              <a:rPr lang="zh-CN" altLang="en-US" sz="2800" dirty="0"/>
              <a:t>字体：</a:t>
            </a:r>
            <a:endParaRPr lang="en-US" altLang="zh-CN" sz="2800" dirty="0"/>
          </a:p>
          <a:p>
            <a:pPr algn="ctr">
              <a:lnSpc>
                <a:spcPct val="150000"/>
              </a:lnSpc>
            </a:pPr>
            <a:r>
              <a:rPr lang="zh-CN" altLang="en-US" sz="2800" dirty="0"/>
              <a:t>苹方简体</a:t>
            </a:r>
            <a:endParaRPr lang="en-US" altLang="zh-CN" sz="2800" dirty="0"/>
          </a:p>
        </p:txBody>
      </p:sp>
      <p:sp>
        <p:nvSpPr>
          <p:cNvPr id="3"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08395853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512541" y="5692347"/>
            <a:ext cx="864975" cy="49426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731" h="370701">
                <a:moveTo>
                  <a:pt x="0" y="364523"/>
                </a:moveTo>
                <a:lnTo>
                  <a:pt x="237868" y="0"/>
                </a:lnTo>
                <a:lnTo>
                  <a:pt x="648731" y="18534"/>
                </a:lnTo>
                <a:lnTo>
                  <a:pt x="454112" y="370701"/>
                </a:lnTo>
                <a:lnTo>
                  <a:pt x="0" y="36452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44562" y="5708821"/>
            <a:ext cx="807311" cy="47779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483" h="358346">
                <a:moveTo>
                  <a:pt x="0" y="352168"/>
                </a:moveTo>
                <a:lnTo>
                  <a:pt x="188441" y="2"/>
                </a:lnTo>
                <a:lnTo>
                  <a:pt x="605483" y="0"/>
                </a:lnTo>
                <a:lnTo>
                  <a:pt x="454112" y="358346"/>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160107" y="5708822"/>
            <a:ext cx="749645"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34" h="352168">
                <a:moveTo>
                  <a:pt x="0" y="352168"/>
                </a:moveTo>
                <a:lnTo>
                  <a:pt x="132836" y="12359"/>
                </a:lnTo>
                <a:lnTo>
                  <a:pt x="562234"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000365" y="5708822"/>
            <a:ext cx="667267"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50" h="352168">
                <a:moveTo>
                  <a:pt x="0" y="352168"/>
                </a:moveTo>
                <a:lnTo>
                  <a:pt x="89588" y="2"/>
                </a:lnTo>
                <a:lnTo>
                  <a:pt x="500450"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902605" y="5155216"/>
            <a:ext cx="762667"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000" h="284746">
                <a:moveTo>
                  <a:pt x="0" y="276034"/>
                </a:moveTo>
                <a:lnTo>
                  <a:pt x="207774" y="284"/>
                </a:lnTo>
                <a:lnTo>
                  <a:pt x="572000"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644237" y="5149598"/>
            <a:ext cx="717720" cy="3852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290" h="288959">
                <a:moveTo>
                  <a:pt x="0" y="280247"/>
                </a:moveTo>
                <a:lnTo>
                  <a:pt x="161423" y="8711"/>
                </a:lnTo>
                <a:lnTo>
                  <a:pt x="538290" y="0"/>
                </a:lnTo>
                <a:lnTo>
                  <a:pt x="419547" y="288959"/>
                </a:lnTo>
                <a:lnTo>
                  <a:pt x="0" y="2802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85812" y="5161213"/>
            <a:ext cx="654875" cy="37366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156" h="280248">
                <a:moveTo>
                  <a:pt x="0" y="271536"/>
                </a:moveTo>
                <a:lnTo>
                  <a:pt x="109576" y="0"/>
                </a:lnTo>
                <a:lnTo>
                  <a:pt x="491156" y="715"/>
                </a:lnTo>
                <a:lnTo>
                  <a:pt x="419547" y="280248"/>
                </a:lnTo>
                <a:lnTo>
                  <a:pt x="0" y="27153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27388" y="5162167"/>
            <a:ext cx="610883" cy="372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62" h="279533">
                <a:moveTo>
                  <a:pt x="0" y="270821"/>
                </a:moveTo>
                <a:lnTo>
                  <a:pt x="76582" y="3998"/>
                </a:lnTo>
                <a:lnTo>
                  <a:pt x="458162" y="0"/>
                </a:lnTo>
                <a:lnTo>
                  <a:pt x="419547" y="279533"/>
                </a:lnTo>
                <a:lnTo>
                  <a:pt x="0" y="2708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55954" y="4025140"/>
            <a:ext cx="467295"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471" h="159086">
                <a:moveTo>
                  <a:pt x="0" y="159086"/>
                </a:moveTo>
                <a:lnTo>
                  <a:pt x="47561" y="4497"/>
                </a:lnTo>
                <a:lnTo>
                  <a:pt x="350471"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4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398747" y="4025140"/>
            <a:ext cx="44641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14" h="159086">
                <a:moveTo>
                  <a:pt x="0" y="159086"/>
                </a:moveTo>
                <a:lnTo>
                  <a:pt x="31903" y="1366"/>
                </a:lnTo>
                <a:lnTo>
                  <a:pt x="334814"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968689" y="3762097"/>
            <a:ext cx="413017"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3" h="134033">
                <a:moveTo>
                  <a:pt x="0" y="134033"/>
                </a:moveTo>
                <a:lnTo>
                  <a:pt x="44430" y="1367"/>
                </a:lnTo>
                <a:lnTo>
                  <a:pt x="309763"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5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461379" y="3762097"/>
            <a:ext cx="396316"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237" h="134033">
                <a:moveTo>
                  <a:pt x="0" y="134033"/>
                </a:moveTo>
                <a:lnTo>
                  <a:pt x="25641" y="1367"/>
                </a:lnTo>
                <a:lnTo>
                  <a:pt x="297237"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378529" y="3166978"/>
            <a:ext cx="387396"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648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23885"/>
              <a:gd name="connsiteY0" fmla="*/ 86933 h 90883"/>
              <a:gd name="connsiteX1" fmla="*/ 57672 w 323885"/>
              <a:gd name="connsiteY1" fmla="*/ 0 h 90883"/>
              <a:gd name="connsiteX2" fmla="*/ 323885 w 323885"/>
              <a:gd name="connsiteY2" fmla="*/ 3266 h 90883"/>
              <a:gd name="connsiteX3" fmla="*/ 236648 w 323885"/>
              <a:gd name="connsiteY3" fmla="*/ 90883 h 90883"/>
              <a:gd name="connsiteX4" fmla="*/ 0 w 323885"/>
              <a:gd name="connsiteY4" fmla="*/ 86933 h 90883"/>
              <a:gd name="connsiteX0" fmla="*/ 0 w 290547"/>
              <a:gd name="connsiteY0" fmla="*/ 86933 h 90883"/>
              <a:gd name="connsiteX1" fmla="*/ 57672 w 290547"/>
              <a:gd name="connsiteY1" fmla="*/ 0 h 90883"/>
              <a:gd name="connsiteX2" fmla="*/ 290547 w 290547"/>
              <a:gd name="connsiteY2" fmla="*/ 3266 h 90883"/>
              <a:gd name="connsiteX3" fmla="*/ 236648 w 290547"/>
              <a:gd name="connsiteY3" fmla="*/ 90883 h 90883"/>
              <a:gd name="connsiteX4" fmla="*/ 0 w 290547"/>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47" h="90883">
                <a:moveTo>
                  <a:pt x="0" y="86933"/>
                </a:moveTo>
                <a:lnTo>
                  <a:pt x="57672" y="0"/>
                </a:lnTo>
                <a:lnTo>
                  <a:pt x="290547" y="3266"/>
                </a:lnTo>
                <a:lnTo>
                  <a:pt x="236648"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775403" y="3163803"/>
            <a:ext cx="377872" cy="1243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9314 h 93264"/>
              <a:gd name="connsiteX1" fmla="*/ 55291 w 331029"/>
              <a:gd name="connsiteY1" fmla="*/ 0 h 93264"/>
              <a:gd name="connsiteX2" fmla="*/ 331029 w 331029"/>
              <a:gd name="connsiteY2" fmla="*/ 5647 h 93264"/>
              <a:gd name="connsiteX3" fmla="*/ 243792 w 331029"/>
              <a:gd name="connsiteY3" fmla="*/ 93264 h 93264"/>
              <a:gd name="connsiteX4" fmla="*/ 0 w 331029"/>
              <a:gd name="connsiteY4" fmla="*/ 89314 h 93264"/>
              <a:gd name="connsiteX0" fmla="*/ 0 w 283404"/>
              <a:gd name="connsiteY0" fmla="*/ 89314 h 93264"/>
              <a:gd name="connsiteX1" fmla="*/ 55291 w 283404"/>
              <a:gd name="connsiteY1" fmla="*/ 0 h 93264"/>
              <a:gd name="connsiteX2" fmla="*/ 283404 w 283404"/>
              <a:gd name="connsiteY2" fmla="*/ 5647 h 93264"/>
              <a:gd name="connsiteX3" fmla="*/ 243792 w 283404"/>
              <a:gd name="connsiteY3" fmla="*/ 93264 h 93264"/>
              <a:gd name="connsiteX4" fmla="*/ 0 w 283404"/>
              <a:gd name="connsiteY4" fmla="*/ 89314 h 9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93264">
                <a:moveTo>
                  <a:pt x="0" y="89314"/>
                </a:moveTo>
                <a:lnTo>
                  <a:pt x="55291" y="0"/>
                </a:lnTo>
                <a:lnTo>
                  <a:pt x="283404" y="5647"/>
                </a:lnTo>
                <a:lnTo>
                  <a:pt x="243792" y="93264"/>
                </a:lnTo>
                <a:lnTo>
                  <a:pt x="0" y="893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181803" y="3171333"/>
            <a:ext cx="361997" cy="11682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3667 h 87617"/>
              <a:gd name="connsiteX1" fmla="*/ 31478 w 331029"/>
              <a:gd name="connsiteY1" fmla="*/ 1497 h 87617"/>
              <a:gd name="connsiteX2" fmla="*/ 331029 w 331029"/>
              <a:gd name="connsiteY2" fmla="*/ 0 h 87617"/>
              <a:gd name="connsiteX3" fmla="*/ 243792 w 331029"/>
              <a:gd name="connsiteY3" fmla="*/ 87617 h 87617"/>
              <a:gd name="connsiteX4" fmla="*/ 0 w 331029"/>
              <a:gd name="connsiteY4" fmla="*/ 83667 h 87617"/>
              <a:gd name="connsiteX0" fmla="*/ 0 w 271498"/>
              <a:gd name="connsiteY0" fmla="*/ 83667 h 87617"/>
              <a:gd name="connsiteX1" fmla="*/ 31478 w 271498"/>
              <a:gd name="connsiteY1" fmla="*/ 1497 h 87617"/>
              <a:gd name="connsiteX2" fmla="*/ 271498 w 271498"/>
              <a:gd name="connsiteY2" fmla="*/ 0 h 87617"/>
              <a:gd name="connsiteX3" fmla="*/ 243792 w 271498"/>
              <a:gd name="connsiteY3" fmla="*/ 87617 h 87617"/>
              <a:gd name="connsiteX4" fmla="*/ 0 w 271498"/>
              <a:gd name="connsiteY4" fmla="*/ 83667 h 87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8" h="87617">
                <a:moveTo>
                  <a:pt x="0" y="83667"/>
                </a:moveTo>
                <a:lnTo>
                  <a:pt x="31478" y="1497"/>
                </a:lnTo>
                <a:lnTo>
                  <a:pt x="271498" y="0"/>
                </a:lnTo>
                <a:lnTo>
                  <a:pt x="243792" y="87617"/>
                </a:lnTo>
                <a:lnTo>
                  <a:pt x="0" y="83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7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585028" y="3166978"/>
            <a:ext cx="336597"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8" h="90883">
                <a:moveTo>
                  <a:pt x="0" y="86933"/>
                </a:moveTo>
                <a:lnTo>
                  <a:pt x="21954" y="0"/>
                </a:lnTo>
                <a:lnTo>
                  <a:pt x="252448"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480126" y="3024101"/>
            <a:ext cx="365172" cy="989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879" h="74214">
                <a:moveTo>
                  <a:pt x="0" y="72645"/>
                </a:moveTo>
                <a:lnTo>
                  <a:pt x="52908" y="0"/>
                </a:lnTo>
                <a:lnTo>
                  <a:pt x="273879" y="884"/>
                </a:lnTo>
                <a:lnTo>
                  <a:pt x="229505" y="74214"/>
                </a:lnTo>
                <a:lnTo>
                  <a:pt x="0" y="7264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4864301" y="3020926"/>
            <a:ext cx="349297"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73" h="76595">
                <a:moveTo>
                  <a:pt x="0" y="75026"/>
                </a:moveTo>
                <a:lnTo>
                  <a:pt x="33858" y="0"/>
                </a:lnTo>
                <a:lnTo>
                  <a:pt x="261973" y="884"/>
                </a:lnTo>
                <a:lnTo>
                  <a:pt x="229505"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248475"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623126"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932895" y="5692347"/>
            <a:ext cx="864975" cy="49426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731" h="370701">
                <a:moveTo>
                  <a:pt x="0" y="364523"/>
                </a:moveTo>
                <a:lnTo>
                  <a:pt x="237868" y="0"/>
                </a:lnTo>
                <a:lnTo>
                  <a:pt x="648731" y="18534"/>
                </a:lnTo>
                <a:lnTo>
                  <a:pt x="454112" y="370701"/>
                </a:lnTo>
                <a:lnTo>
                  <a:pt x="0" y="36452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58538" y="5708821"/>
            <a:ext cx="807311" cy="47779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483" h="358346">
                <a:moveTo>
                  <a:pt x="0" y="352168"/>
                </a:moveTo>
                <a:lnTo>
                  <a:pt x="188441" y="2"/>
                </a:lnTo>
                <a:lnTo>
                  <a:pt x="605483" y="0"/>
                </a:lnTo>
                <a:lnTo>
                  <a:pt x="454112" y="358346"/>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400658" y="5708822"/>
            <a:ext cx="749645"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34" h="352168">
                <a:moveTo>
                  <a:pt x="0" y="352168"/>
                </a:moveTo>
                <a:lnTo>
                  <a:pt x="132836" y="12359"/>
                </a:lnTo>
                <a:lnTo>
                  <a:pt x="562234"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642777" y="5708822"/>
            <a:ext cx="667267"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50" h="352168">
                <a:moveTo>
                  <a:pt x="0" y="352168"/>
                </a:moveTo>
                <a:lnTo>
                  <a:pt x="89588" y="2"/>
                </a:lnTo>
                <a:lnTo>
                  <a:pt x="500450" y="0"/>
                </a:lnTo>
                <a:lnTo>
                  <a:pt x="478826"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645137" y="5155216"/>
            <a:ext cx="762667" cy="37966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000" h="284746">
                <a:moveTo>
                  <a:pt x="0" y="276034"/>
                </a:moveTo>
                <a:lnTo>
                  <a:pt x="207774" y="284"/>
                </a:lnTo>
                <a:lnTo>
                  <a:pt x="572000" y="0"/>
                </a:lnTo>
                <a:lnTo>
                  <a:pt x="419547" y="284746"/>
                </a:lnTo>
                <a:lnTo>
                  <a:pt x="0" y="27603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948452" y="5149598"/>
            <a:ext cx="717720" cy="3852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290" h="288959">
                <a:moveTo>
                  <a:pt x="0" y="280247"/>
                </a:moveTo>
                <a:lnTo>
                  <a:pt x="161423" y="8711"/>
                </a:lnTo>
                <a:lnTo>
                  <a:pt x="538290" y="0"/>
                </a:lnTo>
                <a:lnTo>
                  <a:pt x="419547" y="288959"/>
                </a:lnTo>
                <a:lnTo>
                  <a:pt x="0" y="2802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269723" y="5161213"/>
            <a:ext cx="654875" cy="37366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156" h="280248">
                <a:moveTo>
                  <a:pt x="0" y="271536"/>
                </a:moveTo>
                <a:lnTo>
                  <a:pt x="109576" y="0"/>
                </a:lnTo>
                <a:lnTo>
                  <a:pt x="491156" y="715"/>
                </a:lnTo>
                <a:lnTo>
                  <a:pt x="419547" y="280248"/>
                </a:lnTo>
                <a:lnTo>
                  <a:pt x="0" y="27153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572139" y="5162167"/>
            <a:ext cx="610883" cy="372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62" h="279533">
                <a:moveTo>
                  <a:pt x="0" y="270821"/>
                </a:moveTo>
                <a:lnTo>
                  <a:pt x="76582" y="3998"/>
                </a:lnTo>
                <a:lnTo>
                  <a:pt x="458162" y="0"/>
                </a:lnTo>
                <a:lnTo>
                  <a:pt x="419547" y="279533"/>
                </a:lnTo>
                <a:lnTo>
                  <a:pt x="0" y="27082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369200" y="4701547"/>
            <a:ext cx="688587" cy="31141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440" h="233559">
                <a:moveTo>
                  <a:pt x="0" y="224847"/>
                </a:moveTo>
                <a:lnTo>
                  <a:pt x="147769" y="4497"/>
                </a:lnTo>
                <a:lnTo>
                  <a:pt x="516440" y="0"/>
                </a:lnTo>
                <a:lnTo>
                  <a:pt x="381969" y="233559"/>
                </a:lnTo>
                <a:lnTo>
                  <a:pt x="0" y="22484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759600" y="4709899"/>
            <a:ext cx="634307" cy="30397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18585 h 227297"/>
              <a:gd name="connsiteX1" fmla="*/ 201005 w 582202"/>
              <a:gd name="connsiteY1" fmla="*/ 1366 h 227297"/>
              <a:gd name="connsiteX2" fmla="*/ 582202 w 582202"/>
              <a:gd name="connsiteY2" fmla="*/ 0 h 227297"/>
              <a:gd name="connsiteX3" fmla="*/ 394495 w 582202"/>
              <a:gd name="connsiteY3" fmla="*/ 227297 h 227297"/>
              <a:gd name="connsiteX4" fmla="*/ 0 w 582202"/>
              <a:gd name="connsiteY4" fmla="*/ 218585 h 227297"/>
              <a:gd name="connsiteX0" fmla="*/ 0 w 554018"/>
              <a:gd name="connsiteY0" fmla="*/ 217219 h 225931"/>
              <a:gd name="connsiteX1" fmla="*/ 201005 w 554018"/>
              <a:gd name="connsiteY1" fmla="*/ 0 h 225931"/>
              <a:gd name="connsiteX2" fmla="*/ 554018 w 554018"/>
              <a:gd name="connsiteY2" fmla="*/ 1766 h 225931"/>
              <a:gd name="connsiteX3" fmla="*/ 394495 w 554018"/>
              <a:gd name="connsiteY3" fmla="*/ 225931 h 225931"/>
              <a:gd name="connsiteX4" fmla="*/ 0 w 554018"/>
              <a:gd name="connsiteY4" fmla="*/ 217219 h 225931"/>
              <a:gd name="connsiteX0" fmla="*/ 0 w 554018"/>
              <a:gd name="connsiteY0" fmla="*/ 220350 h 229062"/>
              <a:gd name="connsiteX1" fmla="*/ 172821 w 554018"/>
              <a:gd name="connsiteY1" fmla="*/ 0 h 229062"/>
              <a:gd name="connsiteX2" fmla="*/ 554018 w 554018"/>
              <a:gd name="connsiteY2" fmla="*/ 4897 h 229062"/>
              <a:gd name="connsiteX3" fmla="*/ 394495 w 554018"/>
              <a:gd name="connsiteY3" fmla="*/ 229062 h 229062"/>
              <a:gd name="connsiteX4" fmla="*/ 0 w 554018"/>
              <a:gd name="connsiteY4" fmla="*/ 220350 h 229062"/>
              <a:gd name="connsiteX0" fmla="*/ 0 w 528966"/>
              <a:gd name="connsiteY0" fmla="*/ 224847 h 233559"/>
              <a:gd name="connsiteX1" fmla="*/ 172821 w 528966"/>
              <a:gd name="connsiteY1" fmla="*/ 4497 h 233559"/>
              <a:gd name="connsiteX2" fmla="*/ 528966 w 528966"/>
              <a:gd name="connsiteY2" fmla="*/ 0 h 233559"/>
              <a:gd name="connsiteX3" fmla="*/ 394495 w 528966"/>
              <a:gd name="connsiteY3" fmla="*/ 233559 h 233559"/>
              <a:gd name="connsiteX4" fmla="*/ 0 w 528966"/>
              <a:gd name="connsiteY4" fmla="*/ 224847 h 233559"/>
              <a:gd name="connsiteX0" fmla="*/ 0 w 516440"/>
              <a:gd name="connsiteY0" fmla="*/ 224847 h 233559"/>
              <a:gd name="connsiteX1" fmla="*/ 160295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47769 w 516440"/>
              <a:gd name="connsiteY1" fmla="*/ 4497 h 233559"/>
              <a:gd name="connsiteX2" fmla="*/ 516440 w 516440"/>
              <a:gd name="connsiteY2" fmla="*/ 0 h 233559"/>
              <a:gd name="connsiteX3" fmla="*/ 381969 w 516440"/>
              <a:gd name="connsiteY3" fmla="*/ 233559 h 233559"/>
              <a:gd name="connsiteX4" fmla="*/ 0 w 516440"/>
              <a:gd name="connsiteY4" fmla="*/ 224847 h 233559"/>
              <a:gd name="connsiteX0" fmla="*/ 0 w 516440"/>
              <a:gd name="connsiteY0" fmla="*/ 224847 h 233559"/>
              <a:gd name="connsiteX1" fmla="*/ 125849 w 516440"/>
              <a:gd name="connsiteY1" fmla="*/ 7628 h 233559"/>
              <a:gd name="connsiteX2" fmla="*/ 516440 w 516440"/>
              <a:gd name="connsiteY2" fmla="*/ 0 h 233559"/>
              <a:gd name="connsiteX3" fmla="*/ 381969 w 516440"/>
              <a:gd name="connsiteY3" fmla="*/ 233559 h 233559"/>
              <a:gd name="connsiteX4" fmla="*/ 0 w 516440"/>
              <a:gd name="connsiteY4" fmla="*/ 224847 h 233559"/>
              <a:gd name="connsiteX0" fmla="*/ 0 w 481993"/>
              <a:gd name="connsiteY0" fmla="*/ 218584 h 227296"/>
              <a:gd name="connsiteX1" fmla="*/ 125849 w 481993"/>
              <a:gd name="connsiteY1" fmla="*/ 1365 h 227296"/>
              <a:gd name="connsiteX2" fmla="*/ 481993 w 481993"/>
              <a:gd name="connsiteY2" fmla="*/ 0 h 227296"/>
              <a:gd name="connsiteX3" fmla="*/ 381969 w 481993"/>
              <a:gd name="connsiteY3" fmla="*/ 227296 h 227296"/>
              <a:gd name="connsiteX4" fmla="*/ 0 w 481993"/>
              <a:gd name="connsiteY4" fmla="*/ 218584 h 227296"/>
              <a:gd name="connsiteX0" fmla="*/ 0 w 475730"/>
              <a:gd name="connsiteY0" fmla="*/ 227979 h 227979"/>
              <a:gd name="connsiteX1" fmla="*/ 119586 w 475730"/>
              <a:gd name="connsiteY1" fmla="*/ 1365 h 227979"/>
              <a:gd name="connsiteX2" fmla="*/ 475730 w 475730"/>
              <a:gd name="connsiteY2" fmla="*/ 0 h 227979"/>
              <a:gd name="connsiteX3" fmla="*/ 375706 w 475730"/>
              <a:gd name="connsiteY3" fmla="*/ 227296 h 227979"/>
              <a:gd name="connsiteX4" fmla="*/ 0 w 475730"/>
              <a:gd name="connsiteY4" fmla="*/ 227979 h 227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30" h="227979">
                <a:moveTo>
                  <a:pt x="0" y="227979"/>
                </a:moveTo>
                <a:lnTo>
                  <a:pt x="119586" y="1365"/>
                </a:lnTo>
                <a:lnTo>
                  <a:pt x="475730" y="0"/>
                </a:lnTo>
                <a:lnTo>
                  <a:pt x="375706" y="227296"/>
                </a:lnTo>
                <a:lnTo>
                  <a:pt x="0" y="22797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168781" y="4329942"/>
            <a:ext cx="617609" cy="26130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207" h="195982">
                <a:moveTo>
                  <a:pt x="0" y="187270"/>
                </a:moveTo>
                <a:lnTo>
                  <a:pt x="132112" y="7630"/>
                </a:lnTo>
                <a:lnTo>
                  <a:pt x="463207" y="0"/>
                </a:lnTo>
                <a:lnTo>
                  <a:pt x="353785" y="195982"/>
                </a:lnTo>
                <a:lnTo>
                  <a:pt x="0" y="18727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613459" y="4325766"/>
            <a:ext cx="580032" cy="26548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1006 h 181006"/>
              <a:gd name="connsiteX1" fmla="*/ 150901 w 528967"/>
              <a:gd name="connsiteY1" fmla="*/ 1366 h 181006"/>
              <a:gd name="connsiteX2" fmla="*/ 528967 w 528967"/>
              <a:gd name="connsiteY2" fmla="*/ 0 h 181006"/>
              <a:gd name="connsiteX3" fmla="*/ 375706 w 528967"/>
              <a:gd name="connsiteY3" fmla="*/ 180323 h 181006"/>
              <a:gd name="connsiteX4" fmla="*/ 0 w 528967"/>
              <a:gd name="connsiteY4" fmla="*/ 181006 h 181006"/>
              <a:gd name="connsiteX0" fmla="*/ 0 w 475732"/>
              <a:gd name="connsiteY0" fmla="*/ 184138 h 184138"/>
              <a:gd name="connsiteX1" fmla="*/ 150901 w 475732"/>
              <a:gd name="connsiteY1" fmla="*/ 4498 h 184138"/>
              <a:gd name="connsiteX2" fmla="*/ 475732 w 475732"/>
              <a:gd name="connsiteY2" fmla="*/ 0 h 184138"/>
              <a:gd name="connsiteX3" fmla="*/ 375706 w 475732"/>
              <a:gd name="connsiteY3" fmla="*/ 183455 h 184138"/>
              <a:gd name="connsiteX4" fmla="*/ 0 w 475732"/>
              <a:gd name="connsiteY4" fmla="*/ 184138 h 184138"/>
              <a:gd name="connsiteX0" fmla="*/ 0 w 475732"/>
              <a:gd name="connsiteY0" fmla="*/ 184138 h 192850"/>
              <a:gd name="connsiteX1" fmla="*/ 150901 w 475732"/>
              <a:gd name="connsiteY1" fmla="*/ 4498 h 192850"/>
              <a:gd name="connsiteX2" fmla="*/ 475732 w 475732"/>
              <a:gd name="connsiteY2" fmla="*/ 0 h 192850"/>
              <a:gd name="connsiteX3" fmla="*/ 353785 w 475732"/>
              <a:gd name="connsiteY3" fmla="*/ 192850 h 192850"/>
              <a:gd name="connsiteX4" fmla="*/ 0 w 475732"/>
              <a:gd name="connsiteY4" fmla="*/ 184138 h 192850"/>
              <a:gd name="connsiteX0" fmla="*/ 0 w 485127"/>
              <a:gd name="connsiteY0" fmla="*/ 184138 h 192850"/>
              <a:gd name="connsiteX1" fmla="*/ 150901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85127"/>
              <a:gd name="connsiteY0" fmla="*/ 184138 h 192850"/>
              <a:gd name="connsiteX1" fmla="*/ 132112 w 485127"/>
              <a:gd name="connsiteY1" fmla="*/ 4498 h 192850"/>
              <a:gd name="connsiteX2" fmla="*/ 485127 w 485127"/>
              <a:gd name="connsiteY2" fmla="*/ 0 h 192850"/>
              <a:gd name="connsiteX3" fmla="*/ 353785 w 485127"/>
              <a:gd name="connsiteY3" fmla="*/ 192850 h 192850"/>
              <a:gd name="connsiteX4" fmla="*/ 0 w 485127"/>
              <a:gd name="connsiteY4" fmla="*/ 184138 h 192850"/>
              <a:gd name="connsiteX0" fmla="*/ 0 w 463207"/>
              <a:gd name="connsiteY0" fmla="*/ 187270 h 195982"/>
              <a:gd name="connsiteX1" fmla="*/ 132112 w 463207"/>
              <a:gd name="connsiteY1" fmla="*/ 7630 h 195982"/>
              <a:gd name="connsiteX2" fmla="*/ 463207 w 463207"/>
              <a:gd name="connsiteY2" fmla="*/ 0 h 195982"/>
              <a:gd name="connsiteX3" fmla="*/ 353785 w 463207"/>
              <a:gd name="connsiteY3" fmla="*/ 195982 h 195982"/>
              <a:gd name="connsiteX4" fmla="*/ 0 w 463207"/>
              <a:gd name="connsiteY4" fmla="*/ 187270 h 195982"/>
              <a:gd name="connsiteX0" fmla="*/ 0 w 463207"/>
              <a:gd name="connsiteY0" fmla="*/ 187270 h 195982"/>
              <a:gd name="connsiteX1" fmla="*/ 107060 w 463207"/>
              <a:gd name="connsiteY1" fmla="*/ 1367 h 195982"/>
              <a:gd name="connsiteX2" fmla="*/ 463207 w 463207"/>
              <a:gd name="connsiteY2" fmla="*/ 0 h 195982"/>
              <a:gd name="connsiteX3" fmla="*/ 353785 w 463207"/>
              <a:gd name="connsiteY3" fmla="*/ 195982 h 195982"/>
              <a:gd name="connsiteX4" fmla="*/ 0 w 463207"/>
              <a:gd name="connsiteY4" fmla="*/ 187270 h 195982"/>
              <a:gd name="connsiteX0" fmla="*/ 0 w 444418"/>
              <a:gd name="connsiteY0" fmla="*/ 187270 h 195982"/>
              <a:gd name="connsiteX1" fmla="*/ 107060 w 444418"/>
              <a:gd name="connsiteY1" fmla="*/ 1367 h 195982"/>
              <a:gd name="connsiteX2" fmla="*/ 444418 w 444418"/>
              <a:gd name="connsiteY2" fmla="*/ 0 h 195982"/>
              <a:gd name="connsiteX3" fmla="*/ 353785 w 444418"/>
              <a:gd name="connsiteY3" fmla="*/ 195982 h 195982"/>
              <a:gd name="connsiteX4" fmla="*/ 0 w 444418"/>
              <a:gd name="connsiteY4" fmla="*/ 187270 h 195982"/>
              <a:gd name="connsiteX0" fmla="*/ 0 w 435024"/>
              <a:gd name="connsiteY0" fmla="*/ 190402 h 199114"/>
              <a:gd name="connsiteX1" fmla="*/ 107060 w 435024"/>
              <a:gd name="connsiteY1" fmla="*/ 4499 h 199114"/>
              <a:gd name="connsiteX2" fmla="*/ 435024 w 435024"/>
              <a:gd name="connsiteY2" fmla="*/ 0 h 199114"/>
              <a:gd name="connsiteX3" fmla="*/ 353785 w 435024"/>
              <a:gd name="connsiteY3" fmla="*/ 199114 h 199114"/>
              <a:gd name="connsiteX4" fmla="*/ 0 w 435024"/>
              <a:gd name="connsiteY4" fmla="*/ 190402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24" h="199114">
                <a:moveTo>
                  <a:pt x="0" y="190402"/>
                </a:moveTo>
                <a:lnTo>
                  <a:pt x="107060" y="4499"/>
                </a:lnTo>
                <a:lnTo>
                  <a:pt x="435024" y="0"/>
                </a:lnTo>
                <a:lnTo>
                  <a:pt x="353785" y="199114"/>
                </a:lnTo>
                <a:lnTo>
                  <a:pt x="0" y="1904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8014294" y="4025140"/>
            <a:ext cx="538276"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707" h="159086">
                <a:moveTo>
                  <a:pt x="0" y="159086"/>
                </a:moveTo>
                <a:lnTo>
                  <a:pt x="100797" y="4498"/>
                </a:lnTo>
                <a:lnTo>
                  <a:pt x="403707"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492376" y="4026962"/>
            <a:ext cx="509048" cy="21029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86" h="157720">
                <a:moveTo>
                  <a:pt x="0" y="157720"/>
                </a:moveTo>
                <a:lnTo>
                  <a:pt x="75745" y="0"/>
                </a:lnTo>
                <a:lnTo>
                  <a:pt x="381786" y="1766"/>
                </a:lnTo>
                <a:lnTo>
                  <a:pt x="313076" y="157037"/>
                </a:lnTo>
                <a:lnTo>
                  <a:pt x="0" y="1577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987162" y="4025140"/>
            <a:ext cx="467295"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471" h="159086">
                <a:moveTo>
                  <a:pt x="0" y="159086"/>
                </a:moveTo>
                <a:lnTo>
                  <a:pt x="47561" y="4497"/>
                </a:lnTo>
                <a:lnTo>
                  <a:pt x="350471"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65244" y="4025140"/>
            <a:ext cx="446419" cy="212115"/>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814" h="159086">
                <a:moveTo>
                  <a:pt x="0" y="159086"/>
                </a:moveTo>
                <a:lnTo>
                  <a:pt x="31903" y="1366"/>
                </a:lnTo>
                <a:lnTo>
                  <a:pt x="334814" y="0"/>
                </a:lnTo>
                <a:lnTo>
                  <a:pt x="313076" y="158403"/>
                </a:lnTo>
                <a:lnTo>
                  <a:pt x="0" y="15908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868158" y="3762097"/>
            <a:ext cx="492348"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261" h="133351">
                <a:moveTo>
                  <a:pt x="0" y="130902"/>
                </a:moveTo>
                <a:lnTo>
                  <a:pt x="91402" y="4498"/>
                </a:lnTo>
                <a:lnTo>
                  <a:pt x="36926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2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396344" y="3762097"/>
            <a:ext cx="463121" cy="17780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341" h="133351">
                <a:moveTo>
                  <a:pt x="0" y="130902"/>
                </a:moveTo>
                <a:lnTo>
                  <a:pt x="72613" y="1367"/>
                </a:lnTo>
                <a:lnTo>
                  <a:pt x="347341" y="0"/>
                </a:lnTo>
                <a:lnTo>
                  <a:pt x="294288" y="133351"/>
                </a:lnTo>
                <a:lnTo>
                  <a:pt x="0" y="1309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928705" y="3762097"/>
            <a:ext cx="413017"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3" h="134033">
                <a:moveTo>
                  <a:pt x="0" y="134033"/>
                </a:moveTo>
                <a:lnTo>
                  <a:pt x="44430" y="1367"/>
                </a:lnTo>
                <a:lnTo>
                  <a:pt x="309763"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452715" y="3762097"/>
            <a:ext cx="396316" cy="1787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237" h="134033">
                <a:moveTo>
                  <a:pt x="0" y="134033"/>
                </a:moveTo>
                <a:lnTo>
                  <a:pt x="25641" y="1367"/>
                </a:lnTo>
                <a:lnTo>
                  <a:pt x="297237" y="0"/>
                </a:lnTo>
                <a:lnTo>
                  <a:pt x="281762" y="133351"/>
                </a:lnTo>
                <a:lnTo>
                  <a:pt x="0" y="1340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747075" y="3540806"/>
            <a:ext cx="442243" cy="15692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682" h="117693">
                <a:moveTo>
                  <a:pt x="0" y="108981"/>
                </a:moveTo>
                <a:lnTo>
                  <a:pt x="75745" y="4497"/>
                </a:lnTo>
                <a:lnTo>
                  <a:pt x="331682" y="0"/>
                </a:lnTo>
                <a:lnTo>
                  <a:pt x="259842" y="117693"/>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3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312839" y="3540806"/>
            <a:ext cx="413016" cy="15274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07615 h 116327"/>
              <a:gd name="connsiteX1" fmla="*/ 107060 w 378655"/>
              <a:gd name="connsiteY1" fmla="*/ 0 h 116327"/>
              <a:gd name="connsiteX2" fmla="*/ 378655 w 378655"/>
              <a:gd name="connsiteY2" fmla="*/ 4897 h 116327"/>
              <a:gd name="connsiteX3" fmla="*/ 272368 w 378655"/>
              <a:gd name="connsiteY3" fmla="*/ 116327 h 116327"/>
              <a:gd name="connsiteX4" fmla="*/ 0 w 378655"/>
              <a:gd name="connsiteY4" fmla="*/ 107615 h 116327"/>
              <a:gd name="connsiteX0" fmla="*/ 0 w 366129"/>
              <a:gd name="connsiteY0" fmla="*/ 108981 h 117693"/>
              <a:gd name="connsiteX1" fmla="*/ 107060 w 366129"/>
              <a:gd name="connsiteY1" fmla="*/ 1366 h 117693"/>
              <a:gd name="connsiteX2" fmla="*/ 366129 w 366129"/>
              <a:gd name="connsiteY2" fmla="*/ 0 h 117693"/>
              <a:gd name="connsiteX3" fmla="*/ 272368 w 366129"/>
              <a:gd name="connsiteY3" fmla="*/ 117693 h 117693"/>
              <a:gd name="connsiteX4" fmla="*/ 0 w 366129"/>
              <a:gd name="connsiteY4" fmla="*/ 108981 h 117693"/>
              <a:gd name="connsiteX0" fmla="*/ 0 w 366129"/>
              <a:gd name="connsiteY0" fmla="*/ 108981 h 117693"/>
              <a:gd name="connsiteX1" fmla="*/ 88271 w 366129"/>
              <a:gd name="connsiteY1" fmla="*/ 4497 h 117693"/>
              <a:gd name="connsiteX2" fmla="*/ 366129 w 366129"/>
              <a:gd name="connsiteY2" fmla="*/ 0 h 117693"/>
              <a:gd name="connsiteX3" fmla="*/ 272368 w 366129"/>
              <a:gd name="connsiteY3" fmla="*/ 117693 h 117693"/>
              <a:gd name="connsiteX4" fmla="*/ 0 w 366129"/>
              <a:gd name="connsiteY4" fmla="*/ 108981 h 117693"/>
              <a:gd name="connsiteX0" fmla="*/ 0 w 344208"/>
              <a:gd name="connsiteY0" fmla="*/ 108981 h 117693"/>
              <a:gd name="connsiteX1" fmla="*/ 88271 w 344208"/>
              <a:gd name="connsiteY1" fmla="*/ 4497 h 117693"/>
              <a:gd name="connsiteX2" fmla="*/ 344208 w 344208"/>
              <a:gd name="connsiteY2" fmla="*/ 0 h 117693"/>
              <a:gd name="connsiteX3" fmla="*/ 272368 w 344208"/>
              <a:gd name="connsiteY3" fmla="*/ 117693 h 117693"/>
              <a:gd name="connsiteX4" fmla="*/ 0 w 344208"/>
              <a:gd name="connsiteY4" fmla="*/ 108981 h 117693"/>
              <a:gd name="connsiteX0" fmla="*/ 0 w 331682"/>
              <a:gd name="connsiteY0" fmla="*/ 108981 h 117693"/>
              <a:gd name="connsiteX1" fmla="*/ 75745 w 331682"/>
              <a:gd name="connsiteY1" fmla="*/ 4497 h 117693"/>
              <a:gd name="connsiteX2" fmla="*/ 331682 w 331682"/>
              <a:gd name="connsiteY2" fmla="*/ 0 h 117693"/>
              <a:gd name="connsiteX3" fmla="*/ 259842 w 331682"/>
              <a:gd name="connsiteY3" fmla="*/ 117693 h 117693"/>
              <a:gd name="connsiteX4" fmla="*/ 0 w 331682"/>
              <a:gd name="connsiteY4" fmla="*/ 108981 h 117693"/>
              <a:gd name="connsiteX0" fmla="*/ 0 w 331682"/>
              <a:gd name="connsiteY0" fmla="*/ 108981 h 117693"/>
              <a:gd name="connsiteX1" fmla="*/ 56956 w 331682"/>
              <a:gd name="connsiteY1" fmla="*/ 1366 h 117693"/>
              <a:gd name="connsiteX2" fmla="*/ 331682 w 331682"/>
              <a:gd name="connsiteY2" fmla="*/ 0 h 117693"/>
              <a:gd name="connsiteX3" fmla="*/ 259842 w 331682"/>
              <a:gd name="connsiteY3" fmla="*/ 117693 h 117693"/>
              <a:gd name="connsiteX4" fmla="*/ 0 w 331682"/>
              <a:gd name="connsiteY4" fmla="*/ 108981 h 117693"/>
              <a:gd name="connsiteX0" fmla="*/ 0 w 309762"/>
              <a:gd name="connsiteY0" fmla="*/ 108981 h 117693"/>
              <a:gd name="connsiteX1" fmla="*/ 56956 w 309762"/>
              <a:gd name="connsiteY1" fmla="*/ 1366 h 117693"/>
              <a:gd name="connsiteX2" fmla="*/ 309762 w 309762"/>
              <a:gd name="connsiteY2" fmla="*/ 0 h 117693"/>
              <a:gd name="connsiteX3" fmla="*/ 259842 w 309762"/>
              <a:gd name="connsiteY3" fmla="*/ 117693 h 117693"/>
              <a:gd name="connsiteX4" fmla="*/ 0 w 309762"/>
              <a:gd name="connsiteY4" fmla="*/ 108981 h 117693"/>
              <a:gd name="connsiteX0" fmla="*/ 0 w 309762"/>
              <a:gd name="connsiteY0" fmla="*/ 108981 h 114562"/>
              <a:gd name="connsiteX1" fmla="*/ 56956 w 309762"/>
              <a:gd name="connsiteY1" fmla="*/ 1366 h 114562"/>
              <a:gd name="connsiteX2" fmla="*/ 309762 w 309762"/>
              <a:gd name="connsiteY2" fmla="*/ 0 h 114562"/>
              <a:gd name="connsiteX3" fmla="*/ 266105 w 309762"/>
              <a:gd name="connsiteY3" fmla="*/ 114562 h 114562"/>
              <a:gd name="connsiteX4" fmla="*/ 0 w 309762"/>
              <a:gd name="connsiteY4" fmla="*/ 108981 h 11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62" h="114562">
                <a:moveTo>
                  <a:pt x="0" y="108981"/>
                </a:moveTo>
                <a:lnTo>
                  <a:pt x="56956" y="1366"/>
                </a:lnTo>
                <a:lnTo>
                  <a:pt x="309762" y="0"/>
                </a:lnTo>
                <a:lnTo>
                  <a:pt x="266105" y="114562"/>
                </a:lnTo>
                <a:lnTo>
                  <a:pt x="0" y="10898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630205" y="3344776"/>
            <a:ext cx="431848" cy="130704"/>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86" h="98028">
                <a:moveTo>
                  <a:pt x="0" y="96459"/>
                </a:moveTo>
                <a:lnTo>
                  <a:pt x="83866" y="0"/>
                </a:lnTo>
                <a:lnTo>
                  <a:pt x="323886" y="886"/>
                </a:lnTo>
                <a:lnTo>
                  <a:pt x="258080" y="98028"/>
                </a:lnTo>
                <a:lnTo>
                  <a:pt x="0" y="9645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3"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220632" y="3341601"/>
            <a:ext cx="403272" cy="13387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7955 h 101905"/>
              <a:gd name="connsiteX1" fmla="*/ 83866 w 354842"/>
              <a:gd name="connsiteY1" fmla="*/ 1496 h 101905"/>
              <a:gd name="connsiteX2" fmla="*/ 354842 w 354842"/>
              <a:gd name="connsiteY2" fmla="*/ 0 h 101905"/>
              <a:gd name="connsiteX3" fmla="*/ 260461 w 354842"/>
              <a:gd name="connsiteY3" fmla="*/ 101905 h 101905"/>
              <a:gd name="connsiteX4" fmla="*/ 0 w 354842"/>
              <a:gd name="connsiteY4" fmla="*/ 97955 h 101905"/>
              <a:gd name="connsiteX0" fmla="*/ 0 w 323886"/>
              <a:gd name="connsiteY0" fmla="*/ 96459 h 100409"/>
              <a:gd name="connsiteX1" fmla="*/ 83866 w 323886"/>
              <a:gd name="connsiteY1" fmla="*/ 0 h 100409"/>
              <a:gd name="connsiteX2" fmla="*/ 323886 w 323886"/>
              <a:gd name="connsiteY2" fmla="*/ 886 h 100409"/>
              <a:gd name="connsiteX3" fmla="*/ 260461 w 323886"/>
              <a:gd name="connsiteY3" fmla="*/ 100409 h 100409"/>
              <a:gd name="connsiteX4" fmla="*/ 0 w 323886"/>
              <a:gd name="connsiteY4" fmla="*/ 96459 h 100409"/>
              <a:gd name="connsiteX0" fmla="*/ 0 w 323886"/>
              <a:gd name="connsiteY0" fmla="*/ 96459 h 98028"/>
              <a:gd name="connsiteX1" fmla="*/ 83866 w 323886"/>
              <a:gd name="connsiteY1" fmla="*/ 0 h 98028"/>
              <a:gd name="connsiteX2" fmla="*/ 323886 w 323886"/>
              <a:gd name="connsiteY2" fmla="*/ 886 h 98028"/>
              <a:gd name="connsiteX3" fmla="*/ 258080 w 323886"/>
              <a:gd name="connsiteY3" fmla="*/ 98028 h 98028"/>
              <a:gd name="connsiteX4" fmla="*/ 0 w 323886"/>
              <a:gd name="connsiteY4" fmla="*/ 96459 h 98028"/>
              <a:gd name="connsiteX0" fmla="*/ 0 w 323886"/>
              <a:gd name="connsiteY0" fmla="*/ 98840 h 100409"/>
              <a:gd name="connsiteX1" fmla="*/ 60054 w 323886"/>
              <a:gd name="connsiteY1" fmla="*/ 0 h 100409"/>
              <a:gd name="connsiteX2" fmla="*/ 323886 w 323886"/>
              <a:gd name="connsiteY2" fmla="*/ 3267 h 100409"/>
              <a:gd name="connsiteX3" fmla="*/ 258080 w 323886"/>
              <a:gd name="connsiteY3" fmla="*/ 100409 h 100409"/>
              <a:gd name="connsiteX4" fmla="*/ 0 w 323886"/>
              <a:gd name="connsiteY4" fmla="*/ 98840 h 100409"/>
              <a:gd name="connsiteX0" fmla="*/ 0 w 302454"/>
              <a:gd name="connsiteY0" fmla="*/ 98840 h 100409"/>
              <a:gd name="connsiteX1" fmla="*/ 60054 w 302454"/>
              <a:gd name="connsiteY1" fmla="*/ 0 h 100409"/>
              <a:gd name="connsiteX2" fmla="*/ 302454 w 302454"/>
              <a:gd name="connsiteY2" fmla="*/ 885 h 100409"/>
              <a:gd name="connsiteX3" fmla="*/ 258080 w 302454"/>
              <a:gd name="connsiteY3" fmla="*/ 100409 h 100409"/>
              <a:gd name="connsiteX4" fmla="*/ 0 w 302454"/>
              <a:gd name="connsiteY4" fmla="*/ 98840 h 100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454" h="100409">
                <a:moveTo>
                  <a:pt x="0" y="98840"/>
                </a:moveTo>
                <a:lnTo>
                  <a:pt x="60054" y="0"/>
                </a:lnTo>
                <a:lnTo>
                  <a:pt x="302454" y="885"/>
                </a:lnTo>
                <a:lnTo>
                  <a:pt x="258080" y="100409"/>
                </a:lnTo>
                <a:lnTo>
                  <a:pt x="0" y="9884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544486" y="3166978"/>
            <a:ext cx="387396"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648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23885"/>
              <a:gd name="connsiteY0" fmla="*/ 86933 h 90883"/>
              <a:gd name="connsiteX1" fmla="*/ 57672 w 323885"/>
              <a:gd name="connsiteY1" fmla="*/ 0 h 90883"/>
              <a:gd name="connsiteX2" fmla="*/ 323885 w 323885"/>
              <a:gd name="connsiteY2" fmla="*/ 3266 h 90883"/>
              <a:gd name="connsiteX3" fmla="*/ 236648 w 323885"/>
              <a:gd name="connsiteY3" fmla="*/ 90883 h 90883"/>
              <a:gd name="connsiteX4" fmla="*/ 0 w 323885"/>
              <a:gd name="connsiteY4" fmla="*/ 86933 h 90883"/>
              <a:gd name="connsiteX0" fmla="*/ 0 w 290547"/>
              <a:gd name="connsiteY0" fmla="*/ 86933 h 90883"/>
              <a:gd name="connsiteX1" fmla="*/ 57672 w 290547"/>
              <a:gd name="connsiteY1" fmla="*/ 0 h 90883"/>
              <a:gd name="connsiteX2" fmla="*/ 290547 w 290547"/>
              <a:gd name="connsiteY2" fmla="*/ 3266 h 90883"/>
              <a:gd name="connsiteX3" fmla="*/ 236648 w 290547"/>
              <a:gd name="connsiteY3" fmla="*/ 90883 h 90883"/>
              <a:gd name="connsiteX4" fmla="*/ 0 w 290547"/>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47" h="90883">
                <a:moveTo>
                  <a:pt x="0" y="86933"/>
                </a:moveTo>
                <a:lnTo>
                  <a:pt x="57672" y="0"/>
                </a:lnTo>
                <a:lnTo>
                  <a:pt x="290547" y="3266"/>
                </a:lnTo>
                <a:lnTo>
                  <a:pt x="236648"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157135" y="3163803"/>
            <a:ext cx="377872" cy="1243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9314 h 93264"/>
              <a:gd name="connsiteX1" fmla="*/ 55291 w 331029"/>
              <a:gd name="connsiteY1" fmla="*/ 0 h 93264"/>
              <a:gd name="connsiteX2" fmla="*/ 331029 w 331029"/>
              <a:gd name="connsiteY2" fmla="*/ 5647 h 93264"/>
              <a:gd name="connsiteX3" fmla="*/ 243792 w 331029"/>
              <a:gd name="connsiteY3" fmla="*/ 93264 h 93264"/>
              <a:gd name="connsiteX4" fmla="*/ 0 w 331029"/>
              <a:gd name="connsiteY4" fmla="*/ 89314 h 93264"/>
              <a:gd name="connsiteX0" fmla="*/ 0 w 283404"/>
              <a:gd name="connsiteY0" fmla="*/ 89314 h 93264"/>
              <a:gd name="connsiteX1" fmla="*/ 55291 w 283404"/>
              <a:gd name="connsiteY1" fmla="*/ 0 h 93264"/>
              <a:gd name="connsiteX2" fmla="*/ 283404 w 283404"/>
              <a:gd name="connsiteY2" fmla="*/ 5647 h 93264"/>
              <a:gd name="connsiteX3" fmla="*/ 243792 w 283404"/>
              <a:gd name="connsiteY3" fmla="*/ 93264 h 93264"/>
              <a:gd name="connsiteX4" fmla="*/ 0 w 283404"/>
              <a:gd name="connsiteY4" fmla="*/ 89314 h 9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4" h="93264">
                <a:moveTo>
                  <a:pt x="0" y="89314"/>
                </a:moveTo>
                <a:lnTo>
                  <a:pt x="55291" y="0"/>
                </a:lnTo>
                <a:lnTo>
                  <a:pt x="283404" y="5647"/>
                </a:lnTo>
                <a:lnTo>
                  <a:pt x="243792" y="93264"/>
                </a:lnTo>
                <a:lnTo>
                  <a:pt x="0" y="89314"/>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766610" y="3171333"/>
            <a:ext cx="361997" cy="11682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3667 h 87617"/>
              <a:gd name="connsiteX1" fmla="*/ 31478 w 331029"/>
              <a:gd name="connsiteY1" fmla="*/ 1497 h 87617"/>
              <a:gd name="connsiteX2" fmla="*/ 331029 w 331029"/>
              <a:gd name="connsiteY2" fmla="*/ 0 h 87617"/>
              <a:gd name="connsiteX3" fmla="*/ 243792 w 331029"/>
              <a:gd name="connsiteY3" fmla="*/ 87617 h 87617"/>
              <a:gd name="connsiteX4" fmla="*/ 0 w 331029"/>
              <a:gd name="connsiteY4" fmla="*/ 83667 h 87617"/>
              <a:gd name="connsiteX0" fmla="*/ 0 w 271498"/>
              <a:gd name="connsiteY0" fmla="*/ 83667 h 87617"/>
              <a:gd name="connsiteX1" fmla="*/ 31478 w 271498"/>
              <a:gd name="connsiteY1" fmla="*/ 1497 h 87617"/>
              <a:gd name="connsiteX2" fmla="*/ 271498 w 271498"/>
              <a:gd name="connsiteY2" fmla="*/ 0 h 87617"/>
              <a:gd name="connsiteX3" fmla="*/ 243792 w 271498"/>
              <a:gd name="connsiteY3" fmla="*/ 87617 h 87617"/>
              <a:gd name="connsiteX4" fmla="*/ 0 w 271498"/>
              <a:gd name="connsiteY4" fmla="*/ 83667 h 87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98" h="87617">
                <a:moveTo>
                  <a:pt x="0" y="83667"/>
                </a:moveTo>
                <a:lnTo>
                  <a:pt x="31478" y="1497"/>
                </a:lnTo>
                <a:lnTo>
                  <a:pt x="271498" y="0"/>
                </a:lnTo>
                <a:lnTo>
                  <a:pt x="243792" y="87617"/>
                </a:lnTo>
                <a:lnTo>
                  <a:pt x="0" y="83667"/>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2"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88784" y="3166978"/>
            <a:ext cx="336597" cy="12117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8" h="90883">
                <a:moveTo>
                  <a:pt x="0" y="86933"/>
                </a:moveTo>
                <a:lnTo>
                  <a:pt x="21954" y="0"/>
                </a:lnTo>
                <a:lnTo>
                  <a:pt x="252448" y="3266"/>
                </a:lnTo>
                <a:lnTo>
                  <a:pt x="243792" y="90883"/>
                </a:lnTo>
                <a:lnTo>
                  <a:pt x="0" y="86933"/>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6"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465113" y="3024101"/>
            <a:ext cx="365172" cy="98952"/>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879" h="74214">
                <a:moveTo>
                  <a:pt x="0" y="72645"/>
                </a:moveTo>
                <a:lnTo>
                  <a:pt x="52908" y="0"/>
                </a:lnTo>
                <a:lnTo>
                  <a:pt x="273879" y="884"/>
                </a:lnTo>
                <a:lnTo>
                  <a:pt x="229505" y="74214"/>
                </a:lnTo>
                <a:lnTo>
                  <a:pt x="0" y="72645"/>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7"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7096813" y="3020926"/>
            <a:ext cx="349297"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73" h="76595">
                <a:moveTo>
                  <a:pt x="0" y="75026"/>
                </a:moveTo>
                <a:lnTo>
                  <a:pt x="33858" y="0"/>
                </a:lnTo>
                <a:lnTo>
                  <a:pt x="261973" y="884"/>
                </a:lnTo>
                <a:lnTo>
                  <a:pt x="229505"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750737"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flipH="1">
            <a:off x="6376086" y="3020926"/>
            <a:ext cx="311199" cy="10212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399" h="76595">
                <a:moveTo>
                  <a:pt x="0" y="75026"/>
                </a:moveTo>
                <a:lnTo>
                  <a:pt x="26715" y="0"/>
                </a:lnTo>
                <a:lnTo>
                  <a:pt x="233399" y="884"/>
                </a:lnTo>
                <a:lnTo>
                  <a:pt x="222362" y="76595"/>
                </a:lnTo>
                <a:lnTo>
                  <a:pt x="0" y="7502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0"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25866" y="5708822"/>
            <a:ext cx="654309" cy="469557"/>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78476"/>
              <a:gd name="connsiteY0" fmla="*/ 370702 h 370702"/>
              <a:gd name="connsiteX1" fmla="*/ 318187 w 778476"/>
              <a:gd name="connsiteY1" fmla="*/ 0 h 370702"/>
              <a:gd name="connsiteX2" fmla="*/ 778476 w 778476"/>
              <a:gd name="connsiteY2" fmla="*/ 6178 h 370702"/>
              <a:gd name="connsiteX3" fmla="*/ 491182 w 778476"/>
              <a:gd name="connsiteY3" fmla="*/ 358345 h 370702"/>
              <a:gd name="connsiteX4" fmla="*/ 0 w 778476"/>
              <a:gd name="connsiteY4" fmla="*/ 370702 h 370702"/>
              <a:gd name="connsiteX0" fmla="*/ 0 w 747584"/>
              <a:gd name="connsiteY0" fmla="*/ 370702 h 370702"/>
              <a:gd name="connsiteX1" fmla="*/ 318187 w 747584"/>
              <a:gd name="connsiteY1" fmla="*/ 0 h 370702"/>
              <a:gd name="connsiteX2" fmla="*/ 747584 w 747584"/>
              <a:gd name="connsiteY2" fmla="*/ 6178 h 370702"/>
              <a:gd name="connsiteX3" fmla="*/ 491182 w 747584"/>
              <a:gd name="connsiteY3" fmla="*/ 358345 h 370702"/>
              <a:gd name="connsiteX4" fmla="*/ 0 w 747584"/>
              <a:gd name="connsiteY4" fmla="*/ 370702 h 370702"/>
              <a:gd name="connsiteX0" fmla="*/ 0 w 710514"/>
              <a:gd name="connsiteY0" fmla="*/ 352167 h 358345"/>
              <a:gd name="connsiteX1" fmla="*/ 281117 w 710514"/>
              <a:gd name="connsiteY1" fmla="*/ 0 h 358345"/>
              <a:gd name="connsiteX2" fmla="*/ 710514 w 710514"/>
              <a:gd name="connsiteY2" fmla="*/ 6178 h 358345"/>
              <a:gd name="connsiteX3" fmla="*/ 454112 w 710514"/>
              <a:gd name="connsiteY3" fmla="*/ 358345 h 358345"/>
              <a:gd name="connsiteX4" fmla="*/ 0 w 710514"/>
              <a:gd name="connsiteY4" fmla="*/ 352167 h 358345"/>
              <a:gd name="connsiteX0" fmla="*/ 0 w 710514"/>
              <a:gd name="connsiteY0" fmla="*/ 345989 h 352167"/>
              <a:gd name="connsiteX1" fmla="*/ 219333 w 710514"/>
              <a:gd name="connsiteY1" fmla="*/ 12358 h 352167"/>
              <a:gd name="connsiteX2" fmla="*/ 710514 w 710514"/>
              <a:gd name="connsiteY2" fmla="*/ 0 h 352167"/>
              <a:gd name="connsiteX3" fmla="*/ 454112 w 710514"/>
              <a:gd name="connsiteY3" fmla="*/ 352167 h 352167"/>
              <a:gd name="connsiteX4" fmla="*/ 0 w 710514"/>
              <a:gd name="connsiteY4" fmla="*/ 345989 h 352167"/>
              <a:gd name="connsiteX0" fmla="*/ 0 w 710514"/>
              <a:gd name="connsiteY0" fmla="*/ 364523 h 370701"/>
              <a:gd name="connsiteX1" fmla="*/ 237868 w 710514"/>
              <a:gd name="connsiteY1" fmla="*/ 0 h 370701"/>
              <a:gd name="connsiteX2" fmla="*/ 710514 w 710514"/>
              <a:gd name="connsiteY2" fmla="*/ 18534 h 370701"/>
              <a:gd name="connsiteX3" fmla="*/ 454112 w 710514"/>
              <a:gd name="connsiteY3" fmla="*/ 370701 h 370701"/>
              <a:gd name="connsiteX4" fmla="*/ 0 w 710514"/>
              <a:gd name="connsiteY4" fmla="*/ 364523 h 370701"/>
              <a:gd name="connsiteX0" fmla="*/ 0 w 648731"/>
              <a:gd name="connsiteY0" fmla="*/ 364523 h 370701"/>
              <a:gd name="connsiteX1" fmla="*/ 237868 w 648731"/>
              <a:gd name="connsiteY1" fmla="*/ 0 h 370701"/>
              <a:gd name="connsiteX2" fmla="*/ 648731 w 648731"/>
              <a:gd name="connsiteY2" fmla="*/ 18534 h 370701"/>
              <a:gd name="connsiteX3" fmla="*/ 454112 w 648731"/>
              <a:gd name="connsiteY3" fmla="*/ 370701 h 370701"/>
              <a:gd name="connsiteX4" fmla="*/ 0 w 648731"/>
              <a:gd name="connsiteY4" fmla="*/ 364523 h 370701"/>
              <a:gd name="connsiteX0" fmla="*/ 0 w 648731"/>
              <a:gd name="connsiteY0" fmla="*/ 352166 h 358344"/>
              <a:gd name="connsiteX1" fmla="*/ 188441 w 648731"/>
              <a:gd name="connsiteY1" fmla="*/ 0 h 358344"/>
              <a:gd name="connsiteX2" fmla="*/ 648731 w 648731"/>
              <a:gd name="connsiteY2" fmla="*/ 6177 h 358344"/>
              <a:gd name="connsiteX3" fmla="*/ 454112 w 648731"/>
              <a:gd name="connsiteY3" fmla="*/ 358344 h 358344"/>
              <a:gd name="connsiteX4" fmla="*/ 0 w 648731"/>
              <a:gd name="connsiteY4" fmla="*/ 352166 h 358344"/>
              <a:gd name="connsiteX0" fmla="*/ 0 w 605483"/>
              <a:gd name="connsiteY0" fmla="*/ 352168 h 358346"/>
              <a:gd name="connsiteX1" fmla="*/ 188441 w 605483"/>
              <a:gd name="connsiteY1" fmla="*/ 2 h 358346"/>
              <a:gd name="connsiteX2" fmla="*/ 605483 w 605483"/>
              <a:gd name="connsiteY2" fmla="*/ 0 h 358346"/>
              <a:gd name="connsiteX3" fmla="*/ 454112 w 605483"/>
              <a:gd name="connsiteY3" fmla="*/ 358346 h 358346"/>
              <a:gd name="connsiteX4" fmla="*/ 0 w 605483"/>
              <a:gd name="connsiteY4" fmla="*/ 352168 h 358346"/>
              <a:gd name="connsiteX0" fmla="*/ 0 w 605483"/>
              <a:gd name="connsiteY0" fmla="*/ 352168 h 358346"/>
              <a:gd name="connsiteX1" fmla="*/ 132836 w 605483"/>
              <a:gd name="connsiteY1" fmla="*/ 12359 h 358346"/>
              <a:gd name="connsiteX2" fmla="*/ 605483 w 605483"/>
              <a:gd name="connsiteY2" fmla="*/ 0 h 358346"/>
              <a:gd name="connsiteX3" fmla="*/ 454112 w 605483"/>
              <a:gd name="connsiteY3" fmla="*/ 358346 h 358346"/>
              <a:gd name="connsiteX4" fmla="*/ 0 w 605483"/>
              <a:gd name="connsiteY4" fmla="*/ 352168 h 358346"/>
              <a:gd name="connsiteX0" fmla="*/ 0 w 562234"/>
              <a:gd name="connsiteY0" fmla="*/ 352168 h 358346"/>
              <a:gd name="connsiteX1" fmla="*/ 132836 w 562234"/>
              <a:gd name="connsiteY1" fmla="*/ 12359 h 358346"/>
              <a:gd name="connsiteX2" fmla="*/ 562234 w 562234"/>
              <a:gd name="connsiteY2" fmla="*/ 0 h 358346"/>
              <a:gd name="connsiteX3" fmla="*/ 454112 w 562234"/>
              <a:gd name="connsiteY3" fmla="*/ 358346 h 358346"/>
              <a:gd name="connsiteX4" fmla="*/ 0 w 562234"/>
              <a:gd name="connsiteY4" fmla="*/ 352168 h 358346"/>
              <a:gd name="connsiteX0" fmla="*/ 0 w 562234"/>
              <a:gd name="connsiteY0" fmla="*/ 352168 h 352168"/>
              <a:gd name="connsiteX1" fmla="*/ 132836 w 562234"/>
              <a:gd name="connsiteY1" fmla="*/ 12359 h 352168"/>
              <a:gd name="connsiteX2" fmla="*/ 562234 w 562234"/>
              <a:gd name="connsiteY2" fmla="*/ 0 h 352168"/>
              <a:gd name="connsiteX3" fmla="*/ 478826 w 562234"/>
              <a:gd name="connsiteY3" fmla="*/ 352168 h 352168"/>
              <a:gd name="connsiteX4" fmla="*/ 0 w 562234"/>
              <a:gd name="connsiteY4" fmla="*/ 352168 h 352168"/>
              <a:gd name="connsiteX0" fmla="*/ 0 w 562234"/>
              <a:gd name="connsiteY0" fmla="*/ 352168 h 352168"/>
              <a:gd name="connsiteX1" fmla="*/ 89588 w 562234"/>
              <a:gd name="connsiteY1" fmla="*/ 2 h 352168"/>
              <a:gd name="connsiteX2" fmla="*/ 562234 w 562234"/>
              <a:gd name="connsiteY2" fmla="*/ 0 h 352168"/>
              <a:gd name="connsiteX3" fmla="*/ 478826 w 562234"/>
              <a:gd name="connsiteY3" fmla="*/ 352168 h 352168"/>
              <a:gd name="connsiteX4" fmla="*/ 0 w 562234"/>
              <a:gd name="connsiteY4" fmla="*/ 352168 h 352168"/>
              <a:gd name="connsiteX0" fmla="*/ 0 w 500450"/>
              <a:gd name="connsiteY0" fmla="*/ 352168 h 352168"/>
              <a:gd name="connsiteX1" fmla="*/ 89588 w 500450"/>
              <a:gd name="connsiteY1" fmla="*/ 2 h 352168"/>
              <a:gd name="connsiteX2" fmla="*/ 500450 w 500450"/>
              <a:gd name="connsiteY2" fmla="*/ 0 h 352168"/>
              <a:gd name="connsiteX3" fmla="*/ 478826 w 500450"/>
              <a:gd name="connsiteY3" fmla="*/ 352168 h 352168"/>
              <a:gd name="connsiteX4" fmla="*/ 0 w 500450"/>
              <a:gd name="connsiteY4" fmla="*/ 352168 h 352168"/>
              <a:gd name="connsiteX0" fmla="*/ 0 w 500450"/>
              <a:gd name="connsiteY0" fmla="*/ 352168 h 352168"/>
              <a:gd name="connsiteX1" fmla="*/ 20532 w 500450"/>
              <a:gd name="connsiteY1" fmla="*/ 2383 h 352168"/>
              <a:gd name="connsiteX2" fmla="*/ 500450 w 500450"/>
              <a:gd name="connsiteY2" fmla="*/ 0 h 352168"/>
              <a:gd name="connsiteX3" fmla="*/ 478826 w 500450"/>
              <a:gd name="connsiteY3" fmla="*/ 352168 h 352168"/>
              <a:gd name="connsiteX4" fmla="*/ 0 w 500450"/>
              <a:gd name="connsiteY4" fmla="*/ 352168 h 352168"/>
              <a:gd name="connsiteX0" fmla="*/ 0 w 478826"/>
              <a:gd name="connsiteY0" fmla="*/ 352168 h 352168"/>
              <a:gd name="connsiteX1" fmla="*/ 20532 w 478826"/>
              <a:gd name="connsiteY1" fmla="*/ 2383 h 352168"/>
              <a:gd name="connsiteX2" fmla="*/ 469494 w 478826"/>
              <a:gd name="connsiteY2" fmla="*/ 0 h 352168"/>
              <a:gd name="connsiteX3" fmla="*/ 478826 w 478826"/>
              <a:gd name="connsiteY3" fmla="*/ 352168 h 352168"/>
              <a:gd name="connsiteX4" fmla="*/ 0 w 478826"/>
              <a:gd name="connsiteY4" fmla="*/ 352168 h 352168"/>
              <a:gd name="connsiteX0" fmla="*/ 0 w 490732"/>
              <a:gd name="connsiteY0" fmla="*/ 352168 h 352168"/>
              <a:gd name="connsiteX1" fmla="*/ 20532 w 490732"/>
              <a:gd name="connsiteY1" fmla="*/ 2383 h 352168"/>
              <a:gd name="connsiteX2" fmla="*/ 469494 w 490732"/>
              <a:gd name="connsiteY2" fmla="*/ 0 h 352168"/>
              <a:gd name="connsiteX3" fmla="*/ 490732 w 490732"/>
              <a:gd name="connsiteY3" fmla="*/ 352168 h 352168"/>
              <a:gd name="connsiteX4" fmla="*/ 0 w 490732"/>
              <a:gd name="connsiteY4" fmla="*/ 352168 h 35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2" h="352168">
                <a:moveTo>
                  <a:pt x="0" y="352168"/>
                </a:moveTo>
                <a:lnTo>
                  <a:pt x="20532" y="2383"/>
                </a:lnTo>
                <a:lnTo>
                  <a:pt x="469494" y="0"/>
                </a:lnTo>
                <a:lnTo>
                  <a:pt x="490732" y="352168"/>
                </a:lnTo>
                <a:lnTo>
                  <a:pt x="0" y="352168"/>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1"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863989" y="5149467"/>
            <a:ext cx="584796" cy="385411"/>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20415 w 660490"/>
              <a:gd name="connsiteY1" fmla="*/ 8712 h 280532"/>
              <a:gd name="connsiteX2" fmla="*/ 660490 w 660490"/>
              <a:gd name="connsiteY2" fmla="*/ 0 h 280532"/>
              <a:gd name="connsiteX3" fmla="*/ 419547 w 660490"/>
              <a:gd name="connsiteY3" fmla="*/ 280532 h 280532"/>
              <a:gd name="connsiteX4" fmla="*/ 0 w 660490"/>
              <a:gd name="connsiteY4" fmla="*/ 271820 h 280532"/>
              <a:gd name="connsiteX0" fmla="*/ 0 w 609924"/>
              <a:gd name="connsiteY0" fmla="*/ 276034 h 284746"/>
              <a:gd name="connsiteX1" fmla="*/ 220415 w 609924"/>
              <a:gd name="connsiteY1" fmla="*/ 12926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24629 w 609924"/>
              <a:gd name="connsiteY1" fmla="*/ 4498 h 284746"/>
              <a:gd name="connsiteX2" fmla="*/ 609924 w 609924"/>
              <a:gd name="connsiteY2" fmla="*/ 0 h 284746"/>
              <a:gd name="connsiteX3" fmla="*/ 419547 w 609924"/>
              <a:gd name="connsiteY3" fmla="*/ 284746 h 284746"/>
              <a:gd name="connsiteX4" fmla="*/ 0 w 609924"/>
              <a:gd name="connsiteY4" fmla="*/ 276034 h 284746"/>
              <a:gd name="connsiteX0" fmla="*/ 0 w 609924"/>
              <a:gd name="connsiteY0" fmla="*/ 276034 h 284746"/>
              <a:gd name="connsiteX1" fmla="*/ 207774 w 609924"/>
              <a:gd name="connsiteY1" fmla="*/ 284 h 284746"/>
              <a:gd name="connsiteX2" fmla="*/ 609924 w 609924"/>
              <a:gd name="connsiteY2" fmla="*/ 0 h 284746"/>
              <a:gd name="connsiteX3" fmla="*/ 419547 w 609924"/>
              <a:gd name="connsiteY3" fmla="*/ 284746 h 284746"/>
              <a:gd name="connsiteX4" fmla="*/ 0 w 609924"/>
              <a:gd name="connsiteY4" fmla="*/ 276034 h 284746"/>
              <a:gd name="connsiteX0" fmla="*/ 0 w 572000"/>
              <a:gd name="connsiteY0" fmla="*/ 276034 h 284746"/>
              <a:gd name="connsiteX1" fmla="*/ 207774 w 572000"/>
              <a:gd name="connsiteY1" fmla="*/ 284 h 284746"/>
              <a:gd name="connsiteX2" fmla="*/ 572000 w 572000"/>
              <a:gd name="connsiteY2" fmla="*/ 0 h 284746"/>
              <a:gd name="connsiteX3" fmla="*/ 419547 w 572000"/>
              <a:gd name="connsiteY3" fmla="*/ 284746 h 284746"/>
              <a:gd name="connsiteX4" fmla="*/ 0 w 572000"/>
              <a:gd name="connsiteY4" fmla="*/ 276034 h 284746"/>
              <a:gd name="connsiteX0" fmla="*/ 0 w 572000"/>
              <a:gd name="connsiteY0" fmla="*/ 284177 h 292889"/>
              <a:gd name="connsiteX1" fmla="*/ 169850 w 572000"/>
              <a:gd name="connsiteY1" fmla="*/ 0 h 292889"/>
              <a:gd name="connsiteX2" fmla="*/ 572000 w 572000"/>
              <a:gd name="connsiteY2" fmla="*/ 8143 h 292889"/>
              <a:gd name="connsiteX3" fmla="*/ 419547 w 572000"/>
              <a:gd name="connsiteY3" fmla="*/ 292889 h 292889"/>
              <a:gd name="connsiteX4" fmla="*/ 0 w 572000"/>
              <a:gd name="connsiteY4" fmla="*/ 284177 h 292889"/>
              <a:gd name="connsiteX0" fmla="*/ 0 w 546717"/>
              <a:gd name="connsiteY0" fmla="*/ 284177 h 292889"/>
              <a:gd name="connsiteX1" fmla="*/ 169850 w 546717"/>
              <a:gd name="connsiteY1" fmla="*/ 0 h 292889"/>
              <a:gd name="connsiteX2" fmla="*/ 546717 w 546717"/>
              <a:gd name="connsiteY2" fmla="*/ 8143 h 292889"/>
              <a:gd name="connsiteX3" fmla="*/ 419547 w 546717"/>
              <a:gd name="connsiteY3" fmla="*/ 292889 h 292889"/>
              <a:gd name="connsiteX4" fmla="*/ 0 w 546717"/>
              <a:gd name="connsiteY4" fmla="*/ 284177 h 292889"/>
              <a:gd name="connsiteX0" fmla="*/ 0 w 538290"/>
              <a:gd name="connsiteY0" fmla="*/ 284177 h 292889"/>
              <a:gd name="connsiteX1" fmla="*/ 169850 w 538290"/>
              <a:gd name="connsiteY1" fmla="*/ 0 h 292889"/>
              <a:gd name="connsiteX2" fmla="*/ 538290 w 538290"/>
              <a:gd name="connsiteY2" fmla="*/ 3930 h 292889"/>
              <a:gd name="connsiteX3" fmla="*/ 419547 w 538290"/>
              <a:gd name="connsiteY3" fmla="*/ 292889 h 292889"/>
              <a:gd name="connsiteX4" fmla="*/ 0 w 538290"/>
              <a:gd name="connsiteY4" fmla="*/ 284177 h 292889"/>
              <a:gd name="connsiteX0" fmla="*/ 0 w 538290"/>
              <a:gd name="connsiteY0" fmla="*/ 280247 h 288959"/>
              <a:gd name="connsiteX1" fmla="*/ 161423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538290"/>
              <a:gd name="connsiteY0" fmla="*/ 280247 h 288959"/>
              <a:gd name="connsiteX1" fmla="*/ 109576 w 538290"/>
              <a:gd name="connsiteY1" fmla="*/ 8711 h 288959"/>
              <a:gd name="connsiteX2" fmla="*/ 538290 w 538290"/>
              <a:gd name="connsiteY2" fmla="*/ 0 h 288959"/>
              <a:gd name="connsiteX3" fmla="*/ 419547 w 538290"/>
              <a:gd name="connsiteY3" fmla="*/ 288959 h 288959"/>
              <a:gd name="connsiteX4" fmla="*/ 0 w 538290"/>
              <a:gd name="connsiteY4" fmla="*/ 280247 h 288959"/>
              <a:gd name="connsiteX0" fmla="*/ 0 w 491156"/>
              <a:gd name="connsiteY0" fmla="*/ 271536 h 280248"/>
              <a:gd name="connsiteX1" fmla="*/ 109576 w 491156"/>
              <a:gd name="connsiteY1" fmla="*/ 0 h 280248"/>
              <a:gd name="connsiteX2" fmla="*/ 491156 w 491156"/>
              <a:gd name="connsiteY2" fmla="*/ 715 h 280248"/>
              <a:gd name="connsiteX3" fmla="*/ 419547 w 491156"/>
              <a:gd name="connsiteY3" fmla="*/ 280248 h 280248"/>
              <a:gd name="connsiteX4" fmla="*/ 0 w 491156"/>
              <a:gd name="connsiteY4" fmla="*/ 271536 h 280248"/>
              <a:gd name="connsiteX0" fmla="*/ 0 w 491156"/>
              <a:gd name="connsiteY0" fmla="*/ 270821 h 279533"/>
              <a:gd name="connsiteX1" fmla="*/ 76582 w 491156"/>
              <a:gd name="connsiteY1" fmla="*/ 3998 h 279533"/>
              <a:gd name="connsiteX2" fmla="*/ 491156 w 491156"/>
              <a:gd name="connsiteY2" fmla="*/ 0 h 279533"/>
              <a:gd name="connsiteX3" fmla="*/ 419547 w 491156"/>
              <a:gd name="connsiteY3" fmla="*/ 279533 h 279533"/>
              <a:gd name="connsiteX4" fmla="*/ 0 w 491156"/>
              <a:gd name="connsiteY4" fmla="*/ 270821 h 279533"/>
              <a:gd name="connsiteX0" fmla="*/ 0 w 458162"/>
              <a:gd name="connsiteY0" fmla="*/ 270821 h 279533"/>
              <a:gd name="connsiteX1" fmla="*/ 76582 w 458162"/>
              <a:gd name="connsiteY1" fmla="*/ 3998 h 279533"/>
              <a:gd name="connsiteX2" fmla="*/ 458162 w 458162"/>
              <a:gd name="connsiteY2" fmla="*/ 0 h 279533"/>
              <a:gd name="connsiteX3" fmla="*/ 419547 w 458162"/>
              <a:gd name="connsiteY3" fmla="*/ 279533 h 279533"/>
              <a:gd name="connsiteX4" fmla="*/ 0 w 458162"/>
              <a:gd name="connsiteY4" fmla="*/ 270821 h 279533"/>
              <a:gd name="connsiteX0" fmla="*/ 0 w 458162"/>
              <a:gd name="connsiteY0" fmla="*/ 273967 h 282679"/>
              <a:gd name="connsiteX1" fmla="*/ 21813 w 458162"/>
              <a:gd name="connsiteY1" fmla="*/ 0 h 282679"/>
              <a:gd name="connsiteX2" fmla="*/ 458162 w 458162"/>
              <a:gd name="connsiteY2" fmla="*/ 3146 h 282679"/>
              <a:gd name="connsiteX3" fmla="*/ 419547 w 458162"/>
              <a:gd name="connsiteY3" fmla="*/ 282679 h 282679"/>
              <a:gd name="connsiteX4" fmla="*/ 0 w 458162"/>
              <a:gd name="connsiteY4" fmla="*/ 273967 h 282679"/>
              <a:gd name="connsiteX0" fmla="*/ 0 w 424824"/>
              <a:gd name="connsiteY0" fmla="*/ 280346 h 289058"/>
              <a:gd name="connsiteX1" fmla="*/ 21813 w 424824"/>
              <a:gd name="connsiteY1" fmla="*/ 6379 h 289058"/>
              <a:gd name="connsiteX2" fmla="*/ 424824 w 424824"/>
              <a:gd name="connsiteY2" fmla="*/ 0 h 289058"/>
              <a:gd name="connsiteX3" fmla="*/ 419547 w 424824"/>
              <a:gd name="connsiteY3" fmla="*/ 289058 h 289058"/>
              <a:gd name="connsiteX4" fmla="*/ 0 w 424824"/>
              <a:gd name="connsiteY4" fmla="*/ 280346 h 289058"/>
              <a:gd name="connsiteX0" fmla="*/ 0 w 438597"/>
              <a:gd name="connsiteY0" fmla="*/ 280346 h 289058"/>
              <a:gd name="connsiteX1" fmla="*/ 21813 w 438597"/>
              <a:gd name="connsiteY1" fmla="*/ 6379 h 289058"/>
              <a:gd name="connsiteX2" fmla="*/ 424824 w 438597"/>
              <a:gd name="connsiteY2" fmla="*/ 0 h 289058"/>
              <a:gd name="connsiteX3" fmla="*/ 438597 w 438597"/>
              <a:gd name="connsiteY3" fmla="*/ 289058 h 289058"/>
              <a:gd name="connsiteX4" fmla="*/ 0 w 438597"/>
              <a:gd name="connsiteY4" fmla="*/ 280346 h 289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597" h="289058">
                <a:moveTo>
                  <a:pt x="0" y="280346"/>
                </a:moveTo>
                <a:lnTo>
                  <a:pt x="21813" y="6379"/>
                </a:lnTo>
                <a:lnTo>
                  <a:pt x="424824" y="0"/>
                </a:lnTo>
                <a:lnTo>
                  <a:pt x="438597" y="289058"/>
                </a:lnTo>
                <a:lnTo>
                  <a:pt x="0" y="28034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4"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35321" y="4026962"/>
            <a:ext cx="439659" cy="21573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57719"/>
              <a:gd name="connsiteX1" fmla="*/ 138375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38154"/>
              <a:gd name="connsiteY0" fmla="*/ 159086 h 159086"/>
              <a:gd name="connsiteX1" fmla="*/ 138375 w 438154"/>
              <a:gd name="connsiteY1" fmla="*/ 1367 h 159086"/>
              <a:gd name="connsiteX2" fmla="*/ 438154 w 438154"/>
              <a:gd name="connsiteY2" fmla="*/ 0 h 159086"/>
              <a:gd name="connsiteX3" fmla="*/ 322471 w 438154"/>
              <a:gd name="connsiteY3" fmla="*/ 158403 h 159086"/>
              <a:gd name="connsiteX4" fmla="*/ 0 w 438154"/>
              <a:gd name="connsiteY4" fmla="*/ 159086 h 159086"/>
              <a:gd name="connsiteX0" fmla="*/ 0 w 428759"/>
              <a:gd name="connsiteY0" fmla="*/ 159086 h 159086"/>
              <a:gd name="connsiteX1" fmla="*/ 128980 w 428759"/>
              <a:gd name="connsiteY1" fmla="*/ 1367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19586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28759"/>
              <a:gd name="connsiteY0" fmla="*/ 159086 h 159086"/>
              <a:gd name="connsiteX1" fmla="*/ 100797 w 428759"/>
              <a:gd name="connsiteY1" fmla="*/ 4498 h 159086"/>
              <a:gd name="connsiteX2" fmla="*/ 428759 w 428759"/>
              <a:gd name="connsiteY2" fmla="*/ 0 h 159086"/>
              <a:gd name="connsiteX3" fmla="*/ 313076 w 428759"/>
              <a:gd name="connsiteY3" fmla="*/ 158403 h 159086"/>
              <a:gd name="connsiteX4" fmla="*/ 0 w 428759"/>
              <a:gd name="connsiteY4" fmla="*/ 159086 h 159086"/>
              <a:gd name="connsiteX0" fmla="*/ 0 w 403707"/>
              <a:gd name="connsiteY0" fmla="*/ 159086 h 159086"/>
              <a:gd name="connsiteX1" fmla="*/ 100797 w 403707"/>
              <a:gd name="connsiteY1" fmla="*/ 4498 h 159086"/>
              <a:gd name="connsiteX2" fmla="*/ 403707 w 403707"/>
              <a:gd name="connsiteY2" fmla="*/ 0 h 159086"/>
              <a:gd name="connsiteX3" fmla="*/ 313076 w 403707"/>
              <a:gd name="connsiteY3" fmla="*/ 158403 h 159086"/>
              <a:gd name="connsiteX4" fmla="*/ 0 w 403707"/>
              <a:gd name="connsiteY4" fmla="*/ 159086 h 159086"/>
              <a:gd name="connsiteX0" fmla="*/ 0 w 403707"/>
              <a:gd name="connsiteY0" fmla="*/ 159086 h 159086"/>
              <a:gd name="connsiteX1" fmla="*/ 75745 w 403707"/>
              <a:gd name="connsiteY1" fmla="*/ 1366 h 159086"/>
              <a:gd name="connsiteX2" fmla="*/ 403707 w 403707"/>
              <a:gd name="connsiteY2" fmla="*/ 0 h 159086"/>
              <a:gd name="connsiteX3" fmla="*/ 313076 w 403707"/>
              <a:gd name="connsiteY3" fmla="*/ 158403 h 159086"/>
              <a:gd name="connsiteX4" fmla="*/ 0 w 403707"/>
              <a:gd name="connsiteY4" fmla="*/ 159086 h 159086"/>
              <a:gd name="connsiteX0" fmla="*/ 0 w 381786"/>
              <a:gd name="connsiteY0" fmla="*/ 157720 h 157720"/>
              <a:gd name="connsiteX1" fmla="*/ 75745 w 381786"/>
              <a:gd name="connsiteY1" fmla="*/ 0 h 157720"/>
              <a:gd name="connsiteX2" fmla="*/ 381786 w 381786"/>
              <a:gd name="connsiteY2" fmla="*/ 1766 h 157720"/>
              <a:gd name="connsiteX3" fmla="*/ 313076 w 381786"/>
              <a:gd name="connsiteY3" fmla="*/ 157037 h 157720"/>
              <a:gd name="connsiteX4" fmla="*/ 0 w 381786"/>
              <a:gd name="connsiteY4" fmla="*/ 157720 h 157720"/>
              <a:gd name="connsiteX0" fmla="*/ 0 w 381786"/>
              <a:gd name="connsiteY0" fmla="*/ 155954 h 155954"/>
              <a:gd name="connsiteX1" fmla="*/ 56956 w 381786"/>
              <a:gd name="connsiteY1" fmla="*/ 1365 h 155954"/>
              <a:gd name="connsiteX2" fmla="*/ 381786 w 381786"/>
              <a:gd name="connsiteY2" fmla="*/ 0 h 155954"/>
              <a:gd name="connsiteX3" fmla="*/ 313076 w 381786"/>
              <a:gd name="connsiteY3" fmla="*/ 155271 h 155954"/>
              <a:gd name="connsiteX4" fmla="*/ 0 w 381786"/>
              <a:gd name="connsiteY4" fmla="*/ 155954 h 155954"/>
              <a:gd name="connsiteX0" fmla="*/ 0 w 350471"/>
              <a:gd name="connsiteY0" fmla="*/ 159086 h 159086"/>
              <a:gd name="connsiteX1" fmla="*/ 56956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47561 w 350471"/>
              <a:gd name="connsiteY1" fmla="*/ 4497 h 159086"/>
              <a:gd name="connsiteX2" fmla="*/ 350471 w 350471"/>
              <a:gd name="connsiteY2" fmla="*/ 0 h 159086"/>
              <a:gd name="connsiteX3" fmla="*/ 313076 w 350471"/>
              <a:gd name="connsiteY3" fmla="*/ 158403 h 159086"/>
              <a:gd name="connsiteX4" fmla="*/ 0 w 350471"/>
              <a:gd name="connsiteY4" fmla="*/ 159086 h 159086"/>
              <a:gd name="connsiteX0" fmla="*/ 0 w 350471"/>
              <a:gd name="connsiteY0" fmla="*/ 159086 h 159086"/>
              <a:gd name="connsiteX1" fmla="*/ 31903 w 350471"/>
              <a:gd name="connsiteY1" fmla="*/ 1366 h 159086"/>
              <a:gd name="connsiteX2" fmla="*/ 350471 w 350471"/>
              <a:gd name="connsiteY2" fmla="*/ 0 h 159086"/>
              <a:gd name="connsiteX3" fmla="*/ 313076 w 350471"/>
              <a:gd name="connsiteY3" fmla="*/ 158403 h 159086"/>
              <a:gd name="connsiteX4" fmla="*/ 0 w 350471"/>
              <a:gd name="connsiteY4" fmla="*/ 159086 h 159086"/>
              <a:gd name="connsiteX0" fmla="*/ 0 w 334814"/>
              <a:gd name="connsiteY0" fmla="*/ 159086 h 159086"/>
              <a:gd name="connsiteX1" fmla="*/ 31903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 name="connsiteX0" fmla="*/ 0 w 334814"/>
              <a:gd name="connsiteY0" fmla="*/ 159086 h 159086"/>
              <a:gd name="connsiteX1" fmla="*/ 15234 w 334814"/>
              <a:gd name="connsiteY1" fmla="*/ 1366 h 159086"/>
              <a:gd name="connsiteX2" fmla="*/ 334814 w 334814"/>
              <a:gd name="connsiteY2" fmla="*/ 0 h 159086"/>
              <a:gd name="connsiteX3" fmla="*/ 313076 w 334814"/>
              <a:gd name="connsiteY3" fmla="*/ 158403 h 159086"/>
              <a:gd name="connsiteX4" fmla="*/ 0 w 334814"/>
              <a:gd name="connsiteY4" fmla="*/ 159086 h 159086"/>
              <a:gd name="connsiteX0" fmla="*/ 0 w 315764"/>
              <a:gd name="connsiteY0" fmla="*/ 157720 h 157720"/>
              <a:gd name="connsiteX1" fmla="*/ 15234 w 315764"/>
              <a:gd name="connsiteY1" fmla="*/ 0 h 157720"/>
              <a:gd name="connsiteX2" fmla="*/ 315764 w 315764"/>
              <a:gd name="connsiteY2" fmla="*/ 1015 h 157720"/>
              <a:gd name="connsiteX3" fmla="*/ 313076 w 315764"/>
              <a:gd name="connsiteY3" fmla="*/ 157037 h 157720"/>
              <a:gd name="connsiteX4" fmla="*/ 0 w 315764"/>
              <a:gd name="connsiteY4" fmla="*/ 157720 h 157720"/>
              <a:gd name="connsiteX0" fmla="*/ 0 w 329744"/>
              <a:gd name="connsiteY0" fmla="*/ 157720 h 161800"/>
              <a:gd name="connsiteX1" fmla="*/ 15234 w 329744"/>
              <a:gd name="connsiteY1" fmla="*/ 0 h 161800"/>
              <a:gd name="connsiteX2" fmla="*/ 315764 w 329744"/>
              <a:gd name="connsiteY2" fmla="*/ 1015 h 161800"/>
              <a:gd name="connsiteX3" fmla="*/ 329744 w 329744"/>
              <a:gd name="connsiteY3" fmla="*/ 161800 h 161800"/>
              <a:gd name="connsiteX4" fmla="*/ 0 w 329744"/>
              <a:gd name="connsiteY4" fmla="*/ 157720 h 16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44" h="161800">
                <a:moveTo>
                  <a:pt x="0" y="157720"/>
                </a:moveTo>
                <a:lnTo>
                  <a:pt x="15234" y="0"/>
                </a:lnTo>
                <a:lnTo>
                  <a:pt x="315764" y="1015"/>
                </a:lnTo>
                <a:lnTo>
                  <a:pt x="329744" y="161800"/>
                </a:lnTo>
                <a:lnTo>
                  <a:pt x="0" y="15772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5"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59854" y="3763920"/>
            <a:ext cx="397908" cy="176888"/>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7770 h 130219"/>
              <a:gd name="connsiteX1" fmla="*/ 107060 w 416233"/>
              <a:gd name="connsiteY1" fmla="*/ 1366 h 130219"/>
              <a:gd name="connsiteX2" fmla="*/ 416233 w 416233"/>
              <a:gd name="connsiteY2" fmla="*/ 0 h 130219"/>
              <a:gd name="connsiteX3" fmla="*/ 294288 w 416233"/>
              <a:gd name="connsiteY3" fmla="*/ 130219 h 130219"/>
              <a:gd name="connsiteX4" fmla="*/ 0 w 416233"/>
              <a:gd name="connsiteY4" fmla="*/ 127770 h 130219"/>
              <a:gd name="connsiteX0" fmla="*/ 0 w 391181"/>
              <a:gd name="connsiteY0" fmla="*/ 130902 h 133351"/>
              <a:gd name="connsiteX1" fmla="*/ 107060 w 391181"/>
              <a:gd name="connsiteY1" fmla="*/ 4498 h 133351"/>
              <a:gd name="connsiteX2" fmla="*/ 391181 w 391181"/>
              <a:gd name="connsiteY2" fmla="*/ 0 h 133351"/>
              <a:gd name="connsiteX3" fmla="*/ 294288 w 391181"/>
              <a:gd name="connsiteY3" fmla="*/ 133351 h 133351"/>
              <a:gd name="connsiteX4" fmla="*/ 0 w 391181"/>
              <a:gd name="connsiteY4" fmla="*/ 130902 h 133351"/>
              <a:gd name="connsiteX0" fmla="*/ 0 w 391181"/>
              <a:gd name="connsiteY0" fmla="*/ 130902 h 133351"/>
              <a:gd name="connsiteX1" fmla="*/ 82008 w 391181"/>
              <a:gd name="connsiteY1" fmla="*/ 7630 h 133351"/>
              <a:gd name="connsiteX2" fmla="*/ 391181 w 391181"/>
              <a:gd name="connsiteY2" fmla="*/ 0 h 133351"/>
              <a:gd name="connsiteX3" fmla="*/ 294288 w 391181"/>
              <a:gd name="connsiteY3" fmla="*/ 133351 h 133351"/>
              <a:gd name="connsiteX4" fmla="*/ 0 w 391181"/>
              <a:gd name="connsiteY4" fmla="*/ 130902 h 133351"/>
              <a:gd name="connsiteX0" fmla="*/ 0 w 369261"/>
              <a:gd name="connsiteY0" fmla="*/ 130902 h 133351"/>
              <a:gd name="connsiteX1" fmla="*/ 82008 w 369261"/>
              <a:gd name="connsiteY1" fmla="*/ 7630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91402 w 369261"/>
              <a:gd name="connsiteY1" fmla="*/ 4498 h 133351"/>
              <a:gd name="connsiteX2" fmla="*/ 369261 w 369261"/>
              <a:gd name="connsiteY2" fmla="*/ 0 h 133351"/>
              <a:gd name="connsiteX3" fmla="*/ 294288 w 369261"/>
              <a:gd name="connsiteY3" fmla="*/ 133351 h 133351"/>
              <a:gd name="connsiteX4" fmla="*/ 0 w 369261"/>
              <a:gd name="connsiteY4" fmla="*/ 130902 h 133351"/>
              <a:gd name="connsiteX0" fmla="*/ 0 w 369261"/>
              <a:gd name="connsiteY0" fmla="*/ 130902 h 133351"/>
              <a:gd name="connsiteX1" fmla="*/ 72613 w 369261"/>
              <a:gd name="connsiteY1" fmla="*/ 1367 h 133351"/>
              <a:gd name="connsiteX2" fmla="*/ 369261 w 369261"/>
              <a:gd name="connsiteY2" fmla="*/ 0 h 133351"/>
              <a:gd name="connsiteX3" fmla="*/ 294288 w 369261"/>
              <a:gd name="connsiteY3" fmla="*/ 133351 h 133351"/>
              <a:gd name="connsiteX4" fmla="*/ 0 w 369261"/>
              <a:gd name="connsiteY4" fmla="*/ 130902 h 133351"/>
              <a:gd name="connsiteX0" fmla="*/ 0 w 347341"/>
              <a:gd name="connsiteY0" fmla="*/ 130902 h 133351"/>
              <a:gd name="connsiteX1" fmla="*/ 72613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47341"/>
              <a:gd name="connsiteY0" fmla="*/ 130902 h 133351"/>
              <a:gd name="connsiteX1" fmla="*/ 56956 w 347341"/>
              <a:gd name="connsiteY1" fmla="*/ 1367 h 133351"/>
              <a:gd name="connsiteX2" fmla="*/ 347341 w 347341"/>
              <a:gd name="connsiteY2" fmla="*/ 0 h 133351"/>
              <a:gd name="connsiteX3" fmla="*/ 294288 w 347341"/>
              <a:gd name="connsiteY3" fmla="*/ 133351 h 133351"/>
              <a:gd name="connsiteX4" fmla="*/ 0 w 347341"/>
              <a:gd name="connsiteY4" fmla="*/ 130902 h 133351"/>
              <a:gd name="connsiteX0" fmla="*/ 0 w 322289"/>
              <a:gd name="connsiteY0" fmla="*/ 130902 h 133351"/>
              <a:gd name="connsiteX1" fmla="*/ 56956 w 322289"/>
              <a:gd name="connsiteY1" fmla="*/ 1367 h 133351"/>
              <a:gd name="connsiteX2" fmla="*/ 322289 w 322289"/>
              <a:gd name="connsiteY2" fmla="*/ 0 h 133351"/>
              <a:gd name="connsiteX3" fmla="*/ 294288 w 322289"/>
              <a:gd name="connsiteY3" fmla="*/ 133351 h 133351"/>
              <a:gd name="connsiteX4" fmla="*/ 0 w 322289"/>
              <a:gd name="connsiteY4" fmla="*/ 130902 h 133351"/>
              <a:gd name="connsiteX0" fmla="*/ 0 w 309763"/>
              <a:gd name="connsiteY0" fmla="*/ 134033 h 134033"/>
              <a:gd name="connsiteX1" fmla="*/ 44430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309763"/>
              <a:gd name="connsiteY0" fmla="*/ 134033 h 134033"/>
              <a:gd name="connsiteX1" fmla="*/ 25641 w 309763"/>
              <a:gd name="connsiteY1" fmla="*/ 1367 h 134033"/>
              <a:gd name="connsiteX2" fmla="*/ 309763 w 309763"/>
              <a:gd name="connsiteY2" fmla="*/ 0 h 134033"/>
              <a:gd name="connsiteX3" fmla="*/ 281762 w 309763"/>
              <a:gd name="connsiteY3" fmla="*/ 133351 h 134033"/>
              <a:gd name="connsiteX4" fmla="*/ 0 w 309763"/>
              <a:gd name="connsiteY4" fmla="*/ 134033 h 134033"/>
              <a:gd name="connsiteX0" fmla="*/ 0 w 297237"/>
              <a:gd name="connsiteY0" fmla="*/ 134033 h 134033"/>
              <a:gd name="connsiteX1" fmla="*/ 25641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 name="connsiteX0" fmla="*/ 0 w 297237"/>
              <a:gd name="connsiteY0" fmla="*/ 134033 h 134033"/>
              <a:gd name="connsiteX1" fmla="*/ 1828 w 297237"/>
              <a:gd name="connsiteY1" fmla="*/ 1367 h 134033"/>
              <a:gd name="connsiteX2" fmla="*/ 297237 w 297237"/>
              <a:gd name="connsiteY2" fmla="*/ 0 h 134033"/>
              <a:gd name="connsiteX3" fmla="*/ 281762 w 297237"/>
              <a:gd name="connsiteY3" fmla="*/ 133351 h 134033"/>
              <a:gd name="connsiteX4" fmla="*/ 0 w 297237"/>
              <a:gd name="connsiteY4" fmla="*/ 134033 h 134033"/>
              <a:gd name="connsiteX0" fmla="*/ 0 w 281762"/>
              <a:gd name="connsiteY0" fmla="*/ 132666 h 132666"/>
              <a:gd name="connsiteX1" fmla="*/ 1828 w 281762"/>
              <a:gd name="connsiteY1" fmla="*/ 0 h 132666"/>
              <a:gd name="connsiteX2" fmla="*/ 280568 w 281762"/>
              <a:gd name="connsiteY2" fmla="*/ 1014 h 132666"/>
              <a:gd name="connsiteX3" fmla="*/ 281762 w 281762"/>
              <a:gd name="connsiteY3" fmla="*/ 131984 h 132666"/>
              <a:gd name="connsiteX4" fmla="*/ 0 w 281762"/>
              <a:gd name="connsiteY4" fmla="*/ 132666 h 132666"/>
              <a:gd name="connsiteX0" fmla="*/ 0 w 291287"/>
              <a:gd name="connsiteY0" fmla="*/ 132666 h 132666"/>
              <a:gd name="connsiteX1" fmla="*/ 1828 w 291287"/>
              <a:gd name="connsiteY1" fmla="*/ 0 h 132666"/>
              <a:gd name="connsiteX2" fmla="*/ 280568 w 291287"/>
              <a:gd name="connsiteY2" fmla="*/ 1014 h 132666"/>
              <a:gd name="connsiteX3" fmla="*/ 291287 w 291287"/>
              <a:gd name="connsiteY3" fmla="*/ 131984 h 132666"/>
              <a:gd name="connsiteX4" fmla="*/ 0 w 291287"/>
              <a:gd name="connsiteY4" fmla="*/ 132666 h 132666"/>
              <a:gd name="connsiteX0" fmla="*/ 0 w 298431"/>
              <a:gd name="connsiteY0" fmla="*/ 132666 h 132666"/>
              <a:gd name="connsiteX1" fmla="*/ 8972 w 298431"/>
              <a:gd name="connsiteY1" fmla="*/ 0 h 132666"/>
              <a:gd name="connsiteX2" fmla="*/ 287712 w 298431"/>
              <a:gd name="connsiteY2" fmla="*/ 1014 h 132666"/>
              <a:gd name="connsiteX3" fmla="*/ 298431 w 298431"/>
              <a:gd name="connsiteY3" fmla="*/ 131984 h 132666"/>
              <a:gd name="connsiteX4" fmla="*/ 0 w 298431"/>
              <a:gd name="connsiteY4" fmla="*/ 132666 h 13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431" h="132666">
                <a:moveTo>
                  <a:pt x="0" y="132666"/>
                </a:moveTo>
                <a:cubicBezTo>
                  <a:pt x="609" y="88444"/>
                  <a:pt x="8363" y="44222"/>
                  <a:pt x="8972" y="0"/>
                </a:cubicBezTo>
                <a:lnTo>
                  <a:pt x="287712" y="1014"/>
                </a:lnTo>
                <a:lnTo>
                  <a:pt x="298431" y="131984"/>
                </a:lnTo>
                <a:lnTo>
                  <a:pt x="0" y="132666"/>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8"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5994603" y="3168157"/>
            <a:ext cx="325056" cy="119999"/>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21954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252448"/>
              <a:gd name="connsiteY0" fmla="*/ 86933 h 90883"/>
              <a:gd name="connsiteX1" fmla="*/ 21954 w 252448"/>
              <a:gd name="connsiteY1" fmla="*/ 0 h 90883"/>
              <a:gd name="connsiteX2" fmla="*/ 252448 w 252448"/>
              <a:gd name="connsiteY2" fmla="*/ 3266 h 90883"/>
              <a:gd name="connsiteX3" fmla="*/ 243792 w 252448"/>
              <a:gd name="connsiteY3" fmla="*/ 90883 h 90883"/>
              <a:gd name="connsiteX4" fmla="*/ 0 w 252448"/>
              <a:gd name="connsiteY4" fmla="*/ 86933 h 90883"/>
              <a:gd name="connsiteX0" fmla="*/ 0 w 252448"/>
              <a:gd name="connsiteY0" fmla="*/ 84552 h 88502"/>
              <a:gd name="connsiteX1" fmla="*/ 7666 w 252448"/>
              <a:gd name="connsiteY1" fmla="*/ 0 h 88502"/>
              <a:gd name="connsiteX2" fmla="*/ 252448 w 252448"/>
              <a:gd name="connsiteY2" fmla="*/ 885 h 88502"/>
              <a:gd name="connsiteX3" fmla="*/ 243792 w 252448"/>
              <a:gd name="connsiteY3" fmla="*/ 88502 h 88502"/>
              <a:gd name="connsiteX4" fmla="*/ 0 w 252448"/>
              <a:gd name="connsiteY4" fmla="*/ 84552 h 88502"/>
              <a:gd name="connsiteX0" fmla="*/ 0 w 243792"/>
              <a:gd name="connsiteY0" fmla="*/ 86049 h 89999"/>
              <a:gd name="connsiteX1" fmla="*/ 7666 w 243792"/>
              <a:gd name="connsiteY1" fmla="*/ 1497 h 89999"/>
              <a:gd name="connsiteX2" fmla="*/ 240541 w 243792"/>
              <a:gd name="connsiteY2" fmla="*/ 0 h 89999"/>
              <a:gd name="connsiteX3" fmla="*/ 243792 w 243792"/>
              <a:gd name="connsiteY3" fmla="*/ 89999 h 89999"/>
              <a:gd name="connsiteX4" fmla="*/ 0 w 243792"/>
              <a:gd name="connsiteY4" fmla="*/ 86049 h 8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92" h="89999">
                <a:moveTo>
                  <a:pt x="0" y="86049"/>
                </a:moveTo>
                <a:lnTo>
                  <a:pt x="7666" y="1497"/>
                </a:lnTo>
                <a:lnTo>
                  <a:pt x="240541" y="0"/>
                </a:lnTo>
                <a:lnTo>
                  <a:pt x="243792" y="89999"/>
                </a:lnTo>
                <a:lnTo>
                  <a:pt x="0" y="86049"/>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9" name="平行四边形 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6004125" y="3025279"/>
            <a:ext cx="296483" cy="97773"/>
          </a:xfrm>
          <a:custGeom>
            <a:avLst/>
            <a:gdLst>
              <a:gd name="connsiteX0" fmla="*/ 0 w 797011"/>
              <a:gd name="connsiteY0" fmla="*/ 358346 h 358346"/>
              <a:gd name="connsiteX1" fmla="*/ 361435 w 797011"/>
              <a:gd name="connsiteY1" fmla="*/ 0 h 358346"/>
              <a:gd name="connsiteX2" fmla="*/ 797011 w 797011"/>
              <a:gd name="connsiteY2" fmla="*/ 0 h 358346"/>
              <a:gd name="connsiteX3" fmla="*/ 435576 w 797011"/>
              <a:gd name="connsiteY3" fmla="*/ 358346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66468 w 797011"/>
              <a:gd name="connsiteY3" fmla="*/ 179173 h 358346"/>
              <a:gd name="connsiteX4" fmla="*/ 0 w 797011"/>
              <a:gd name="connsiteY4" fmla="*/ 358346 h 358346"/>
              <a:gd name="connsiteX0" fmla="*/ 0 w 797011"/>
              <a:gd name="connsiteY0" fmla="*/ 358346 h 358346"/>
              <a:gd name="connsiteX1" fmla="*/ 361435 w 797011"/>
              <a:gd name="connsiteY1" fmla="*/ 0 h 358346"/>
              <a:gd name="connsiteX2" fmla="*/ 797011 w 797011"/>
              <a:gd name="connsiteY2" fmla="*/ 0 h 358346"/>
              <a:gd name="connsiteX3" fmla="*/ 497360 w 797011"/>
              <a:gd name="connsiteY3" fmla="*/ 352168 h 358346"/>
              <a:gd name="connsiteX4" fmla="*/ 0 w 797011"/>
              <a:gd name="connsiteY4" fmla="*/ 358346 h 358346"/>
              <a:gd name="connsiteX0" fmla="*/ 0 w 667265"/>
              <a:gd name="connsiteY0" fmla="*/ 358346 h 358346"/>
              <a:gd name="connsiteX1" fmla="*/ 361435 w 667265"/>
              <a:gd name="connsiteY1" fmla="*/ 0 h 358346"/>
              <a:gd name="connsiteX2" fmla="*/ 667265 w 667265"/>
              <a:gd name="connsiteY2" fmla="*/ 49427 h 358346"/>
              <a:gd name="connsiteX3" fmla="*/ 497360 w 667265"/>
              <a:gd name="connsiteY3" fmla="*/ 352168 h 358346"/>
              <a:gd name="connsiteX4" fmla="*/ 0 w 667265"/>
              <a:gd name="connsiteY4" fmla="*/ 358346 h 358346"/>
              <a:gd name="connsiteX0" fmla="*/ 0 w 778476"/>
              <a:gd name="connsiteY0" fmla="*/ 364524 h 364524"/>
              <a:gd name="connsiteX1" fmla="*/ 361435 w 778476"/>
              <a:gd name="connsiteY1" fmla="*/ 6178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64524 h 364524"/>
              <a:gd name="connsiteX1" fmla="*/ 336722 w 778476"/>
              <a:gd name="connsiteY1" fmla="*/ 12357 h 364524"/>
              <a:gd name="connsiteX2" fmla="*/ 778476 w 778476"/>
              <a:gd name="connsiteY2" fmla="*/ 0 h 364524"/>
              <a:gd name="connsiteX3" fmla="*/ 497360 w 778476"/>
              <a:gd name="connsiteY3" fmla="*/ 358346 h 364524"/>
              <a:gd name="connsiteX4" fmla="*/ 0 w 778476"/>
              <a:gd name="connsiteY4" fmla="*/ 364524 h 364524"/>
              <a:gd name="connsiteX0" fmla="*/ 0 w 778476"/>
              <a:gd name="connsiteY0" fmla="*/ 376881 h 376881"/>
              <a:gd name="connsiteX1" fmla="*/ 355257 w 778476"/>
              <a:gd name="connsiteY1" fmla="*/ 0 h 376881"/>
              <a:gd name="connsiteX2" fmla="*/ 778476 w 778476"/>
              <a:gd name="connsiteY2" fmla="*/ 12357 h 376881"/>
              <a:gd name="connsiteX3" fmla="*/ 497360 w 778476"/>
              <a:gd name="connsiteY3" fmla="*/ 370703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54111 w 778476"/>
              <a:gd name="connsiteY3" fmla="*/ 327454 h 376881"/>
              <a:gd name="connsiteX4" fmla="*/ 0 w 778476"/>
              <a:gd name="connsiteY4" fmla="*/ 376881 h 376881"/>
              <a:gd name="connsiteX0" fmla="*/ 0 w 778476"/>
              <a:gd name="connsiteY0" fmla="*/ 376881 h 376881"/>
              <a:gd name="connsiteX1" fmla="*/ 355257 w 778476"/>
              <a:gd name="connsiteY1" fmla="*/ 0 h 376881"/>
              <a:gd name="connsiteX2" fmla="*/ 778476 w 778476"/>
              <a:gd name="connsiteY2" fmla="*/ 12357 h 376881"/>
              <a:gd name="connsiteX3" fmla="*/ 491182 w 778476"/>
              <a:gd name="connsiteY3" fmla="*/ 364524 h 376881"/>
              <a:gd name="connsiteX4" fmla="*/ 0 w 778476"/>
              <a:gd name="connsiteY4" fmla="*/ 376881 h 376881"/>
              <a:gd name="connsiteX0" fmla="*/ 0 w 765835"/>
              <a:gd name="connsiteY0" fmla="*/ 376881 h 376881"/>
              <a:gd name="connsiteX1" fmla="*/ 355257 w 765835"/>
              <a:gd name="connsiteY1" fmla="*/ 0 h 376881"/>
              <a:gd name="connsiteX2" fmla="*/ 765835 w 765835"/>
              <a:gd name="connsiteY2" fmla="*/ 83992 h 376881"/>
              <a:gd name="connsiteX3" fmla="*/ 491182 w 765835"/>
              <a:gd name="connsiteY3" fmla="*/ 364524 h 376881"/>
              <a:gd name="connsiteX4" fmla="*/ 0 w 765835"/>
              <a:gd name="connsiteY4" fmla="*/ 376881 h 376881"/>
              <a:gd name="connsiteX0" fmla="*/ 0 w 765835"/>
              <a:gd name="connsiteY0" fmla="*/ 301032 h 301032"/>
              <a:gd name="connsiteX1" fmla="*/ 376326 w 765835"/>
              <a:gd name="connsiteY1" fmla="*/ 0 h 301032"/>
              <a:gd name="connsiteX2" fmla="*/ 765835 w 765835"/>
              <a:gd name="connsiteY2" fmla="*/ 8143 h 301032"/>
              <a:gd name="connsiteX3" fmla="*/ 491182 w 765835"/>
              <a:gd name="connsiteY3" fmla="*/ 288675 h 301032"/>
              <a:gd name="connsiteX4" fmla="*/ 0 w 765835"/>
              <a:gd name="connsiteY4" fmla="*/ 301032 h 301032"/>
              <a:gd name="connsiteX0" fmla="*/ 0 w 694200"/>
              <a:gd name="connsiteY0" fmla="*/ 279963 h 288675"/>
              <a:gd name="connsiteX1" fmla="*/ 304691 w 694200"/>
              <a:gd name="connsiteY1" fmla="*/ 0 h 288675"/>
              <a:gd name="connsiteX2" fmla="*/ 694200 w 694200"/>
              <a:gd name="connsiteY2" fmla="*/ 8143 h 288675"/>
              <a:gd name="connsiteX3" fmla="*/ 419547 w 694200"/>
              <a:gd name="connsiteY3" fmla="*/ 288675 h 288675"/>
              <a:gd name="connsiteX4" fmla="*/ 0 w 694200"/>
              <a:gd name="connsiteY4" fmla="*/ 279963 h 288675"/>
              <a:gd name="connsiteX0" fmla="*/ 0 w 694200"/>
              <a:gd name="connsiteY0" fmla="*/ 271820 h 280532"/>
              <a:gd name="connsiteX1" fmla="*/ 266767 w 694200"/>
              <a:gd name="connsiteY1" fmla="*/ 4498 h 280532"/>
              <a:gd name="connsiteX2" fmla="*/ 694200 w 694200"/>
              <a:gd name="connsiteY2" fmla="*/ 0 h 280532"/>
              <a:gd name="connsiteX3" fmla="*/ 419547 w 694200"/>
              <a:gd name="connsiteY3" fmla="*/ 280532 h 280532"/>
              <a:gd name="connsiteX4" fmla="*/ 0 w 694200"/>
              <a:gd name="connsiteY4" fmla="*/ 271820 h 280532"/>
              <a:gd name="connsiteX0" fmla="*/ 0 w 660490"/>
              <a:gd name="connsiteY0" fmla="*/ 271820 h 280532"/>
              <a:gd name="connsiteX1" fmla="*/ 266767 w 660490"/>
              <a:gd name="connsiteY1" fmla="*/ 4498 h 280532"/>
              <a:gd name="connsiteX2" fmla="*/ 660490 w 660490"/>
              <a:gd name="connsiteY2" fmla="*/ 0 h 280532"/>
              <a:gd name="connsiteX3" fmla="*/ 419547 w 660490"/>
              <a:gd name="connsiteY3" fmla="*/ 280532 h 280532"/>
              <a:gd name="connsiteX4" fmla="*/ 0 w 660490"/>
              <a:gd name="connsiteY4" fmla="*/ 271820 h 280532"/>
              <a:gd name="connsiteX0" fmla="*/ 0 w 660490"/>
              <a:gd name="connsiteY0" fmla="*/ 271820 h 280532"/>
              <a:gd name="connsiteX1" fmla="*/ 254241 w 660490"/>
              <a:gd name="connsiteY1" fmla="*/ 45207 h 280532"/>
              <a:gd name="connsiteX2" fmla="*/ 660490 w 660490"/>
              <a:gd name="connsiteY2" fmla="*/ 0 h 280532"/>
              <a:gd name="connsiteX3" fmla="*/ 419547 w 660490"/>
              <a:gd name="connsiteY3" fmla="*/ 280532 h 280532"/>
              <a:gd name="connsiteX4" fmla="*/ 0 w 660490"/>
              <a:gd name="connsiteY4" fmla="*/ 271820 h 280532"/>
              <a:gd name="connsiteX0" fmla="*/ 0 w 607254"/>
              <a:gd name="connsiteY0" fmla="*/ 226613 h 235325"/>
              <a:gd name="connsiteX1" fmla="*/ 254241 w 607254"/>
              <a:gd name="connsiteY1" fmla="*/ 0 h 235325"/>
              <a:gd name="connsiteX2" fmla="*/ 607254 w 607254"/>
              <a:gd name="connsiteY2" fmla="*/ 8028 h 235325"/>
              <a:gd name="connsiteX3" fmla="*/ 419547 w 607254"/>
              <a:gd name="connsiteY3" fmla="*/ 235325 h 235325"/>
              <a:gd name="connsiteX4" fmla="*/ 0 w 607254"/>
              <a:gd name="connsiteY4" fmla="*/ 226613 h 235325"/>
              <a:gd name="connsiteX0" fmla="*/ 0 w 607254"/>
              <a:gd name="connsiteY0" fmla="*/ 226613 h 235325"/>
              <a:gd name="connsiteX1" fmla="*/ 254241 w 607254"/>
              <a:gd name="connsiteY1" fmla="*/ 0 h 235325"/>
              <a:gd name="connsiteX2" fmla="*/ 607254 w 607254"/>
              <a:gd name="connsiteY2" fmla="*/ 8028 h 235325"/>
              <a:gd name="connsiteX3" fmla="*/ 394495 w 607254"/>
              <a:gd name="connsiteY3" fmla="*/ 235325 h 235325"/>
              <a:gd name="connsiteX4" fmla="*/ 0 w 607254"/>
              <a:gd name="connsiteY4" fmla="*/ 226613 h 235325"/>
              <a:gd name="connsiteX0" fmla="*/ 0 w 607254"/>
              <a:gd name="connsiteY0" fmla="*/ 220350 h 229062"/>
              <a:gd name="connsiteX1" fmla="*/ 222926 w 607254"/>
              <a:gd name="connsiteY1" fmla="*/ 0 h 229062"/>
              <a:gd name="connsiteX2" fmla="*/ 607254 w 607254"/>
              <a:gd name="connsiteY2" fmla="*/ 1765 h 229062"/>
              <a:gd name="connsiteX3" fmla="*/ 394495 w 607254"/>
              <a:gd name="connsiteY3" fmla="*/ 229062 h 229062"/>
              <a:gd name="connsiteX4" fmla="*/ 0 w 607254"/>
              <a:gd name="connsiteY4" fmla="*/ 220350 h 229062"/>
              <a:gd name="connsiteX0" fmla="*/ 0 w 582202"/>
              <a:gd name="connsiteY0" fmla="*/ 220350 h 229062"/>
              <a:gd name="connsiteX1" fmla="*/ 222926 w 582202"/>
              <a:gd name="connsiteY1" fmla="*/ 0 h 229062"/>
              <a:gd name="connsiteX2" fmla="*/ 582202 w 582202"/>
              <a:gd name="connsiteY2" fmla="*/ 1765 h 229062"/>
              <a:gd name="connsiteX3" fmla="*/ 394495 w 582202"/>
              <a:gd name="connsiteY3" fmla="*/ 229062 h 229062"/>
              <a:gd name="connsiteX4" fmla="*/ 0 w 582202"/>
              <a:gd name="connsiteY4" fmla="*/ 220350 h 229062"/>
              <a:gd name="connsiteX0" fmla="*/ 0 w 582202"/>
              <a:gd name="connsiteY0" fmla="*/ 220350 h 220350"/>
              <a:gd name="connsiteX1" fmla="*/ 222926 w 582202"/>
              <a:gd name="connsiteY1" fmla="*/ 0 h 220350"/>
              <a:gd name="connsiteX2" fmla="*/ 582202 w 582202"/>
              <a:gd name="connsiteY2" fmla="*/ 1765 h 220350"/>
              <a:gd name="connsiteX3" fmla="*/ 375706 w 582202"/>
              <a:gd name="connsiteY3" fmla="*/ 219667 h 220350"/>
              <a:gd name="connsiteX4" fmla="*/ 0 w 582202"/>
              <a:gd name="connsiteY4" fmla="*/ 220350 h 220350"/>
              <a:gd name="connsiteX0" fmla="*/ 0 w 547756"/>
              <a:gd name="connsiteY0" fmla="*/ 220350 h 220350"/>
              <a:gd name="connsiteX1" fmla="*/ 222926 w 547756"/>
              <a:gd name="connsiteY1" fmla="*/ 0 h 220350"/>
              <a:gd name="connsiteX2" fmla="*/ 547756 w 547756"/>
              <a:gd name="connsiteY2" fmla="*/ 36212 h 220350"/>
              <a:gd name="connsiteX3" fmla="*/ 375706 w 547756"/>
              <a:gd name="connsiteY3" fmla="*/ 219667 h 220350"/>
              <a:gd name="connsiteX4" fmla="*/ 0 w 547756"/>
              <a:gd name="connsiteY4" fmla="*/ 220350 h 220350"/>
              <a:gd name="connsiteX0" fmla="*/ 0 w 547756"/>
              <a:gd name="connsiteY0" fmla="*/ 184138 h 184138"/>
              <a:gd name="connsiteX1" fmla="*/ 213531 w 547756"/>
              <a:gd name="connsiteY1" fmla="*/ 1366 h 184138"/>
              <a:gd name="connsiteX2" fmla="*/ 547756 w 547756"/>
              <a:gd name="connsiteY2" fmla="*/ 0 h 184138"/>
              <a:gd name="connsiteX3" fmla="*/ 375706 w 547756"/>
              <a:gd name="connsiteY3" fmla="*/ 183455 h 184138"/>
              <a:gd name="connsiteX4" fmla="*/ 0 w 547756"/>
              <a:gd name="connsiteY4" fmla="*/ 184138 h 184138"/>
              <a:gd name="connsiteX0" fmla="*/ 0 w 547756"/>
              <a:gd name="connsiteY0" fmla="*/ 185903 h 185903"/>
              <a:gd name="connsiteX1" fmla="*/ 191611 w 547756"/>
              <a:gd name="connsiteY1" fmla="*/ 0 h 185903"/>
              <a:gd name="connsiteX2" fmla="*/ 547756 w 547756"/>
              <a:gd name="connsiteY2" fmla="*/ 1765 h 185903"/>
              <a:gd name="connsiteX3" fmla="*/ 375706 w 547756"/>
              <a:gd name="connsiteY3" fmla="*/ 185220 h 185903"/>
              <a:gd name="connsiteX4" fmla="*/ 0 w 547756"/>
              <a:gd name="connsiteY4" fmla="*/ 185903 h 185903"/>
              <a:gd name="connsiteX0" fmla="*/ 0 w 528967"/>
              <a:gd name="connsiteY0" fmla="*/ 185903 h 185903"/>
              <a:gd name="connsiteX1" fmla="*/ 191611 w 528967"/>
              <a:gd name="connsiteY1" fmla="*/ 0 h 185903"/>
              <a:gd name="connsiteX2" fmla="*/ 528967 w 528967"/>
              <a:gd name="connsiteY2" fmla="*/ 4897 h 185903"/>
              <a:gd name="connsiteX3" fmla="*/ 375706 w 528967"/>
              <a:gd name="connsiteY3" fmla="*/ 185220 h 185903"/>
              <a:gd name="connsiteX4" fmla="*/ 0 w 528967"/>
              <a:gd name="connsiteY4" fmla="*/ 185903 h 185903"/>
              <a:gd name="connsiteX0" fmla="*/ 0 w 528967"/>
              <a:gd name="connsiteY0" fmla="*/ 185903 h 188352"/>
              <a:gd name="connsiteX1" fmla="*/ 191611 w 528967"/>
              <a:gd name="connsiteY1" fmla="*/ 0 h 188352"/>
              <a:gd name="connsiteX2" fmla="*/ 528967 w 528967"/>
              <a:gd name="connsiteY2" fmla="*/ 4897 h 188352"/>
              <a:gd name="connsiteX3" fmla="*/ 334997 w 528967"/>
              <a:gd name="connsiteY3" fmla="*/ 188352 h 188352"/>
              <a:gd name="connsiteX4" fmla="*/ 0 w 528967"/>
              <a:gd name="connsiteY4" fmla="*/ 185903 h 188352"/>
              <a:gd name="connsiteX0" fmla="*/ 0 w 472600"/>
              <a:gd name="connsiteY0" fmla="*/ 185903 h 188352"/>
              <a:gd name="connsiteX1" fmla="*/ 191611 w 472600"/>
              <a:gd name="connsiteY1" fmla="*/ 0 h 188352"/>
              <a:gd name="connsiteX2" fmla="*/ 472600 w 472600"/>
              <a:gd name="connsiteY2" fmla="*/ 29949 h 188352"/>
              <a:gd name="connsiteX3" fmla="*/ 334997 w 472600"/>
              <a:gd name="connsiteY3" fmla="*/ 188352 h 188352"/>
              <a:gd name="connsiteX4" fmla="*/ 0 w 472600"/>
              <a:gd name="connsiteY4" fmla="*/ 185903 h 188352"/>
              <a:gd name="connsiteX0" fmla="*/ 0 w 472600"/>
              <a:gd name="connsiteY0" fmla="*/ 157719 h 160168"/>
              <a:gd name="connsiteX1" fmla="*/ 182216 w 472600"/>
              <a:gd name="connsiteY1" fmla="*/ 0 h 160168"/>
              <a:gd name="connsiteX2" fmla="*/ 472600 w 472600"/>
              <a:gd name="connsiteY2" fmla="*/ 1765 h 160168"/>
              <a:gd name="connsiteX3" fmla="*/ 334997 w 472600"/>
              <a:gd name="connsiteY3" fmla="*/ 160168 h 160168"/>
              <a:gd name="connsiteX4" fmla="*/ 0 w 472600"/>
              <a:gd name="connsiteY4" fmla="*/ 157719 h 160168"/>
              <a:gd name="connsiteX0" fmla="*/ 0 w 472600"/>
              <a:gd name="connsiteY0" fmla="*/ 157719 h 157719"/>
              <a:gd name="connsiteX1" fmla="*/ 182216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72600"/>
              <a:gd name="connsiteY0" fmla="*/ 157719 h 157719"/>
              <a:gd name="connsiteX1" fmla="*/ 150901 w 472600"/>
              <a:gd name="connsiteY1" fmla="*/ 0 h 157719"/>
              <a:gd name="connsiteX2" fmla="*/ 472600 w 472600"/>
              <a:gd name="connsiteY2" fmla="*/ 1765 h 157719"/>
              <a:gd name="connsiteX3" fmla="*/ 322471 w 472600"/>
              <a:gd name="connsiteY3" fmla="*/ 157036 h 157719"/>
              <a:gd name="connsiteX4" fmla="*/ 0 w 472600"/>
              <a:gd name="connsiteY4" fmla="*/ 157719 h 157719"/>
              <a:gd name="connsiteX0" fmla="*/ 0 w 453811"/>
              <a:gd name="connsiteY0" fmla="*/ 157719 h 157719"/>
              <a:gd name="connsiteX1" fmla="*/ 150901 w 453811"/>
              <a:gd name="connsiteY1" fmla="*/ 0 h 157719"/>
              <a:gd name="connsiteX2" fmla="*/ 453811 w 453811"/>
              <a:gd name="connsiteY2" fmla="*/ 1765 h 157719"/>
              <a:gd name="connsiteX3" fmla="*/ 322471 w 453811"/>
              <a:gd name="connsiteY3" fmla="*/ 157036 h 157719"/>
              <a:gd name="connsiteX4" fmla="*/ 0 w 453811"/>
              <a:gd name="connsiteY4" fmla="*/ 157719 h 157719"/>
              <a:gd name="connsiteX0" fmla="*/ 0 w 453811"/>
              <a:gd name="connsiteY0" fmla="*/ 157719 h 160168"/>
              <a:gd name="connsiteX1" fmla="*/ 150901 w 453811"/>
              <a:gd name="connsiteY1" fmla="*/ 0 h 160168"/>
              <a:gd name="connsiteX2" fmla="*/ 453811 w 453811"/>
              <a:gd name="connsiteY2" fmla="*/ 1765 h 160168"/>
              <a:gd name="connsiteX3" fmla="*/ 294288 w 453811"/>
              <a:gd name="connsiteY3" fmla="*/ 160168 h 160168"/>
              <a:gd name="connsiteX4" fmla="*/ 0 w 453811"/>
              <a:gd name="connsiteY4" fmla="*/ 157719 h 160168"/>
              <a:gd name="connsiteX0" fmla="*/ 0 w 428759"/>
              <a:gd name="connsiteY0" fmla="*/ 157719 h 160168"/>
              <a:gd name="connsiteX1" fmla="*/ 150901 w 428759"/>
              <a:gd name="connsiteY1" fmla="*/ 0 h 160168"/>
              <a:gd name="connsiteX2" fmla="*/ 428759 w 428759"/>
              <a:gd name="connsiteY2" fmla="*/ 33080 h 160168"/>
              <a:gd name="connsiteX3" fmla="*/ 294288 w 428759"/>
              <a:gd name="connsiteY3" fmla="*/ 160168 h 160168"/>
              <a:gd name="connsiteX4" fmla="*/ 0 w 428759"/>
              <a:gd name="connsiteY4" fmla="*/ 157719 h 160168"/>
              <a:gd name="connsiteX0" fmla="*/ 0 w 428759"/>
              <a:gd name="connsiteY0" fmla="*/ 132667 h 135116"/>
              <a:gd name="connsiteX1" fmla="*/ 147769 w 428759"/>
              <a:gd name="connsiteY1" fmla="*/ 0 h 135116"/>
              <a:gd name="connsiteX2" fmla="*/ 428759 w 428759"/>
              <a:gd name="connsiteY2" fmla="*/ 8028 h 135116"/>
              <a:gd name="connsiteX3" fmla="*/ 294288 w 428759"/>
              <a:gd name="connsiteY3" fmla="*/ 135116 h 135116"/>
              <a:gd name="connsiteX4" fmla="*/ 0 w 428759"/>
              <a:gd name="connsiteY4" fmla="*/ 132667 h 135116"/>
              <a:gd name="connsiteX0" fmla="*/ 0 w 428759"/>
              <a:gd name="connsiteY0" fmla="*/ 129535 h 131984"/>
              <a:gd name="connsiteX1" fmla="*/ 125849 w 428759"/>
              <a:gd name="connsiteY1" fmla="*/ 0 h 131984"/>
              <a:gd name="connsiteX2" fmla="*/ 428759 w 428759"/>
              <a:gd name="connsiteY2" fmla="*/ 4896 h 131984"/>
              <a:gd name="connsiteX3" fmla="*/ 294288 w 428759"/>
              <a:gd name="connsiteY3" fmla="*/ 131984 h 131984"/>
              <a:gd name="connsiteX4" fmla="*/ 0 w 428759"/>
              <a:gd name="connsiteY4" fmla="*/ 129535 h 131984"/>
              <a:gd name="connsiteX0" fmla="*/ 0 w 416233"/>
              <a:gd name="connsiteY0" fmla="*/ 129535 h 131984"/>
              <a:gd name="connsiteX1" fmla="*/ 125849 w 416233"/>
              <a:gd name="connsiteY1" fmla="*/ 0 h 131984"/>
              <a:gd name="connsiteX2" fmla="*/ 416233 w 416233"/>
              <a:gd name="connsiteY2" fmla="*/ 1765 h 131984"/>
              <a:gd name="connsiteX3" fmla="*/ 294288 w 416233"/>
              <a:gd name="connsiteY3" fmla="*/ 131984 h 131984"/>
              <a:gd name="connsiteX4" fmla="*/ 0 w 416233"/>
              <a:gd name="connsiteY4" fmla="*/ 129535 h 131984"/>
              <a:gd name="connsiteX0" fmla="*/ 0 w 416233"/>
              <a:gd name="connsiteY0" fmla="*/ 129535 h 138247"/>
              <a:gd name="connsiteX1" fmla="*/ 125849 w 416233"/>
              <a:gd name="connsiteY1" fmla="*/ 0 h 138247"/>
              <a:gd name="connsiteX2" fmla="*/ 416233 w 416233"/>
              <a:gd name="connsiteY2" fmla="*/ 1765 h 138247"/>
              <a:gd name="connsiteX3" fmla="*/ 272368 w 416233"/>
              <a:gd name="connsiteY3" fmla="*/ 138247 h 138247"/>
              <a:gd name="connsiteX4" fmla="*/ 0 w 416233"/>
              <a:gd name="connsiteY4" fmla="*/ 129535 h 138247"/>
              <a:gd name="connsiteX0" fmla="*/ 0 w 378655"/>
              <a:gd name="connsiteY0" fmla="*/ 129535 h 138247"/>
              <a:gd name="connsiteX1" fmla="*/ 125849 w 378655"/>
              <a:gd name="connsiteY1" fmla="*/ 0 h 138247"/>
              <a:gd name="connsiteX2" fmla="*/ 378655 w 378655"/>
              <a:gd name="connsiteY2" fmla="*/ 26817 h 138247"/>
              <a:gd name="connsiteX3" fmla="*/ 272368 w 378655"/>
              <a:gd name="connsiteY3" fmla="*/ 138247 h 138247"/>
              <a:gd name="connsiteX4" fmla="*/ 0 w 378655"/>
              <a:gd name="connsiteY4" fmla="*/ 129535 h 138247"/>
              <a:gd name="connsiteX0" fmla="*/ 0 w 378655"/>
              <a:gd name="connsiteY0" fmla="*/ 110746 h 119458"/>
              <a:gd name="connsiteX1" fmla="*/ 119586 w 378655"/>
              <a:gd name="connsiteY1" fmla="*/ 0 h 119458"/>
              <a:gd name="connsiteX2" fmla="*/ 378655 w 378655"/>
              <a:gd name="connsiteY2" fmla="*/ 8028 h 119458"/>
              <a:gd name="connsiteX3" fmla="*/ 272368 w 378655"/>
              <a:gd name="connsiteY3" fmla="*/ 119458 h 119458"/>
              <a:gd name="connsiteX4" fmla="*/ 0 w 378655"/>
              <a:gd name="connsiteY4" fmla="*/ 110746 h 119458"/>
              <a:gd name="connsiteX0" fmla="*/ 0 w 378655"/>
              <a:gd name="connsiteY0" fmla="*/ 110746 h 114696"/>
              <a:gd name="connsiteX1" fmla="*/ 119586 w 378655"/>
              <a:gd name="connsiteY1" fmla="*/ 0 h 114696"/>
              <a:gd name="connsiteX2" fmla="*/ 378655 w 378655"/>
              <a:gd name="connsiteY2" fmla="*/ 8028 h 114696"/>
              <a:gd name="connsiteX3" fmla="*/ 260461 w 378655"/>
              <a:gd name="connsiteY3" fmla="*/ 114696 h 114696"/>
              <a:gd name="connsiteX4" fmla="*/ 0 w 378655"/>
              <a:gd name="connsiteY4" fmla="*/ 110746 h 114696"/>
              <a:gd name="connsiteX0" fmla="*/ 0 w 354842"/>
              <a:gd name="connsiteY0" fmla="*/ 110746 h 114696"/>
              <a:gd name="connsiteX1" fmla="*/ 119586 w 354842"/>
              <a:gd name="connsiteY1" fmla="*/ 0 h 114696"/>
              <a:gd name="connsiteX2" fmla="*/ 354842 w 354842"/>
              <a:gd name="connsiteY2" fmla="*/ 12791 h 114696"/>
              <a:gd name="connsiteX3" fmla="*/ 260461 w 354842"/>
              <a:gd name="connsiteY3" fmla="*/ 114696 h 114696"/>
              <a:gd name="connsiteX4" fmla="*/ 0 w 354842"/>
              <a:gd name="connsiteY4" fmla="*/ 110746 h 114696"/>
              <a:gd name="connsiteX0" fmla="*/ 0 w 354842"/>
              <a:gd name="connsiteY0" fmla="*/ 98840 h 102790"/>
              <a:gd name="connsiteX1" fmla="*/ 107679 w 354842"/>
              <a:gd name="connsiteY1" fmla="*/ 0 h 102790"/>
              <a:gd name="connsiteX2" fmla="*/ 354842 w 354842"/>
              <a:gd name="connsiteY2" fmla="*/ 885 h 102790"/>
              <a:gd name="connsiteX3" fmla="*/ 260461 w 354842"/>
              <a:gd name="connsiteY3" fmla="*/ 102790 h 102790"/>
              <a:gd name="connsiteX4" fmla="*/ 0 w 354842"/>
              <a:gd name="connsiteY4" fmla="*/ 98840 h 102790"/>
              <a:gd name="connsiteX0" fmla="*/ 0 w 354842"/>
              <a:gd name="connsiteY0" fmla="*/ 98840 h 102790"/>
              <a:gd name="connsiteX1" fmla="*/ 107679 w 354842"/>
              <a:gd name="connsiteY1" fmla="*/ 0 h 102790"/>
              <a:gd name="connsiteX2" fmla="*/ 354842 w 354842"/>
              <a:gd name="connsiteY2" fmla="*/ 885 h 102790"/>
              <a:gd name="connsiteX3" fmla="*/ 243792 w 354842"/>
              <a:gd name="connsiteY3" fmla="*/ 102790 h 102790"/>
              <a:gd name="connsiteX4" fmla="*/ 0 w 354842"/>
              <a:gd name="connsiteY4" fmla="*/ 98840 h 102790"/>
              <a:gd name="connsiteX0" fmla="*/ 0 w 331029"/>
              <a:gd name="connsiteY0" fmla="*/ 98840 h 102790"/>
              <a:gd name="connsiteX1" fmla="*/ 107679 w 331029"/>
              <a:gd name="connsiteY1" fmla="*/ 0 h 102790"/>
              <a:gd name="connsiteX2" fmla="*/ 331029 w 331029"/>
              <a:gd name="connsiteY2" fmla="*/ 15173 h 102790"/>
              <a:gd name="connsiteX3" fmla="*/ 243792 w 331029"/>
              <a:gd name="connsiteY3" fmla="*/ 102790 h 102790"/>
              <a:gd name="connsiteX4" fmla="*/ 0 w 331029"/>
              <a:gd name="connsiteY4" fmla="*/ 98840 h 102790"/>
              <a:gd name="connsiteX0" fmla="*/ 0 w 331029"/>
              <a:gd name="connsiteY0" fmla="*/ 86933 h 90883"/>
              <a:gd name="connsiteX1" fmla="*/ 102916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31029"/>
              <a:gd name="connsiteY0" fmla="*/ 86933 h 90883"/>
              <a:gd name="connsiteX1" fmla="*/ 86247 w 331029"/>
              <a:gd name="connsiteY1" fmla="*/ 0 h 90883"/>
              <a:gd name="connsiteX2" fmla="*/ 331029 w 331029"/>
              <a:gd name="connsiteY2" fmla="*/ 3266 h 90883"/>
              <a:gd name="connsiteX3" fmla="*/ 243792 w 331029"/>
              <a:gd name="connsiteY3" fmla="*/ 90883 h 90883"/>
              <a:gd name="connsiteX4" fmla="*/ 0 w 331029"/>
              <a:gd name="connsiteY4" fmla="*/ 86933 h 90883"/>
              <a:gd name="connsiteX0" fmla="*/ 0 w 311979"/>
              <a:gd name="connsiteY0" fmla="*/ 86933 h 90883"/>
              <a:gd name="connsiteX1" fmla="*/ 86247 w 311979"/>
              <a:gd name="connsiteY1" fmla="*/ 0 h 90883"/>
              <a:gd name="connsiteX2" fmla="*/ 311979 w 311979"/>
              <a:gd name="connsiteY2" fmla="*/ 3266 h 90883"/>
              <a:gd name="connsiteX3" fmla="*/ 243792 w 311979"/>
              <a:gd name="connsiteY3" fmla="*/ 90883 h 90883"/>
              <a:gd name="connsiteX4" fmla="*/ 0 w 311979"/>
              <a:gd name="connsiteY4" fmla="*/ 86933 h 90883"/>
              <a:gd name="connsiteX0" fmla="*/ 0 w 311979"/>
              <a:gd name="connsiteY0" fmla="*/ 86933 h 88502"/>
              <a:gd name="connsiteX1" fmla="*/ 86247 w 311979"/>
              <a:gd name="connsiteY1" fmla="*/ 0 h 88502"/>
              <a:gd name="connsiteX2" fmla="*/ 311979 w 311979"/>
              <a:gd name="connsiteY2" fmla="*/ 3266 h 88502"/>
              <a:gd name="connsiteX3" fmla="*/ 229505 w 311979"/>
              <a:gd name="connsiteY3" fmla="*/ 88502 h 88502"/>
              <a:gd name="connsiteX4" fmla="*/ 0 w 311979"/>
              <a:gd name="connsiteY4" fmla="*/ 86933 h 88502"/>
              <a:gd name="connsiteX0" fmla="*/ 0 w 300073"/>
              <a:gd name="connsiteY0" fmla="*/ 86933 h 88502"/>
              <a:gd name="connsiteX1" fmla="*/ 86247 w 300073"/>
              <a:gd name="connsiteY1" fmla="*/ 0 h 88502"/>
              <a:gd name="connsiteX2" fmla="*/ 300073 w 300073"/>
              <a:gd name="connsiteY2" fmla="*/ 10410 h 88502"/>
              <a:gd name="connsiteX3" fmla="*/ 229505 w 300073"/>
              <a:gd name="connsiteY3" fmla="*/ 88502 h 88502"/>
              <a:gd name="connsiteX4" fmla="*/ 0 w 300073"/>
              <a:gd name="connsiteY4" fmla="*/ 86933 h 88502"/>
              <a:gd name="connsiteX0" fmla="*/ 0 w 300073"/>
              <a:gd name="connsiteY0" fmla="*/ 76523 h 78092"/>
              <a:gd name="connsiteX1" fmla="*/ 81484 w 300073"/>
              <a:gd name="connsiteY1" fmla="*/ 1496 h 78092"/>
              <a:gd name="connsiteX2" fmla="*/ 300073 w 300073"/>
              <a:gd name="connsiteY2" fmla="*/ 0 h 78092"/>
              <a:gd name="connsiteX3" fmla="*/ 229505 w 300073"/>
              <a:gd name="connsiteY3" fmla="*/ 78092 h 78092"/>
              <a:gd name="connsiteX4" fmla="*/ 0 w 300073"/>
              <a:gd name="connsiteY4" fmla="*/ 76523 h 78092"/>
              <a:gd name="connsiteX0" fmla="*/ 0 w 307216"/>
              <a:gd name="connsiteY0" fmla="*/ 75027 h 76596"/>
              <a:gd name="connsiteX1" fmla="*/ 81484 w 307216"/>
              <a:gd name="connsiteY1" fmla="*/ 0 h 76596"/>
              <a:gd name="connsiteX2" fmla="*/ 307216 w 307216"/>
              <a:gd name="connsiteY2" fmla="*/ 3266 h 76596"/>
              <a:gd name="connsiteX3" fmla="*/ 229505 w 307216"/>
              <a:gd name="connsiteY3" fmla="*/ 76596 h 76596"/>
              <a:gd name="connsiteX4" fmla="*/ 0 w 307216"/>
              <a:gd name="connsiteY4" fmla="*/ 75027 h 76596"/>
              <a:gd name="connsiteX0" fmla="*/ 0 w 292929"/>
              <a:gd name="connsiteY0" fmla="*/ 76524 h 78093"/>
              <a:gd name="connsiteX1" fmla="*/ 81484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92929"/>
              <a:gd name="connsiteY0" fmla="*/ 76524 h 78093"/>
              <a:gd name="connsiteX1" fmla="*/ 67196 w 292929"/>
              <a:gd name="connsiteY1" fmla="*/ 1497 h 78093"/>
              <a:gd name="connsiteX2" fmla="*/ 292929 w 292929"/>
              <a:gd name="connsiteY2" fmla="*/ 0 h 78093"/>
              <a:gd name="connsiteX3" fmla="*/ 229505 w 292929"/>
              <a:gd name="connsiteY3" fmla="*/ 78093 h 78093"/>
              <a:gd name="connsiteX4" fmla="*/ 0 w 292929"/>
              <a:gd name="connsiteY4" fmla="*/ 76524 h 78093"/>
              <a:gd name="connsiteX0" fmla="*/ 0 w 283404"/>
              <a:gd name="connsiteY0" fmla="*/ 78905 h 80474"/>
              <a:gd name="connsiteX1" fmla="*/ 67196 w 283404"/>
              <a:gd name="connsiteY1" fmla="*/ 3878 h 80474"/>
              <a:gd name="connsiteX2" fmla="*/ 283404 w 283404"/>
              <a:gd name="connsiteY2" fmla="*/ 0 h 80474"/>
              <a:gd name="connsiteX3" fmla="*/ 229505 w 283404"/>
              <a:gd name="connsiteY3" fmla="*/ 80474 h 80474"/>
              <a:gd name="connsiteX4" fmla="*/ 0 w 283404"/>
              <a:gd name="connsiteY4" fmla="*/ 78905 h 80474"/>
              <a:gd name="connsiteX0" fmla="*/ 0 w 283404"/>
              <a:gd name="connsiteY0" fmla="*/ 75027 h 76596"/>
              <a:gd name="connsiteX1" fmla="*/ 67196 w 283404"/>
              <a:gd name="connsiteY1" fmla="*/ 0 h 76596"/>
              <a:gd name="connsiteX2" fmla="*/ 283404 w 283404"/>
              <a:gd name="connsiteY2" fmla="*/ 885 h 76596"/>
              <a:gd name="connsiteX3" fmla="*/ 229505 w 283404"/>
              <a:gd name="connsiteY3" fmla="*/ 76596 h 76596"/>
              <a:gd name="connsiteX4" fmla="*/ 0 w 283404"/>
              <a:gd name="connsiteY4" fmla="*/ 75027 h 76596"/>
              <a:gd name="connsiteX0" fmla="*/ 0 w 283404"/>
              <a:gd name="connsiteY0" fmla="*/ 77408 h 78977"/>
              <a:gd name="connsiteX1" fmla="*/ 55289 w 283404"/>
              <a:gd name="connsiteY1" fmla="*/ 0 h 78977"/>
              <a:gd name="connsiteX2" fmla="*/ 283404 w 283404"/>
              <a:gd name="connsiteY2" fmla="*/ 3266 h 78977"/>
              <a:gd name="connsiteX3" fmla="*/ 229505 w 283404"/>
              <a:gd name="connsiteY3" fmla="*/ 78977 h 78977"/>
              <a:gd name="connsiteX4" fmla="*/ 0 w 283404"/>
              <a:gd name="connsiteY4" fmla="*/ 77408 h 78977"/>
              <a:gd name="connsiteX0" fmla="*/ 0 w 273879"/>
              <a:gd name="connsiteY0" fmla="*/ 77408 h 78977"/>
              <a:gd name="connsiteX1" fmla="*/ 55289 w 273879"/>
              <a:gd name="connsiteY1" fmla="*/ 0 h 78977"/>
              <a:gd name="connsiteX2" fmla="*/ 273879 w 273879"/>
              <a:gd name="connsiteY2" fmla="*/ 5647 h 78977"/>
              <a:gd name="connsiteX3" fmla="*/ 229505 w 273879"/>
              <a:gd name="connsiteY3" fmla="*/ 78977 h 78977"/>
              <a:gd name="connsiteX4" fmla="*/ 0 w 273879"/>
              <a:gd name="connsiteY4" fmla="*/ 77408 h 78977"/>
              <a:gd name="connsiteX0" fmla="*/ 0 w 273879"/>
              <a:gd name="connsiteY0" fmla="*/ 72645 h 74214"/>
              <a:gd name="connsiteX1" fmla="*/ 52908 w 273879"/>
              <a:gd name="connsiteY1" fmla="*/ 0 h 74214"/>
              <a:gd name="connsiteX2" fmla="*/ 273879 w 273879"/>
              <a:gd name="connsiteY2" fmla="*/ 884 h 74214"/>
              <a:gd name="connsiteX3" fmla="*/ 229505 w 273879"/>
              <a:gd name="connsiteY3" fmla="*/ 74214 h 74214"/>
              <a:gd name="connsiteX4" fmla="*/ 0 w 273879"/>
              <a:gd name="connsiteY4" fmla="*/ 72645 h 74214"/>
              <a:gd name="connsiteX0" fmla="*/ 0 w 273879"/>
              <a:gd name="connsiteY0" fmla="*/ 75026 h 76595"/>
              <a:gd name="connsiteX1" fmla="*/ 33858 w 273879"/>
              <a:gd name="connsiteY1" fmla="*/ 0 h 76595"/>
              <a:gd name="connsiteX2" fmla="*/ 273879 w 273879"/>
              <a:gd name="connsiteY2" fmla="*/ 3265 h 76595"/>
              <a:gd name="connsiteX3" fmla="*/ 229505 w 273879"/>
              <a:gd name="connsiteY3" fmla="*/ 76595 h 76595"/>
              <a:gd name="connsiteX4" fmla="*/ 0 w 273879"/>
              <a:gd name="connsiteY4" fmla="*/ 75026 h 76595"/>
              <a:gd name="connsiteX0" fmla="*/ 0 w 261973"/>
              <a:gd name="connsiteY0" fmla="*/ 75026 h 76595"/>
              <a:gd name="connsiteX1" fmla="*/ 33858 w 261973"/>
              <a:gd name="connsiteY1" fmla="*/ 0 h 76595"/>
              <a:gd name="connsiteX2" fmla="*/ 261973 w 261973"/>
              <a:gd name="connsiteY2" fmla="*/ 884 h 76595"/>
              <a:gd name="connsiteX3" fmla="*/ 229505 w 261973"/>
              <a:gd name="connsiteY3" fmla="*/ 76595 h 76595"/>
              <a:gd name="connsiteX4" fmla="*/ 0 w 261973"/>
              <a:gd name="connsiteY4" fmla="*/ 75026 h 76595"/>
              <a:gd name="connsiteX0" fmla="*/ 0 w 240542"/>
              <a:gd name="connsiteY0" fmla="*/ 75026 h 76595"/>
              <a:gd name="connsiteX1" fmla="*/ 33858 w 240542"/>
              <a:gd name="connsiteY1" fmla="*/ 0 h 76595"/>
              <a:gd name="connsiteX2" fmla="*/ 240542 w 240542"/>
              <a:gd name="connsiteY2" fmla="*/ 884 h 76595"/>
              <a:gd name="connsiteX3" fmla="*/ 229505 w 240542"/>
              <a:gd name="connsiteY3" fmla="*/ 76595 h 76595"/>
              <a:gd name="connsiteX4" fmla="*/ 0 w 240542"/>
              <a:gd name="connsiteY4" fmla="*/ 75026 h 76595"/>
              <a:gd name="connsiteX0" fmla="*/ 0 w 233399"/>
              <a:gd name="connsiteY0" fmla="*/ 75026 h 76595"/>
              <a:gd name="connsiteX1" fmla="*/ 26715 w 233399"/>
              <a:gd name="connsiteY1" fmla="*/ 0 h 76595"/>
              <a:gd name="connsiteX2" fmla="*/ 233399 w 233399"/>
              <a:gd name="connsiteY2" fmla="*/ 884 h 76595"/>
              <a:gd name="connsiteX3" fmla="*/ 222362 w 233399"/>
              <a:gd name="connsiteY3" fmla="*/ 76595 h 76595"/>
              <a:gd name="connsiteX4" fmla="*/ 0 w 233399"/>
              <a:gd name="connsiteY4" fmla="*/ 75026 h 76595"/>
              <a:gd name="connsiteX0" fmla="*/ 0 w 233399"/>
              <a:gd name="connsiteY0" fmla="*/ 77407 h 78976"/>
              <a:gd name="connsiteX1" fmla="*/ 12428 w 233399"/>
              <a:gd name="connsiteY1" fmla="*/ 0 h 78976"/>
              <a:gd name="connsiteX2" fmla="*/ 233399 w 233399"/>
              <a:gd name="connsiteY2" fmla="*/ 3265 h 78976"/>
              <a:gd name="connsiteX3" fmla="*/ 222362 w 233399"/>
              <a:gd name="connsiteY3" fmla="*/ 78976 h 78976"/>
              <a:gd name="connsiteX4" fmla="*/ 0 w 233399"/>
              <a:gd name="connsiteY4" fmla="*/ 77407 h 78976"/>
              <a:gd name="connsiteX0" fmla="*/ 0 w 222362"/>
              <a:gd name="connsiteY0" fmla="*/ 77407 h 78976"/>
              <a:gd name="connsiteX1" fmla="*/ 12428 w 222362"/>
              <a:gd name="connsiteY1" fmla="*/ 0 h 78976"/>
              <a:gd name="connsiteX2" fmla="*/ 214349 w 222362"/>
              <a:gd name="connsiteY2" fmla="*/ 5646 h 78976"/>
              <a:gd name="connsiteX3" fmla="*/ 222362 w 222362"/>
              <a:gd name="connsiteY3" fmla="*/ 78976 h 78976"/>
              <a:gd name="connsiteX4" fmla="*/ 0 w 222362"/>
              <a:gd name="connsiteY4" fmla="*/ 77407 h 78976"/>
              <a:gd name="connsiteX0" fmla="*/ 0 w 222362"/>
              <a:gd name="connsiteY0" fmla="*/ 71761 h 73330"/>
              <a:gd name="connsiteX1" fmla="*/ 12428 w 222362"/>
              <a:gd name="connsiteY1" fmla="*/ 1498 h 73330"/>
              <a:gd name="connsiteX2" fmla="*/ 214349 w 222362"/>
              <a:gd name="connsiteY2" fmla="*/ 0 h 73330"/>
              <a:gd name="connsiteX3" fmla="*/ 222362 w 222362"/>
              <a:gd name="connsiteY3" fmla="*/ 73330 h 73330"/>
              <a:gd name="connsiteX4" fmla="*/ 0 w 222362"/>
              <a:gd name="connsiteY4" fmla="*/ 71761 h 7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62" h="73330">
                <a:moveTo>
                  <a:pt x="0" y="71761"/>
                </a:moveTo>
                <a:lnTo>
                  <a:pt x="12428" y="1498"/>
                </a:lnTo>
                <a:lnTo>
                  <a:pt x="214349" y="0"/>
                </a:lnTo>
                <a:lnTo>
                  <a:pt x="222362" y="73330"/>
                </a:lnTo>
                <a:lnTo>
                  <a:pt x="0" y="7176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2" name="矩形 6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3" name="矩形 6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7754" y="7069556"/>
            <a:ext cx="1010653" cy="7218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1s</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4" name="矩形 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65" name="矩形 6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31644428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35"/>
                                        <p:tgtEl>
                                          <p:spTgt spid="143"/>
                                        </p:tgtEl>
                                      </p:cBhvr>
                                    </p:animEffect>
                                  </p:childTnLst>
                                </p:cTn>
                              </p:par>
                              <p:par>
                                <p:cTn id="8" presetID="10" presetClass="entr" presetSubtype="0" fill="hold" grpId="0" nodeType="withEffect">
                                  <p:stCondLst>
                                    <p:cond delay="90"/>
                                  </p:stCondLst>
                                  <p:childTnLst>
                                    <p:set>
                                      <p:cBhvr>
                                        <p:cTn id="9" dur="1" fill="hold">
                                          <p:stCondLst>
                                            <p:cond delay="0"/>
                                          </p:stCondLst>
                                        </p:cTn>
                                        <p:tgtEl>
                                          <p:spTgt spid="136"/>
                                        </p:tgtEl>
                                        <p:attrNameLst>
                                          <p:attrName>style.visibility</p:attrName>
                                        </p:attrNameLst>
                                      </p:cBhvr>
                                      <p:to>
                                        <p:strVal val="visible"/>
                                      </p:to>
                                    </p:set>
                                    <p:animEffect transition="in" filter="fade">
                                      <p:cBhvr>
                                        <p:cTn id="10" dur="135"/>
                                        <p:tgtEl>
                                          <p:spTgt spid="136"/>
                                        </p:tgtEl>
                                      </p:cBhvr>
                                    </p:animEffect>
                                  </p:childTnLst>
                                </p:cTn>
                              </p:par>
                              <p:par>
                                <p:cTn id="11" presetID="10" presetClass="entr" presetSubtype="0" fill="hold" grpId="0" nodeType="withEffect">
                                  <p:stCondLst>
                                    <p:cond delay="90"/>
                                  </p:stCondLst>
                                  <p:childTnLst>
                                    <p:set>
                                      <p:cBhvr>
                                        <p:cTn id="12" dur="1" fill="hold">
                                          <p:stCondLst>
                                            <p:cond delay="0"/>
                                          </p:stCondLst>
                                        </p:cTn>
                                        <p:tgtEl>
                                          <p:spTgt spid="142"/>
                                        </p:tgtEl>
                                        <p:attrNameLst>
                                          <p:attrName>style.visibility</p:attrName>
                                        </p:attrNameLst>
                                      </p:cBhvr>
                                      <p:to>
                                        <p:strVal val="visible"/>
                                      </p:to>
                                    </p:set>
                                    <p:animEffect transition="in" filter="fade">
                                      <p:cBhvr>
                                        <p:cTn id="13" dur="135"/>
                                        <p:tgtEl>
                                          <p:spTgt spid="142"/>
                                        </p:tgtEl>
                                      </p:cBhvr>
                                    </p:animEffect>
                                  </p:childTnLst>
                                </p:cTn>
                              </p:par>
                              <p:par>
                                <p:cTn id="14" presetID="10" presetClass="entr" presetSubtype="0" fill="hold" grpId="0" nodeType="withEffect">
                                  <p:stCondLst>
                                    <p:cond delay="180"/>
                                  </p:stCondLst>
                                  <p:childTnLst>
                                    <p:set>
                                      <p:cBhvr>
                                        <p:cTn id="15" dur="1" fill="hold">
                                          <p:stCondLst>
                                            <p:cond delay="0"/>
                                          </p:stCondLst>
                                        </p:cTn>
                                        <p:tgtEl>
                                          <p:spTgt spid="135"/>
                                        </p:tgtEl>
                                        <p:attrNameLst>
                                          <p:attrName>style.visibility</p:attrName>
                                        </p:attrNameLst>
                                      </p:cBhvr>
                                      <p:to>
                                        <p:strVal val="visible"/>
                                      </p:to>
                                    </p:set>
                                    <p:animEffect transition="in" filter="fade">
                                      <p:cBhvr>
                                        <p:cTn id="16" dur="135"/>
                                        <p:tgtEl>
                                          <p:spTgt spid="135"/>
                                        </p:tgtEl>
                                      </p:cBhvr>
                                    </p:animEffect>
                                  </p:childTnLst>
                                </p:cTn>
                              </p:par>
                              <p:par>
                                <p:cTn id="17" presetID="10" presetClass="entr" presetSubtype="0" fill="hold" grpId="0" nodeType="withEffect">
                                  <p:stCondLst>
                                    <p:cond delay="18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35"/>
                                        <p:tgtEl>
                                          <p:spTgt spid="7"/>
                                        </p:tgtEl>
                                      </p:cBhvr>
                                    </p:animEffect>
                                  </p:childTnLst>
                                </p:cTn>
                              </p:par>
                              <p:par>
                                <p:cTn id="20" presetID="10" presetClass="entr" presetSubtype="0" fill="hold" grpId="0" nodeType="withEffect">
                                  <p:stCondLst>
                                    <p:cond delay="18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35"/>
                                        <p:tgtEl>
                                          <p:spTgt spid="8"/>
                                        </p:tgtEl>
                                      </p:cBhvr>
                                    </p:animEffect>
                                  </p:childTnLst>
                                </p:cTn>
                              </p:par>
                              <p:par>
                                <p:cTn id="23" presetID="10" presetClass="entr" presetSubtype="0" fill="hold" grpId="0" nodeType="withEffect">
                                  <p:stCondLst>
                                    <p:cond delay="18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35"/>
                                        <p:tgtEl>
                                          <p:spTgt spid="9"/>
                                        </p:tgtEl>
                                      </p:cBhvr>
                                    </p:animEffect>
                                  </p:childTnLst>
                                </p:cTn>
                              </p:par>
                              <p:par>
                                <p:cTn id="26" presetID="10" presetClass="entr" presetSubtype="0" fill="hold" grpId="0" nodeType="withEffect">
                                  <p:stCondLst>
                                    <p:cond delay="18"/>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35"/>
                                        <p:tgtEl>
                                          <p:spTgt spid="10"/>
                                        </p:tgtEl>
                                      </p:cBhvr>
                                    </p:animEffect>
                                  </p:childTnLst>
                                </p:cTn>
                              </p:par>
                              <p:par>
                                <p:cTn id="29" presetID="10" presetClass="entr" presetSubtype="0" fill="hold" grpId="0" nodeType="withEffect">
                                  <p:stCondLst>
                                    <p:cond delay="18"/>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35"/>
                                        <p:tgtEl>
                                          <p:spTgt spid="20"/>
                                        </p:tgtEl>
                                      </p:cBhvr>
                                    </p:animEffect>
                                  </p:childTnLst>
                                </p:cTn>
                              </p:par>
                              <p:par>
                                <p:cTn id="32" presetID="10" presetClass="entr" presetSubtype="0" fill="hold" grpId="0" nodeType="withEffect">
                                  <p:stCondLst>
                                    <p:cond delay="18"/>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35"/>
                                        <p:tgtEl>
                                          <p:spTgt spid="21"/>
                                        </p:tgtEl>
                                      </p:cBhvr>
                                    </p:animEffect>
                                  </p:childTnLst>
                                </p:cTn>
                              </p:par>
                              <p:par>
                                <p:cTn id="35" presetID="10" presetClass="entr" presetSubtype="0" fill="hold" grpId="0" nodeType="withEffect">
                                  <p:stCondLst>
                                    <p:cond delay="18"/>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35"/>
                                        <p:tgtEl>
                                          <p:spTgt spid="26"/>
                                        </p:tgtEl>
                                      </p:cBhvr>
                                    </p:animEffect>
                                  </p:childTnLst>
                                </p:cTn>
                              </p:par>
                              <p:par>
                                <p:cTn id="38" presetID="10" presetClass="entr" presetSubtype="0" fill="hold" grpId="0" nodeType="withEffect">
                                  <p:stCondLst>
                                    <p:cond delay="135"/>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35"/>
                                        <p:tgtEl>
                                          <p:spTgt spid="27"/>
                                        </p:tgtEl>
                                      </p:cBhvr>
                                    </p:animEffect>
                                  </p:childTnLst>
                                </p:cTn>
                              </p:par>
                              <p:par>
                                <p:cTn id="41" presetID="10" presetClass="entr" presetSubtype="0" fill="hold" grpId="0" nodeType="withEffect">
                                  <p:stCondLst>
                                    <p:cond delay="135"/>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135"/>
                                        <p:tgtEl>
                                          <p:spTgt spid="47"/>
                                        </p:tgtEl>
                                      </p:cBhvr>
                                    </p:animEffect>
                                  </p:childTnLst>
                                </p:cTn>
                              </p:par>
                              <p:par>
                                <p:cTn id="44" presetID="10" presetClass="entr" presetSubtype="0" fill="hold" grpId="0" nodeType="withEffect">
                                  <p:stCondLst>
                                    <p:cond delay="135"/>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135"/>
                                        <p:tgtEl>
                                          <p:spTgt spid="48"/>
                                        </p:tgtEl>
                                      </p:cBhvr>
                                    </p:animEffect>
                                  </p:childTnLst>
                                </p:cTn>
                              </p:par>
                              <p:par>
                                <p:cTn id="47" presetID="10" presetClass="entr" presetSubtype="0" fill="hold" grpId="0" nodeType="withEffect">
                                  <p:stCondLst>
                                    <p:cond delay="135"/>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35"/>
                                        <p:tgtEl>
                                          <p:spTgt spid="54"/>
                                        </p:tgtEl>
                                      </p:cBhvr>
                                    </p:animEffect>
                                  </p:childTnLst>
                                </p:cTn>
                              </p:par>
                              <p:par>
                                <p:cTn id="50" presetID="10" presetClass="entr" presetSubtype="0" fill="hold" grpId="0" nodeType="withEffect">
                                  <p:stCondLst>
                                    <p:cond delay="153"/>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35"/>
                                        <p:tgtEl>
                                          <p:spTgt spid="55"/>
                                        </p:tgtEl>
                                      </p:cBhvr>
                                    </p:animEffect>
                                  </p:childTnLst>
                                </p:cTn>
                              </p:par>
                              <p:par>
                                <p:cTn id="53" presetID="10" presetClass="entr" presetSubtype="0" fill="hold" grpId="0" nodeType="withEffect">
                                  <p:stCondLst>
                                    <p:cond delay="153"/>
                                  </p:stCondLst>
                                  <p:childTnLst>
                                    <p:set>
                                      <p:cBhvr>
                                        <p:cTn id="54" dur="1" fill="hold">
                                          <p:stCondLst>
                                            <p:cond delay="0"/>
                                          </p:stCondLst>
                                        </p:cTn>
                                        <p:tgtEl>
                                          <p:spTgt spid="76"/>
                                        </p:tgtEl>
                                        <p:attrNameLst>
                                          <p:attrName>style.visibility</p:attrName>
                                        </p:attrNameLst>
                                      </p:cBhvr>
                                      <p:to>
                                        <p:strVal val="visible"/>
                                      </p:to>
                                    </p:set>
                                    <p:animEffect transition="in" filter="fade">
                                      <p:cBhvr>
                                        <p:cTn id="55" dur="135"/>
                                        <p:tgtEl>
                                          <p:spTgt spid="76"/>
                                        </p:tgtEl>
                                      </p:cBhvr>
                                    </p:animEffect>
                                  </p:childTnLst>
                                </p:cTn>
                              </p:par>
                              <p:par>
                                <p:cTn id="56" presetID="10" presetClass="entr" presetSubtype="0" fill="hold" grpId="0" nodeType="withEffect">
                                  <p:stCondLst>
                                    <p:cond delay="153"/>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135"/>
                                        <p:tgtEl>
                                          <p:spTgt spid="77"/>
                                        </p:tgtEl>
                                      </p:cBhvr>
                                    </p:animEffect>
                                  </p:childTnLst>
                                </p:cTn>
                              </p:par>
                              <p:par>
                                <p:cTn id="59" presetID="10" presetClass="entr" presetSubtype="0" fill="hold" grpId="0" nodeType="withEffect">
                                  <p:stCondLst>
                                    <p:cond delay="153"/>
                                  </p:stCondLst>
                                  <p:childTnLst>
                                    <p:set>
                                      <p:cBhvr>
                                        <p:cTn id="60" dur="1" fill="hold">
                                          <p:stCondLst>
                                            <p:cond delay="0"/>
                                          </p:stCondLst>
                                        </p:cTn>
                                        <p:tgtEl>
                                          <p:spTgt spid="78"/>
                                        </p:tgtEl>
                                        <p:attrNameLst>
                                          <p:attrName>style.visibility</p:attrName>
                                        </p:attrNameLst>
                                      </p:cBhvr>
                                      <p:to>
                                        <p:strVal val="visible"/>
                                      </p:to>
                                    </p:set>
                                    <p:animEffect transition="in" filter="fade">
                                      <p:cBhvr>
                                        <p:cTn id="61" dur="135"/>
                                        <p:tgtEl>
                                          <p:spTgt spid="78"/>
                                        </p:tgtEl>
                                      </p:cBhvr>
                                    </p:animEffect>
                                  </p:childTnLst>
                                </p:cTn>
                              </p:par>
                              <p:par>
                                <p:cTn id="62" presetID="10" presetClass="entr" presetSubtype="0" fill="hold" grpId="0" nodeType="withEffect">
                                  <p:stCondLst>
                                    <p:cond delay="153"/>
                                  </p:stCondLst>
                                  <p:childTnLst>
                                    <p:set>
                                      <p:cBhvr>
                                        <p:cTn id="63" dur="1" fill="hold">
                                          <p:stCondLst>
                                            <p:cond delay="0"/>
                                          </p:stCondLst>
                                        </p:cTn>
                                        <p:tgtEl>
                                          <p:spTgt spid="79"/>
                                        </p:tgtEl>
                                        <p:attrNameLst>
                                          <p:attrName>style.visibility</p:attrName>
                                        </p:attrNameLst>
                                      </p:cBhvr>
                                      <p:to>
                                        <p:strVal val="visible"/>
                                      </p:to>
                                    </p:set>
                                    <p:animEffect transition="in" filter="fade">
                                      <p:cBhvr>
                                        <p:cTn id="64" dur="135"/>
                                        <p:tgtEl>
                                          <p:spTgt spid="79"/>
                                        </p:tgtEl>
                                      </p:cBhvr>
                                    </p:animEffect>
                                  </p:childTnLst>
                                </p:cTn>
                              </p:par>
                              <p:par>
                                <p:cTn id="65" presetID="10" presetClass="entr" presetSubtype="0" fill="hold" grpId="0" nodeType="withEffect">
                                  <p:stCondLst>
                                    <p:cond delay="63"/>
                                  </p:stCondLst>
                                  <p:childTnLst>
                                    <p:set>
                                      <p:cBhvr>
                                        <p:cTn id="66" dur="1" fill="hold">
                                          <p:stCondLst>
                                            <p:cond delay="0"/>
                                          </p:stCondLst>
                                        </p:cTn>
                                        <p:tgtEl>
                                          <p:spTgt spid="84"/>
                                        </p:tgtEl>
                                        <p:attrNameLst>
                                          <p:attrName>style.visibility</p:attrName>
                                        </p:attrNameLst>
                                      </p:cBhvr>
                                      <p:to>
                                        <p:strVal val="visible"/>
                                      </p:to>
                                    </p:set>
                                    <p:animEffect transition="in" filter="fade">
                                      <p:cBhvr>
                                        <p:cTn id="67" dur="135"/>
                                        <p:tgtEl>
                                          <p:spTgt spid="84"/>
                                        </p:tgtEl>
                                      </p:cBhvr>
                                    </p:animEffect>
                                  </p:childTnLst>
                                </p:cTn>
                              </p:par>
                              <p:par>
                                <p:cTn id="68" presetID="10" presetClass="entr" presetSubtype="0" fill="hold" grpId="0" nodeType="withEffect">
                                  <p:stCondLst>
                                    <p:cond delay="63"/>
                                  </p:stCondLst>
                                  <p:childTnLst>
                                    <p:set>
                                      <p:cBhvr>
                                        <p:cTn id="69" dur="1" fill="hold">
                                          <p:stCondLst>
                                            <p:cond delay="0"/>
                                          </p:stCondLst>
                                        </p:cTn>
                                        <p:tgtEl>
                                          <p:spTgt spid="85"/>
                                        </p:tgtEl>
                                        <p:attrNameLst>
                                          <p:attrName>style.visibility</p:attrName>
                                        </p:attrNameLst>
                                      </p:cBhvr>
                                      <p:to>
                                        <p:strVal val="visible"/>
                                      </p:to>
                                    </p:set>
                                    <p:animEffect transition="in" filter="fade">
                                      <p:cBhvr>
                                        <p:cTn id="70" dur="135"/>
                                        <p:tgtEl>
                                          <p:spTgt spid="85"/>
                                        </p:tgtEl>
                                      </p:cBhvr>
                                    </p:animEffect>
                                  </p:childTnLst>
                                </p:cTn>
                              </p:par>
                              <p:par>
                                <p:cTn id="71" presetID="10" presetClass="entr" presetSubtype="0" fill="hold" grpId="0" nodeType="withEffect">
                                  <p:stCondLst>
                                    <p:cond delay="63"/>
                                  </p:stCondLst>
                                  <p:childTnLst>
                                    <p:set>
                                      <p:cBhvr>
                                        <p:cTn id="72" dur="1" fill="hold">
                                          <p:stCondLst>
                                            <p:cond delay="0"/>
                                          </p:stCondLst>
                                        </p:cTn>
                                        <p:tgtEl>
                                          <p:spTgt spid="86"/>
                                        </p:tgtEl>
                                        <p:attrNameLst>
                                          <p:attrName>style.visibility</p:attrName>
                                        </p:attrNameLst>
                                      </p:cBhvr>
                                      <p:to>
                                        <p:strVal val="visible"/>
                                      </p:to>
                                    </p:set>
                                    <p:animEffect transition="in" filter="fade">
                                      <p:cBhvr>
                                        <p:cTn id="73" dur="135"/>
                                        <p:tgtEl>
                                          <p:spTgt spid="86"/>
                                        </p:tgtEl>
                                      </p:cBhvr>
                                    </p:animEffect>
                                  </p:childTnLst>
                                </p:cTn>
                              </p:par>
                              <p:par>
                                <p:cTn id="74" presetID="10" presetClass="entr" presetSubtype="0" fill="hold" grpId="0" nodeType="withEffect">
                                  <p:stCondLst>
                                    <p:cond delay="63"/>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135"/>
                                        <p:tgtEl>
                                          <p:spTgt spid="87"/>
                                        </p:tgtEl>
                                      </p:cBhvr>
                                    </p:animEffect>
                                  </p:childTnLst>
                                </p:cTn>
                              </p:par>
                              <p:par>
                                <p:cTn id="77" presetID="10" presetClass="entr" presetSubtype="0" fill="hold" grpId="0" nodeType="withEffect">
                                  <p:stCondLst>
                                    <p:cond delay="36"/>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135"/>
                                        <p:tgtEl>
                                          <p:spTgt spid="94"/>
                                        </p:tgtEl>
                                      </p:cBhvr>
                                    </p:animEffect>
                                  </p:childTnLst>
                                </p:cTn>
                              </p:par>
                              <p:par>
                                <p:cTn id="80" presetID="10" presetClass="entr" presetSubtype="0" fill="hold" grpId="0" nodeType="withEffect">
                                  <p:stCondLst>
                                    <p:cond delay="36"/>
                                  </p:stCondLst>
                                  <p:childTnLst>
                                    <p:set>
                                      <p:cBhvr>
                                        <p:cTn id="81" dur="1" fill="hold">
                                          <p:stCondLst>
                                            <p:cond delay="0"/>
                                          </p:stCondLst>
                                        </p:cTn>
                                        <p:tgtEl>
                                          <p:spTgt spid="95"/>
                                        </p:tgtEl>
                                        <p:attrNameLst>
                                          <p:attrName>style.visibility</p:attrName>
                                        </p:attrNameLst>
                                      </p:cBhvr>
                                      <p:to>
                                        <p:strVal val="visible"/>
                                      </p:to>
                                    </p:set>
                                    <p:animEffect transition="in" filter="fade">
                                      <p:cBhvr>
                                        <p:cTn id="82" dur="135"/>
                                        <p:tgtEl>
                                          <p:spTgt spid="95"/>
                                        </p:tgtEl>
                                      </p:cBhvr>
                                    </p:animEffect>
                                  </p:childTnLst>
                                </p:cTn>
                              </p:par>
                              <p:par>
                                <p:cTn id="83" presetID="10" presetClass="entr" presetSubtype="0" fill="hold" grpId="0" nodeType="withEffect">
                                  <p:stCondLst>
                                    <p:cond delay="36"/>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35"/>
                                        <p:tgtEl>
                                          <p:spTgt spid="96"/>
                                        </p:tgtEl>
                                      </p:cBhvr>
                                    </p:animEffect>
                                  </p:childTnLst>
                                </p:cTn>
                              </p:par>
                              <p:par>
                                <p:cTn id="86" presetID="10" presetClass="entr" presetSubtype="0" fill="hold" grpId="0" nodeType="withEffect">
                                  <p:stCondLst>
                                    <p:cond delay="36"/>
                                  </p:stCondLst>
                                  <p:childTnLst>
                                    <p:set>
                                      <p:cBhvr>
                                        <p:cTn id="87" dur="1" fill="hold">
                                          <p:stCondLst>
                                            <p:cond delay="0"/>
                                          </p:stCondLst>
                                        </p:cTn>
                                        <p:tgtEl>
                                          <p:spTgt spid="100"/>
                                        </p:tgtEl>
                                        <p:attrNameLst>
                                          <p:attrName>style.visibility</p:attrName>
                                        </p:attrNameLst>
                                      </p:cBhvr>
                                      <p:to>
                                        <p:strVal val="visible"/>
                                      </p:to>
                                    </p:set>
                                    <p:animEffect transition="in" filter="fade">
                                      <p:cBhvr>
                                        <p:cTn id="88" dur="135"/>
                                        <p:tgtEl>
                                          <p:spTgt spid="100"/>
                                        </p:tgtEl>
                                      </p:cBhvr>
                                    </p:animEffect>
                                  </p:childTnLst>
                                </p:cTn>
                              </p:par>
                              <p:par>
                                <p:cTn id="89" presetID="10" presetClass="entr" presetSubtype="0" fill="hold" grpId="0" nodeType="withEffect">
                                  <p:stCondLst>
                                    <p:cond delay="36"/>
                                  </p:stCondLst>
                                  <p:childTnLst>
                                    <p:set>
                                      <p:cBhvr>
                                        <p:cTn id="90" dur="1" fill="hold">
                                          <p:stCondLst>
                                            <p:cond delay="0"/>
                                          </p:stCondLst>
                                        </p:cTn>
                                        <p:tgtEl>
                                          <p:spTgt spid="101"/>
                                        </p:tgtEl>
                                        <p:attrNameLst>
                                          <p:attrName>style.visibility</p:attrName>
                                        </p:attrNameLst>
                                      </p:cBhvr>
                                      <p:to>
                                        <p:strVal val="visible"/>
                                      </p:to>
                                    </p:set>
                                    <p:animEffect transition="in" filter="fade">
                                      <p:cBhvr>
                                        <p:cTn id="91" dur="135"/>
                                        <p:tgtEl>
                                          <p:spTgt spid="101"/>
                                        </p:tgtEl>
                                      </p:cBhvr>
                                    </p:animEffect>
                                  </p:childTnLst>
                                </p:cTn>
                              </p:par>
                              <p:par>
                                <p:cTn id="92" presetID="10" presetClass="entr" presetSubtype="0" fill="hold" grpId="0" nodeType="withEffect">
                                  <p:stCondLst>
                                    <p:cond delay="72"/>
                                  </p:stCondLst>
                                  <p:childTnLst>
                                    <p:set>
                                      <p:cBhvr>
                                        <p:cTn id="93" dur="1" fill="hold">
                                          <p:stCondLst>
                                            <p:cond delay="0"/>
                                          </p:stCondLst>
                                        </p:cTn>
                                        <p:tgtEl>
                                          <p:spTgt spid="102"/>
                                        </p:tgtEl>
                                        <p:attrNameLst>
                                          <p:attrName>style.visibility</p:attrName>
                                        </p:attrNameLst>
                                      </p:cBhvr>
                                      <p:to>
                                        <p:strVal val="visible"/>
                                      </p:to>
                                    </p:set>
                                    <p:animEffect transition="in" filter="fade">
                                      <p:cBhvr>
                                        <p:cTn id="94" dur="135"/>
                                        <p:tgtEl>
                                          <p:spTgt spid="102"/>
                                        </p:tgtEl>
                                      </p:cBhvr>
                                    </p:animEffect>
                                  </p:childTnLst>
                                </p:cTn>
                              </p:par>
                              <p:par>
                                <p:cTn id="95" presetID="10" presetClass="entr" presetSubtype="0" fill="hold" grpId="0" nodeType="withEffect">
                                  <p:stCondLst>
                                    <p:cond delay="72"/>
                                  </p:stCondLst>
                                  <p:childTnLst>
                                    <p:set>
                                      <p:cBhvr>
                                        <p:cTn id="96" dur="1" fill="hold">
                                          <p:stCondLst>
                                            <p:cond delay="0"/>
                                          </p:stCondLst>
                                        </p:cTn>
                                        <p:tgtEl>
                                          <p:spTgt spid="103"/>
                                        </p:tgtEl>
                                        <p:attrNameLst>
                                          <p:attrName>style.visibility</p:attrName>
                                        </p:attrNameLst>
                                      </p:cBhvr>
                                      <p:to>
                                        <p:strVal val="visible"/>
                                      </p:to>
                                    </p:set>
                                    <p:animEffect transition="in" filter="fade">
                                      <p:cBhvr>
                                        <p:cTn id="97" dur="135"/>
                                        <p:tgtEl>
                                          <p:spTgt spid="103"/>
                                        </p:tgtEl>
                                      </p:cBhvr>
                                    </p:animEffect>
                                  </p:childTnLst>
                                </p:cTn>
                              </p:par>
                              <p:par>
                                <p:cTn id="98" presetID="10" presetClass="entr" presetSubtype="0" fill="hold" grpId="0" nodeType="withEffect">
                                  <p:stCondLst>
                                    <p:cond delay="72"/>
                                  </p:stCondLst>
                                  <p:childTnLst>
                                    <p:set>
                                      <p:cBhvr>
                                        <p:cTn id="99" dur="1" fill="hold">
                                          <p:stCondLst>
                                            <p:cond delay="0"/>
                                          </p:stCondLst>
                                        </p:cTn>
                                        <p:tgtEl>
                                          <p:spTgt spid="107"/>
                                        </p:tgtEl>
                                        <p:attrNameLst>
                                          <p:attrName>style.visibility</p:attrName>
                                        </p:attrNameLst>
                                      </p:cBhvr>
                                      <p:to>
                                        <p:strVal val="visible"/>
                                      </p:to>
                                    </p:set>
                                    <p:animEffect transition="in" filter="fade">
                                      <p:cBhvr>
                                        <p:cTn id="100" dur="135"/>
                                        <p:tgtEl>
                                          <p:spTgt spid="107"/>
                                        </p:tgtEl>
                                      </p:cBhvr>
                                    </p:animEffect>
                                  </p:childTnLst>
                                </p:cTn>
                              </p:par>
                              <p:par>
                                <p:cTn id="101" presetID="10" presetClass="entr" presetSubtype="0" fill="hold" grpId="0" nodeType="withEffect">
                                  <p:stCondLst>
                                    <p:cond delay="72"/>
                                  </p:stCondLst>
                                  <p:childTnLst>
                                    <p:set>
                                      <p:cBhvr>
                                        <p:cTn id="102" dur="1" fill="hold">
                                          <p:stCondLst>
                                            <p:cond delay="0"/>
                                          </p:stCondLst>
                                        </p:cTn>
                                        <p:tgtEl>
                                          <p:spTgt spid="108"/>
                                        </p:tgtEl>
                                        <p:attrNameLst>
                                          <p:attrName>style.visibility</p:attrName>
                                        </p:attrNameLst>
                                      </p:cBhvr>
                                      <p:to>
                                        <p:strVal val="visible"/>
                                      </p:to>
                                    </p:set>
                                    <p:animEffect transition="in" filter="fade">
                                      <p:cBhvr>
                                        <p:cTn id="103" dur="135"/>
                                        <p:tgtEl>
                                          <p:spTgt spid="108"/>
                                        </p:tgtEl>
                                      </p:cBhvr>
                                    </p:animEffect>
                                  </p:childTnLst>
                                </p:cTn>
                              </p:par>
                              <p:par>
                                <p:cTn id="104" presetID="10" presetClass="entr" presetSubtype="0" fill="hold" grpId="0" nodeType="withEffect">
                                  <p:stCondLst>
                                    <p:cond delay="72"/>
                                  </p:stCondLst>
                                  <p:childTnLst>
                                    <p:set>
                                      <p:cBhvr>
                                        <p:cTn id="105" dur="1" fill="hold">
                                          <p:stCondLst>
                                            <p:cond delay="0"/>
                                          </p:stCondLst>
                                        </p:cTn>
                                        <p:tgtEl>
                                          <p:spTgt spid="114"/>
                                        </p:tgtEl>
                                        <p:attrNameLst>
                                          <p:attrName>style.visibility</p:attrName>
                                        </p:attrNameLst>
                                      </p:cBhvr>
                                      <p:to>
                                        <p:strVal val="visible"/>
                                      </p:to>
                                    </p:set>
                                    <p:animEffect transition="in" filter="fade">
                                      <p:cBhvr>
                                        <p:cTn id="106" dur="135"/>
                                        <p:tgtEl>
                                          <p:spTgt spid="114"/>
                                        </p:tgtEl>
                                      </p:cBhvr>
                                    </p:animEffect>
                                  </p:childTnLst>
                                </p:cTn>
                              </p:par>
                              <p:par>
                                <p:cTn id="107" presetID="10" presetClass="entr" presetSubtype="0" fill="hold" grpId="0" nodeType="withEffect">
                                  <p:stCondLst>
                                    <p:cond delay="117"/>
                                  </p:stCondLst>
                                  <p:childTnLst>
                                    <p:set>
                                      <p:cBhvr>
                                        <p:cTn id="108" dur="1" fill="hold">
                                          <p:stCondLst>
                                            <p:cond delay="0"/>
                                          </p:stCondLst>
                                        </p:cTn>
                                        <p:tgtEl>
                                          <p:spTgt spid="115"/>
                                        </p:tgtEl>
                                        <p:attrNameLst>
                                          <p:attrName>style.visibility</p:attrName>
                                        </p:attrNameLst>
                                      </p:cBhvr>
                                      <p:to>
                                        <p:strVal val="visible"/>
                                      </p:to>
                                    </p:set>
                                    <p:animEffect transition="in" filter="fade">
                                      <p:cBhvr>
                                        <p:cTn id="109" dur="135"/>
                                        <p:tgtEl>
                                          <p:spTgt spid="115"/>
                                        </p:tgtEl>
                                      </p:cBhvr>
                                    </p:animEffect>
                                  </p:childTnLst>
                                </p:cTn>
                              </p:par>
                              <p:par>
                                <p:cTn id="110" presetID="10" presetClass="entr" presetSubtype="0" fill="hold" grpId="0" nodeType="withEffect">
                                  <p:stCondLst>
                                    <p:cond delay="117"/>
                                  </p:stCondLst>
                                  <p:childTnLst>
                                    <p:set>
                                      <p:cBhvr>
                                        <p:cTn id="111" dur="1" fill="hold">
                                          <p:stCondLst>
                                            <p:cond delay="0"/>
                                          </p:stCondLst>
                                        </p:cTn>
                                        <p:tgtEl>
                                          <p:spTgt spid="121"/>
                                        </p:tgtEl>
                                        <p:attrNameLst>
                                          <p:attrName>style.visibility</p:attrName>
                                        </p:attrNameLst>
                                      </p:cBhvr>
                                      <p:to>
                                        <p:strVal val="visible"/>
                                      </p:to>
                                    </p:set>
                                    <p:animEffect transition="in" filter="fade">
                                      <p:cBhvr>
                                        <p:cTn id="112" dur="135"/>
                                        <p:tgtEl>
                                          <p:spTgt spid="121"/>
                                        </p:tgtEl>
                                      </p:cBhvr>
                                    </p:animEffect>
                                  </p:childTnLst>
                                </p:cTn>
                              </p:par>
                              <p:par>
                                <p:cTn id="113" presetID="10" presetClass="entr" presetSubtype="0" fill="hold" grpId="0" nodeType="withEffect">
                                  <p:stCondLst>
                                    <p:cond delay="117"/>
                                  </p:stCondLst>
                                  <p:childTnLst>
                                    <p:set>
                                      <p:cBhvr>
                                        <p:cTn id="114" dur="1" fill="hold">
                                          <p:stCondLst>
                                            <p:cond delay="0"/>
                                          </p:stCondLst>
                                        </p:cTn>
                                        <p:tgtEl>
                                          <p:spTgt spid="122"/>
                                        </p:tgtEl>
                                        <p:attrNameLst>
                                          <p:attrName>style.visibility</p:attrName>
                                        </p:attrNameLst>
                                      </p:cBhvr>
                                      <p:to>
                                        <p:strVal val="visible"/>
                                      </p:to>
                                    </p:set>
                                    <p:animEffect transition="in" filter="fade">
                                      <p:cBhvr>
                                        <p:cTn id="115" dur="135"/>
                                        <p:tgtEl>
                                          <p:spTgt spid="122"/>
                                        </p:tgtEl>
                                      </p:cBhvr>
                                    </p:animEffect>
                                  </p:childTnLst>
                                </p:cTn>
                              </p:par>
                              <p:par>
                                <p:cTn id="116" presetID="10" presetClass="entr" presetSubtype="0" fill="hold" grpId="0" nodeType="withEffect">
                                  <p:stCondLst>
                                    <p:cond delay="117"/>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135"/>
                                        <p:tgtEl>
                                          <p:spTgt spid="123"/>
                                        </p:tgtEl>
                                      </p:cBhvr>
                                    </p:animEffect>
                                  </p:childTnLst>
                                </p:cTn>
                              </p:par>
                              <p:par>
                                <p:cTn id="119" presetID="10" presetClass="entr" presetSubtype="0" fill="hold" grpId="0" nodeType="withEffect">
                                  <p:stCondLst>
                                    <p:cond delay="117"/>
                                  </p:stCondLst>
                                  <p:childTnLst>
                                    <p:set>
                                      <p:cBhvr>
                                        <p:cTn id="120" dur="1" fill="hold">
                                          <p:stCondLst>
                                            <p:cond delay="0"/>
                                          </p:stCondLst>
                                        </p:cTn>
                                        <p:tgtEl>
                                          <p:spTgt spid="124"/>
                                        </p:tgtEl>
                                        <p:attrNameLst>
                                          <p:attrName>style.visibility</p:attrName>
                                        </p:attrNameLst>
                                      </p:cBhvr>
                                      <p:to>
                                        <p:strVal val="visible"/>
                                      </p:to>
                                    </p:set>
                                    <p:animEffect transition="in" filter="fade">
                                      <p:cBhvr>
                                        <p:cTn id="121" dur="135"/>
                                        <p:tgtEl>
                                          <p:spTgt spid="124"/>
                                        </p:tgtEl>
                                      </p:cBhvr>
                                    </p:animEffect>
                                  </p:childTnLst>
                                </p:cTn>
                              </p:par>
                              <p:par>
                                <p:cTn id="122" presetID="10" presetClass="entr" presetSubtype="0" fill="hold" grpId="0" nodeType="withEffect">
                                  <p:stCondLst>
                                    <p:cond delay="144"/>
                                  </p:stCondLst>
                                  <p:childTnLst>
                                    <p:set>
                                      <p:cBhvr>
                                        <p:cTn id="123" dur="1" fill="hold">
                                          <p:stCondLst>
                                            <p:cond delay="0"/>
                                          </p:stCondLst>
                                        </p:cTn>
                                        <p:tgtEl>
                                          <p:spTgt spid="128"/>
                                        </p:tgtEl>
                                        <p:attrNameLst>
                                          <p:attrName>style.visibility</p:attrName>
                                        </p:attrNameLst>
                                      </p:cBhvr>
                                      <p:to>
                                        <p:strVal val="visible"/>
                                      </p:to>
                                    </p:set>
                                    <p:animEffect transition="in" filter="fade">
                                      <p:cBhvr>
                                        <p:cTn id="124" dur="135"/>
                                        <p:tgtEl>
                                          <p:spTgt spid="128"/>
                                        </p:tgtEl>
                                      </p:cBhvr>
                                    </p:animEffect>
                                  </p:childTnLst>
                                </p:cTn>
                              </p:par>
                              <p:par>
                                <p:cTn id="125" presetID="10" presetClass="entr" presetSubtype="0" fill="hold" grpId="0" nodeType="withEffect">
                                  <p:stCondLst>
                                    <p:cond delay="144"/>
                                  </p:stCondLst>
                                  <p:childTnLst>
                                    <p:set>
                                      <p:cBhvr>
                                        <p:cTn id="126" dur="1" fill="hold">
                                          <p:stCondLst>
                                            <p:cond delay="0"/>
                                          </p:stCondLst>
                                        </p:cTn>
                                        <p:tgtEl>
                                          <p:spTgt spid="129"/>
                                        </p:tgtEl>
                                        <p:attrNameLst>
                                          <p:attrName>style.visibility</p:attrName>
                                        </p:attrNameLst>
                                      </p:cBhvr>
                                      <p:to>
                                        <p:strVal val="visible"/>
                                      </p:to>
                                    </p:set>
                                    <p:animEffect transition="in" filter="fade">
                                      <p:cBhvr>
                                        <p:cTn id="127" dur="135"/>
                                        <p:tgtEl>
                                          <p:spTgt spid="129"/>
                                        </p:tgtEl>
                                      </p:cBhvr>
                                    </p:animEffect>
                                  </p:childTnLst>
                                </p:cTn>
                              </p:par>
                              <p:par>
                                <p:cTn id="128" presetID="10" presetClass="entr" presetSubtype="0" fill="hold" grpId="0" nodeType="withEffect">
                                  <p:stCondLst>
                                    <p:cond delay="144"/>
                                  </p:stCondLst>
                                  <p:childTnLst>
                                    <p:set>
                                      <p:cBhvr>
                                        <p:cTn id="129" dur="1" fill="hold">
                                          <p:stCondLst>
                                            <p:cond delay="0"/>
                                          </p:stCondLst>
                                        </p:cTn>
                                        <p:tgtEl>
                                          <p:spTgt spid="130"/>
                                        </p:tgtEl>
                                        <p:attrNameLst>
                                          <p:attrName>style.visibility</p:attrName>
                                        </p:attrNameLst>
                                      </p:cBhvr>
                                      <p:to>
                                        <p:strVal val="visible"/>
                                      </p:to>
                                    </p:set>
                                    <p:animEffect transition="in" filter="fade">
                                      <p:cBhvr>
                                        <p:cTn id="130" dur="135"/>
                                        <p:tgtEl>
                                          <p:spTgt spid="130"/>
                                        </p:tgtEl>
                                      </p:cBhvr>
                                    </p:animEffect>
                                  </p:childTnLst>
                                </p:cTn>
                              </p:par>
                              <p:par>
                                <p:cTn id="131" presetID="10" presetClass="entr" presetSubtype="0" fill="hold" grpId="0" nodeType="withEffect">
                                  <p:stCondLst>
                                    <p:cond delay="144"/>
                                  </p:stCondLst>
                                  <p:childTnLst>
                                    <p:set>
                                      <p:cBhvr>
                                        <p:cTn id="132" dur="1" fill="hold">
                                          <p:stCondLst>
                                            <p:cond delay="0"/>
                                          </p:stCondLst>
                                        </p:cTn>
                                        <p:tgtEl>
                                          <p:spTgt spid="131"/>
                                        </p:tgtEl>
                                        <p:attrNameLst>
                                          <p:attrName>style.visibility</p:attrName>
                                        </p:attrNameLst>
                                      </p:cBhvr>
                                      <p:to>
                                        <p:strVal val="visible"/>
                                      </p:to>
                                    </p:set>
                                    <p:animEffect transition="in" filter="fade">
                                      <p:cBhvr>
                                        <p:cTn id="133" dur="135"/>
                                        <p:tgtEl>
                                          <p:spTgt spid="131"/>
                                        </p:tgtEl>
                                      </p:cBhvr>
                                    </p:animEffect>
                                  </p:childTnLst>
                                </p:cTn>
                              </p:par>
                              <p:par>
                                <p:cTn id="134" presetID="10" presetClass="entr" presetSubtype="0" fill="hold" grpId="0" nodeType="withEffect">
                                  <p:stCondLst>
                                    <p:cond delay="144"/>
                                  </p:stCondLst>
                                  <p:childTnLst>
                                    <p:set>
                                      <p:cBhvr>
                                        <p:cTn id="135" dur="1" fill="hold">
                                          <p:stCondLst>
                                            <p:cond delay="0"/>
                                          </p:stCondLst>
                                        </p:cTn>
                                        <p:tgtEl>
                                          <p:spTgt spid="149"/>
                                        </p:tgtEl>
                                        <p:attrNameLst>
                                          <p:attrName>style.visibility</p:attrName>
                                        </p:attrNameLst>
                                      </p:cBhvr>
                                      <p:to>
                                        <p:strVal val="visible"/>
                                      </p:to>
                                    </p:set>
                                    <p:animEffect transition="in" filter="fade">
                                      <p:cBhvr>
                                        <p:cTn id="136" dur="135"/>
                                        <p:tgtEl>
                                          <p:spTgt spid="149"/>
                                        </p:tgtEl>
                                      </p:cBhvr>
                                    </p:animEffect>
                                  </p:childTnLst>
                                </p:cTn>
                              </p:par>
                              <p:par>
                                <p:cTn id="137" presetID="10" presetClass="entr" presetSubtype="0" fill="hold" grpId="0" nodeType="withEffect">
                                  <p:stCondLst>
                                    <p:cond delay="144"/>
                                  </p:stCondLst>
                                  <p:childTnLst>
                                    <p:set>
                                      <p:cBhvr>
                                        <p:cTn id="138" dur="1" fill="hold">
                                          <p:stCondLst>
                                            <p:cond delay="0"/>
                                          </p:stCondLst>
                                        </p:cTn>
                                        <p:tgtEl>
                                          <p:spTgt spid="150"/>
                                        </p:tgtEl>
                                        <p:attrNameLst>
                                          <p:attrName>style.visibility</p:attrName>
                                        </p:attrNameLst>
                                      </p:cBhvr>
                                      <p:to>
                                        <p:strVal val="visible"/>
                                      </p:to>
                                    </p:set>
                                    <p:animEffect transition="in" filter="fade">
                                      <p:cBhvr>
                                        <p:cTn id="139" dur="135"/>
                                        <p:tgtEl>
                                          <p:spTgt spid="150"/>
                                        </p:tgtEl>
                                      </p:cBhvr>
                                    </p:animEffect>
                                  </p:childTnLst>
                                </p:cTn>
                              </p:par>
                              <p:par>
                                <p:cTn id="140" presetID="10" presetClass="entr" presetSubtype="0" fill="hold" grpId="0" nodeType="withEffect">
                                  <p:stCondLst>
                                    <p:cond delay="144"/>
                                  </p:stCondLst>
                                  <p:childTnLst>
                                    <p:set>
                                      <p:cBhvr>
                                        <p:cTn id="141" dur="1" fill="hold">
                                          <p:stCondLst>
                                            <p:cond delay="0"/>
                                          </p:stCondLst>
                                        </p:cTn>
                                        <p:tgtEl>
                                          <p:spTgt spid="151"/>
                                        </p:tgtEl>
                                        <p:attrNameLst>
                                          <p:attrName>style.visibility</p:attrName>
                                        </p:attrNameLst>
                                      </p:cBhvr>
                                      <p:to>
                                        <p:strVal val="visible"/>
                                      </p:to>
                                    </p:set>
                                    <p:animEffect transition="in" filter="fade">
                                      <p:cBhvr>
                                        <p:cTn id="142" dur="135"/>
                                        <p:tgtEl>
                                          <p:spTgt spid="151"/>
                                        </p:tgtEl>
                                      </p:cBhvr>
                                    </p:animEffect>
                                  </p:childTnLst>
                                </p:cTn>
                              </p:par>
                              <p:par>
                                <p:cTn id="143" presetID="10" presetClass="entr" presetSubtype="0" fill="hold" grpId="0" nodeType="withEffect">
                                  <p:stCondLst>
                                    <p:cond delay="72"/>
                                  </p:stCondLst>
                                  <p:childTnLst>
                                    <p:set>
                                      <p:cBhvr>
                                        <p:cTn id="144" dur="1" fill="hold">
                                          <p:stCondLst>
                                            <p:cond delay="0"/>
                                          </p:stCondLst>
                                        </p:cTn>
                                        <p:tgtEl>
                                          <p:spTgt spid="152"/>
                                        </p:tgtEl>
                                        <p:attrNameLst>
                                          <p:attrName>style.visibility</p:attrName>
                                        </p:attrNameLst>
                                      </p:cBhvr>
                                      <p:to>
                                        <p:strVal val="visible"/>
                                      </p:to>
                                    </p:set>
                                    <p:animEffect transition="in" filter="fade">
                                      <p:cBhvr>
                                        <p:cTn id="145" dur="135"/>
                                        <p:tgtEl>
                                          <p:spTgt spid="152"/>
                                        </p:tgtEl>
                                      </p:cBhvr>
                                    </p:animEffect>
                                  </p:childTnLst>
                                </p:cTn>
                              </p:par>
                              <p:par>
                                <p:cTn id="146" presetID="10" presetClass="entr" presetSubtype="0" fill="hold" grpId="0" nodeType="withEffect">
                                  <p:stCondLst>
                                    <p:cond delay="72"/>
                                  </p:stCondLst>
                                  <p:childTnLst>
                                    <p:set>
                                      <p:cBhvr>
                                        <p:cTn id="147" dur="1" fill="hold">
                                          <p:stCondLst>
                                            <p:cond delay="0"/>
                                          </p:stCondLst>
                                        </p:cTn>
                                        <p:tgtEl>
                                          <p:spTgt spid="156"/>
                                        </p:tgtEl>
                                        <p:attrNameLst>
                                          <p:attrName>style.visibility</p:attrName>
                                        </p:attrNameLst>
                                      </p:cBhvr>
                                      <p:to>
                                        <p:strVal val="visible"/>
                                      </p:to>
                                    </p:set>
                                    <p:animEffect transition="in" filter="fade">
                                      <p:cBhvr>
                                        <p:cTn id="148" dur="135"/>
                                        <p:tgtEl>
                                          <p:spTgt spid="156"/>
                                        </p:tgtEl>
                                      </p:cBhvr>
                                    </p:animEffect>
                                  </p:childTnLst>
                                </p:cTn>
                              </p:par>
                              <p:par>
                                <p:cTn id="149" presetID="10" presetClass="entr" presetSubtype="0" fill="hold" grpId="0" nodeType="withEffect">
                                  <p:stCondLst>
                                    <p:cond delay="72"/>
                                  </p:stCondLst>
                                  <p:childTnLst>
                                    <p:set>
                                      <p:cBhvr>
                                        <p:cTn id="150" dur="1" fill="hold">
                                          <p:stCondLst>
                                            <p:cond delay="0"/>
                                          </p:stCondLst>
                                        </p:cTn>
                                        <p:tgtEl>
                                          <p:spTgt spid="157"/>
                                        </p:tgtEl>
                                        <p:attrNameLst>
                                          <p:attrName>style.visibility</p:attrName>
                                        </p:attrNameLst>
                                      </p:cBhvr>
                                      <p:to>
                                        <p:strVal val="visible"/>
                                      </p:to>
                                    </p:set>
                                    <p:animEffect transition="in" filter="fade">
                                      <p:cBhvr>
                                        <p:cTn id="151" dur="135"/>
                                        <p:tgtEl>
                                          <p:spTgt spid="157"/>
                                        </p:tgtEl>
                                      </p:cBhvr>
                                    </p:animEffect>
                                  </p:childTnLst>
                                </p:cTn>
                              </p:par>
                              <p:par>
                                <p:cTn id="152" presetID="10" presetClass="entr" presetSubtype="0" fill="hold" grpId="0" nodeType="withEffect">
                                  <p:stCondLst>
                                    <p:cond delay="72"/>
                                  </p:stCondLst>
                                  <p:childTnLst>
                                    <p:set>
                                      <p:cBhvr>
                                        <p:cTn id="153" dur="1" fill="hold">
                                          <p:stCondLst>
                                            <p:cond delay="0"/>
                                          </p:stCondLst>
                                        </p:cTn>
                                        <p:tgtEl>
                                          <p:spTgt spid="158"/>
                                        </p:tgtEl>
                                        <p:attrNameLst>
                                          <p:attrName>style.visibility</p:attrName>
                                        </p:attrNameLst>
                                      </p:cBhvr>
                                      <p:to>
                                        <p:strVal val="visible"/>
                                      </p:to>
                                    </p:set>
                                    <p:animEffect transition="in" filter="fade">
                                      <p:cBhvr>
                                        <p:cTn id="154" dur="135"/>
                                        <p:tgtEl>
                                          <p:spTgt spid="158"/>
                                        </p:tgtEl>
                                      </p:cBhvr>
                                    </p:animEffect>
                                  </p:childTnLst>
                                </p:cTn>
                              </p:par>
                              <p:par>
                                <p:cTn id="155" presetID="10" presetClass="entr" presetSubtype="0" fill="hold" grpId="0" nodeType="withEffect">
                                  <p:stCondLst>
                                    <p:cond delay="72"/>
                                  </p:stCondLst>
                                  <p:childTnLst>
                                    <p:set>
                                      <p:cBhvr>
                                        <p:cTn id="156" dur="1" fill="hold">
                                          <p:stCondLst>
                                            <p:cond delay="0"/>
                                          </p:stCondLst>
                                        </p:cTn>
                                        <p:tgtEl>
                                          <p:spTgt spid="159"/>
                                        </p:tgtEl>
                                        <p:attrNameLst>
                                          <p:attrName>style.visibility</p:attrName>
                                        </p:attrNameLst>
                                      </p:cBhvr>
                                      <p:to>
                                        <p:strVal val="visible"/>
                                      </p:to>
                                    </p:set>
                                    <p:animEffect transition="in" filter="fade">
                                      <p:cBhvr>
                                        <p:cTn id="157" dur="135"/>
                                        <p:tgtEl>
                                          <p:spTgt spid="159"/>
                                        </p:tgtEl>
                                      </p:cBhvr>
                                    </p:animEffect>
                                  </p:childTnLst>
                                </p:cTn>
                              </p:par>
                              <p:par>
                                <p:cTn id="158" presetID="10" presetClass="entr" presetSubtype="0" fill="hold" grpId="0" nodeType="withEffect">
                                  <p:stCondLst>
                                    <p:cond delay="72"/>
                                  </p:stCondLst>
                                  <p:childTnLst>
                                    <p:set>
                                      <p:cBhvr>
                                        <p:cTn id="159" dur="1" fill="hold">
                                          <p:stCondLst>
                                            <p:cond delay="0"/>
                                          </p:stCondLst>
                                        </p:cTn>
                                        <p:tgtEl>
                                          <p:spTgt spid="160"/>
                                        </p:tgtEl>
                                        <p:attrNameLst>
                                          <p:attrName>style.visibility</p:attrName>
                                        </p:attrNameLst>
                                      </p:cBhvr>
                                      <p:to>
                                        <p:strVal val="visible"/>
                                      </p:to>
                                    </p:set>
                                    <p:animEffect transition="in" filter="fade">
                                      <p:cBhvr>
                                        <p:cTn id="160" dur="135"/>
                                        <p:tgtEl>
                                          <p:spTgt spid="160"/>
                                        </p:tgtEl>
                                      </p:cBhvr>
                                    </p:animEffect>
                                  </p:childTnLst>
                                </p:cTn>
                              </p:par>
                              <p:par>
                                <p:cTn id="161" presetID="10" presetClass="entr" presetSubtype="0" fill="hold" grpId="0" nodeType="withEffect">
                                  <p:stCondLst>
                                    <p:cond delay="72"/>
                                  </p:stCondLst>
                                  <p:childTnLst>
                                    <p:set>
                                      <p:cBhvr>
                                        <p:cTn id="162" dur="1" fill="hold">
                                          <p:stCondLst>
                                            <p:cond delay="0"/>
                                          </p:stCondLst>
                                        </p:cTn>
                                        <p:tgtEl>
                                          <p:spTgt spid="161"/>
                                        </p:tgtEl>
                                        <p:attrNameLst>
                                          <p:attrName>style.visibility</p:attrName>
                                        </p:attrNameLst>
                                      </p:cBhvr>
                                      <p:to>
                                        <p:strVal val="visible"/>
                                      </p:to>
                                    </p:set>
                                    <p:animEffect transition="in" filter="fade">
                                      <p:cBhvr>
                                        <p:cTn id="163" dur="135"/>
                                        <p:tgtEl>
                                          <p:spTgt spid="161"/>
                                        </p:tgtEl>
                                      </p:cBhvr>
                                    </p:animEffect>
                                  </p:childTnLst>
                                </p:cTn>
                              </p:par>
                              <p:par>
                                <p:cTn id="164" presetID="10" presetClass="entr" presetSubtype="0" fill="hold" grpId="0" nodeType="withEffect">
                                  <p:stCondLst>
                                    <p:cond delay="162"/>
                                  </p:stCondLst>
                                  <p:childTnLst>
                                    <p:set>
                                      <p:cBhvr>
                                        <p:cTn id="165" dur="1" fill="hold">
                                          <p:stCondLst>
                                            <p:cond delay="0"/>
                                          </p:stCondLst>
                                        </p:cTn>
                                        <p:tgtEl>
                                          <p:spTgt spid="164"/>
                                        </p:tgtEl>
                                        <p:attrNameLst>
                                          <p:attrName>style.visibility</p:attrName>
                                        </p:attrNameLst>
                                      </p:cBhvr>
                                      <p:to>
                                        <p:strVal val="visible"/>
                                      </p:to>
                                    </p:set>
                                    <p:animEffect transition="in" filter="fade">
                                      <p:cBhvr>
                                        <p:cTn id="166" dur="135"/>
                                        <p:tgtEl>
                                          <p:spTgt spid="164"/>
                                        </p:tgtEl>
                                      </p:cBhvr>
                                    </p:animEffect>
                                  </p:childTnLst>
                                </p:cTn>
                              </p:par>
                              <p:par>
                                <p:cTn id="167" presetID="10" presetClass="entr" presetSubtype="0" fill="hold" grpId="0" nodeType="withEffect">
                                  <p:stCondLst>
                                    <p:cond delay="162"/>
                                  </p:stCondLst>
                                  <p:childTnLst>
                                    <p:set>
                                      <p:cBhvr>
                                        <p:cTn id="168" dur="1" fill="hold">
                                          <p:stCondLst>
                                            <p:cond delay="0"/>
                                          </p:stCondLst>
                                        </p:cTn>
                                        <p:tgtEl>
                                          <p:spTgt spid="165"/>
                                        </p:tgtEl>
                                        <p:attrNameLst>
                                          <p:attrName>style.visibility</p:attrName>
                                        </p:attrNameLst>
                                      </p:cBhvr>
                                      <p:to>
                                        <p:strVal val="visible"/>
                                      </p:to>
                                    </p:set>
                                    <p:animEffect transition="in" filter="fade">
                                      <p:cBhvr>
                                        <p:cTn id="169" dur="135"/>
                                        <p:tgtEl>
                                          <p:spTgt spid="165"/>
                                        </p:tgtEl>
                                      </p:cBhvr>
                                    </p:animEffect>
                                  </p:childTnLst>
                                </p:cTn>
                              </p:par>
                              <p:par>
                                <p:cTn id="170" presetID="10" presetClass="entr" presetSubtype="0" fill="hold" grpId="0" nodeType="withEffect">
                                  <p:stCondLst>
                                    <p:cond delay="162"/>
                                  </p:stCondLst>
                                  <p:childTnLst>
                                    <p:set>
                                      <p:cBhvr>
                                        <p:cTn id="171" dur="1" fill="hold">
                                          <p:stCondLst>
                                            <p:cond delay="0"/>
                                          </p:stCondLst>
                                        </p:cTn>
                                        <p:tgtEl>
                                          <p:spTgt spid="168"/>
                                        </p:tgtEl>
                                        <p:attrNameLst>
                                          <p:attrName>style.visibility</p:attrName>
                                        </p:attrNameLst>
                                      </p:cBhvr>
                                      <p:to>
                                        <p:strVal val="visible"/>
                                      </p:to>
                                    </p:set>
                                    <p:animEffect transition="in" filter="fade">
                                      <p:cBhvr>
                                        <p:cTn id="172" dur="135"/>
                                        <p:tgtEl>
                                          <p:spTgt spid="168"/>
                                        </p:tgtEl>
                                      </p:cBhvr>
                                    </p:animEffect>
                                  </p:childTnLst>
                                </p:cTn>
                              </p:par>
                              <p:par>
                                <p:cTn id="173" presetID="10" presetClass="entr" presetSubtype="0" fill="hold" grpId="0" nodeType="withEffect">
                                  <p:stCondLst>
                                    <p:cond delay="162"/>
                                  </p:stCondLst>
                                  <p:childTnLst>
                                    <p:set>
                                      <p:cBhvr>
                                        <p:cTn id="174" dur="1" fill="hold">
                                          <p:stCondLst>
                                            <p:cond delay="0"/>
                                          </p:stCondLst>
                                        </p:cTn>
                                        <p:tgtEl>
                                          <p:spTgt spid="169"/>
                                        </p:tgtEl>
                                        <p:attrNameLst>
                                          <p:attrName>style.visibility</p:attrName>
                                        </p:attrNameLst>
                                      </p:cBhvr>
                                      <p:to>
                                        <p:strVal val="visible"/>
                                      </p:to>
                                    </p:set>
                                    <p:animEffect transition="in" filter="fade">
                                      <p:cBhvr>
                                        <p:cTn id="175" dur="135"/>
                                        <p:tgtEl>
                                          <p:spTgt spid="169"/>
                                        </p:tgtEl>
                                      </p:cBhvr>
                                    </p:animEffect>
                                  </p:childTnLst>
                                </p:cTn>
                              </p:par>
                              <p:par>
                                <p:cTn id="176" presetID="10" presetClass="exit" presetSubtype="0" fill="hold" grpId="1" nodeType="withEffect">
                                  <p:stCondLst>
                                    <p:cond delay="720"/>
                                  </p:stCondLst>
                                  <p:childTnLst>
                                    <p:animEffect transition="out" filter="fade">
                                      <p:cBhvr>
                                        <p:cTn id="177" dur="135"/>
                                        <p:tgtEl>
                                          <p:spTgt spid="143"/>
                                        </p:tgtEl>
                                      </p:cBhvr>
                                    </p:animEffect>
                                    <p:set>
                                      <p:cBhvr>
                                        <p:cTn id="178" dur="1" fill="hold">
                                          <p:stCondLst>
                                            <p:cond delay="134"/>
                                          </p:stCondLst>
                                        </p:cTn>
                                        <p:tgtEl>
                                          <p:spTgt spid="143"/>
                                        </p:tgtEl>
                                        <p:attrNameLst>
                                          <p:attrName>style.visibility</p:attrName>
                                        </p:attrNameLst>
                                      </p:cBhvr>
                                      <p:to>
                                        <p:strVal val="hidden"/>
                                      </p:to>
                                    </p:set>
                                  </p:childTnLst>
                                </p:cTn>
                              </p:par>
                              <p:par>
                                <p:cTn id="179" presetID="10" presetClass="exit" presetSubtype="0" fill="hold" grpId="1" nodeType="withEffect">
                                  <p:stCondLst>
                                    <p:cond delay="720"/>
                                  </p:stCondLst>
                                  <p:childTnLst>
                                    <p:animEffect transition="out" filter="fade">
                                      <p:cBhvr>
                                        <p:cTn id="180" dur="135"/>
                                        <p:tgtEl>
                                          <p:spTgt spid="136"/>
                                        </p:tgtEl>
                                      </p:cBhvr>
                                    </p:animEffect>
                                    <p:set>
                                      <p:cBhvr>
                                        <p:cTn id="181" dur="1" fill="hold">
                                          <p:stCondLst>
                                            <p:cond delay="134"/>
                                          </p:stCondLst>
                                        </p:cTn>
                                        <p:tgtEl>
                                          <p:spTgt spid="136"/>
                                        </p:tgtEl>
                                        <p:attrNameLst>
                                          <p:attrName>style.visibility</p:attrName>
                                        </p:attrNameLst>
                                      </p:cBhvr>
                                      <p:to>
                                        <p:strVal val="hidden"/>
                                      </p:to>
                                    </p:set>
                                  </p:childTnLst>
                                </p:cTn>
                              </p:par>
                              <p:par>
                                <p:cTn id="182" presetID="10" presetClass="exit" presetSubtype="0" fill="hold" grpId="1" nodeType="withEffect">
                                  <p:stCondLst>
                                    <p:cond delay="720"/>
                                  </p:stCondLst>
                                  <p:childTnLst>
                                    <p:animEffect transition="out" filter="fade">
                                      <p:cBhvr>
                                        <p:cTn id="183" dur="135"/>
                                        <p:tgtEl>
                                          <p:spTgt spid="142"/>
                                        </p:tgtEl>
                                      </p:cBhvr>
                                    </p:animEffect>
                                    <p:set>
                                      <p:cBhvr>
                                        <p:cTn id="184" dur="1" fill="hold">
                                          <p:stCondLst>
                                            <p:cond delay="134"/>
                                          </p:stCondLst>
                                        </p:cTn>
                                        <p:tgtEl>
                                          <p:spTgt spid="142"/>
                                        </p:tgtEl>
                                        <p:attrNameLst>
                                          <p:attrName>style.visibility</p:attrName>
                                        </p:attrNameLst>
                                      </p:cBhvr>
                                      <p:to>
                                        <p:strVal val="hidden"/>
                                      </p:to>
                                    </p:set>
                                  </p:childTnLst>
                                </p:cTn>
                              </p:par>
                              <p:par>
                                <p:cTn id="185" presetID="10" presetClass="exit" presetSubtype="0" fill="hold" grpId="1" nodeType="withEffect">
                                  <p:stCondLst>
                                    <p:cond delay="693"/>
                                  </p:stCondLst>
                                  <p:childTnLst>
                                    <p:animEffect transition="out" filter="fade">
                                      <p:cBhvr>
                                        <p:cTn id="186" dur="135"/>
                                        <p:tgtEl>
                                          <p:spTgt spid="135"/>
                                        </p:tgtEl>
                                      </p:cBhvr>
                                    </p:animEffect>
                                    <p:set>
                                      <p:cBhvr>
                                        <p:cTn id="187" dur="1" fill="hold">
                                          <p:stCondLst>
                                            <p:cond delay="134"/>
                                          </p:stCondLst>
                                        </p:cTn>
                                        <p:tgtEl>
                                          <p:spTgt spid="135"/>
                                        </p:tgtEl>
                                        <p:attrNameLst>
                                          <p:attrName>style.visibility</p:attrName>
                                        </p:attrNameLst>
                                      </p:cBhvr>
                                      <p:to>
                                        <p:strVal val="hidden"/>
                                      </p:to>
                                    </p:set>
                                  </p:childTnLst>
                                </p:cTn>
                              </p:par>
                              <p:par>
                                <p:cTn id="188" presetID="10" presetClass="exit" presetSubtype="0" fill="hold" grpId="1" nodeType="withEffect">
                                  <p:stCondLst>
                                    <p:cond delay="693"/>
                                  </p:stCondLst>
                                  <p:childTnLst>
                                    <p:animEffect transition="out" filter="fade">
                                      <p:cBhvr>
                                        <p:cTn id="189" dur="135"/>
                                        <p:tgtEl>
                                          <p:spTgt spid="7"/>
                                        </p:tgtEl>
                                      </p:cBhvr>
                                    </p:animEffect>
                                    <p:set>
                                      <p:cBhvr>
                                        <p:cTn id="190" dur="1" fill="hold">
                                          <p:stCondLst>
                                            <p:cond delay="134"/>
                                          </p:stCondLst>
                                        </p:cTn>
                                        <p:tgtEl>
                                          <p:spTgt spid="7"/>
                                        </p:tgtEl>
                                        <p:attrNameLst>
                                          <p:attrName>style.visibility</p:attrName>
                                        </p:attrNameLst>
                                      </p:cBhvr>
                                      <p:to>
                                        <p:strVal val="hidden"/>
                                      </p:to>
                                    </p:set>
                                  </p:childTnLst>
                                </p:cTn>
                              </p:par>
                              <p:par>
                                <p:cTn id="191" presetID="10" presetClass="exit" presetSubtype="0" fill="hold" grpId="1" nodeType="withEffect">
                                  <p:stCondLst>
                                    <p:cond delay="693"/>
                                  </p:stCondLst>
                                  <p:childTnLst>
                                    <p:animEffect transition="out" filter="fade">
                                      <p:cBhvr>
                                        <p:cTn id="192" dur="135"/>
                                        <p:tgtEl>
                                          <p:spTgt spid="8"/>
                                        </p:tgtEl>
                                      </p:cBhvr>
                                    </p:animEffect>
                                    <p:set>
                                      <p:cBhvr>
                                        <p:cTn id="193" dur="1" fill="hold">
                                          <p:stCondLst>
                                            <p:cond delay="134"/>
                                          </p:stCondLst>
                                        </p:cTn>
                                        <p:tgtEl>
                                          <p:spTgt spid="8"/>
                                        </p:tgtEl>
                                        <p:attrNameLst>
                                          <p:attrName>style.visibility</p:attrName>
                                        </p:attrNameLst>
                                      </p:cBhvr>
                                      <p:to>
                                        <p:strVal val="hidden"/>
                                      </p:to>
                                    </p:set>
                                  </p:childTnLst>
                                </p:cTn>
                              </p:par>
                              <p:par>
                                <p:cTn id="194" presetID="10" presetClass="exit" presetSubtype="0" fill="hold" grpId="1" nodeType="withEffect">
                                  <p:stCondLst>
                                    <p:cond delay="738"/>
                                  </p:stCondLst>
                                  <p:childTnLst>
                                    <p:animEffect transition="out" filter="fade">
                                      <p:cBhvr>
                                        <p:cTn id="195" dur="135"/>
                                        <p:tgtEl>
                                          <p:spTgt spid="9"/>
                                        </p:tgtEl>
                                      </p:cBhvr>
                                    </p:animEffect>
                                    <p:set>
                                      <p:cBhvr>
                                        <p:cTn id="196" dur="1" fill="hold">
                                          <p:stCondLst>
                                            <p:cond delay="134"/>
                                          </p:stCondLst>
                                        </p:cTn>
                                        <p:tgtEl>
                                          <p:spTgt spid="9"/>
                                        </p:tgtEl>
                                        <p:attrNameLst>
                                          <p:attrName>style.visibility</p:attrName>
                                        </p:attrNameLst>
                                      </p:cBhvr>
                                      <p:to>
                                        <p:strVal val="hidden"/>
                                      </p:to>
                                    </p:set>
                                  </p:childTnLst>
                                </p:cTn>
                              </p:par>
                              <p:par>
                                <p:cTn id="197" presetID="10" presetClass="exit" presetSubtype="0" fill="hold" grpId="1" nodeType="withEffect">
                                  <p:stCondLst>
                                    <p:cond delay="738"/>
                                  </p:stCondLst>
                                  <p:childTnLst>
                                    <p:animEffect transition="out" filter="fade">
                                      <p:cBhvr>
                                        <p:cTn id="198" dur="135"/>
                                        <p:tgtEl>
                                          <p:spTgt spid="10"/>
                                        </p:tgtEl>
                                      </p:cBhvr>
                                    </p:animEffect>
                                    <p:set>
                                      <p:cBhvr>
                                        <p:cTn id="199" dur="1" fill="hold">
                                          <p:stCondLst>
                                            <p:cond delay="134"/>
                                          </p:stCondLst>
                                        </p:cTn>
                                        <p:tgtEl>
                                          <p:spTgt spid="10"/>
                                        </p:tgtEl>
                                        <p:attrNameLst>
                                          <p:attrName>style.visibility</p:attrName>
                                        </p:attrNameLst>
                                      </p:cBhvr>
                                      <p:to>
                                        <p:strVal val="hidden"/>
                                      </p:to>
                                    </p:set>
                                  </p:childTnLst>
                                </p:cTn>
                              </p:par>
                              <p:par>
                                <p:cTn id="200" presetID="10" presetClass="exit" presetSubtype="0" fill="hold" grpId="1" nodeType="withEffect">
                                  <p:stCondLst>
                                    <p:cond delay="738"/>
                                  </p:stCondLst>
                                  <p:childTnLst>
                                    <p:animEffect transition="out" filter="fade">
                                      <p:cBhvr>
                                        <p:cTn id="201" dur="135"/>
                                        <p:tgtEl>
                                          <p:spTgt spid="20"/>
                                        </p:tgtEl>
                                      </p:cBhvr>
                                    </p:animEffect>
                                    <p:set>
                                      <p:cBhvr>
                                        <p:cTn id="202" dur="1" fill="hold">
                                          <p:stCondLst>
                                            <p:cond delay="134"/>
                                          </p:stCondLst>
                                        </p:cTn>
                                        <p:tgtEl>
                                          <p:spTgt spid="20"/>
                                        </p:tgtEl>
                                        <p:attrNameLst>
                                          <p:attrName>style.visibility</p:attrName>
                                        </p:attrNameLst>
                                      </p:cBhvr>
                                      <p:to>
                                        <p:strVal val="hidden"/>
                                      </p:to>
                                    </p:set>
                                  </p:childTnLst>
                                </p:cTn>
                              </p:par>
                              <p:par>
                                <p:cTn id="203" presetID="10" presetClass="exit" presetSubtype="0" fill="hold" grpId="1" nodeType="withEffect">
                                  <p:stCondLst>
                                    <p:cond delay="810"/>
                                  </p:stCondLst>
                                  <p:childTnLst>
                                    <p:animEffect transition="out" filter="fade">
                                      <p:cBhvr>
                                        <p:cTn id="204" dur="135"/>
                                        <p:tgtEl>
                                          <p:spTgt spid="21"/>
                                        </p:tgtEl>
                                      </p:cBhvr>
                                    </p:animEffect>
                                    <p:set>
                                      <p:cBhvr>
                                        <p:cTn id="205" dur="1" fill="hold">
                                          <p:stCondLst>
                                            <p:cond delay="134"/>
                                          </p:stCondLst>
                                        </p:cTn>
                                        <p:tgtEl>
                                          <p:spTgt spid="21"/>
                                        </p:tgtEl>
                                        <p:attrNameLst>
                                          <p:attrName>style.visibility</p:attrName>
                                        </p:attrNameLst>
                                      </p:cBhvr>
                                      <p:to>
                                        <p:strVal val="hidden"/>
                                      </p:to>
                                    </p:set>
                                  </p:childTnLst>
                                </p:cTn>
                              </p:par>
                              <p:par>
                                <p:cTn id="206" presetID="10" presetClass="exit" presetSubtype="0" fill="hold" grpId="1" nodeType="withEffect">
                                  <p:stCondLst>
                                    <p:cond delay="810"/>
                                  </p:stCondLst>
                                  <p:childTnLst>
                                    <p:animEffect transition="out" filter="fade">
                                      <p:cBhvr>
                                        <p:cTn id="207" dur="135"/>
                                        <p:tgtEl>
                                          <p:spTgt spid="26"/>
                                        </p:tgtEl>
                                      </p:cBhvr>
                                    </p:animEffect>
                                    <p:set>
                                      <p:cBhvr>
                                        <p:cTn id="208" dur="1" fill="hold">
                                          <p:stCondLst>
                                            <p:cond delay="134"/>
                                          </p:stCondLst>
                                        </p:cTn>
                                        <p:tgtEl>
                                          <p:spTgt spid="26"/>
                                        </p:tgtEl>
                                        <p:attrNameLst>
                                          <p:attrName>style.visibility</p:attrName>
                                        </p:attrNameLst>
                                      </p:cBhvr>
                                      <p:to>
                                        <p:strVal val="hidden"/>
                                      </p:to>
                                    </p:set>
                                  </p:childTnLst>
                                </p:cTn>
                              </p:par>
                              <p:par>
                                <p:cTn id="209" presetID="10" presetClass="exit" presetSubtype="0" fill="hold" grpId="1" nodeType="withEffect">
                                  <p:stCondLst>
                                    <p:cond delay="810"/>
                                  </p:stCondLst>
                                  <p:childTnLst>
                                    <p:animEffect transition="out" filter="fade">
                                      <p:cBhvr>
                                        <p:cTn id="210" dur="135"/>
                                        <p:tgtEl>
                                          <p:spTgt spid="27"/>
                                        </p:tgtEl>
                                      </p:cBhvr>
                                    </p:animEffect>
                                    <p:set>
                                      <p:cBhvr>
                                        <p:cTn id="211" dur="1" fill="hold">
                                          <p:stCondLst>
                                            <p:cond delay="134"/>
                                          </p:stCondLst>
                                        </p:cTn>
                                        <p:tgtEl>
                                          <p:spTgt spid="27"/>
                                        </p:tgtEl>
                                        <p:attrNameLst>
                                          <p:attrName>style.visibility</p:attrName>
                                        </p:attrNameLst>
                                      </p:cBhvr>
                                      <p:to>
                                        <p:strVal val="hidden"/>
                                      </p:to>
                                    </p:set>
                                  </p:childTnLst>
                                </p:cTn>
                              </p:par>
                              <p:par>
                                <p:cTn id="212" presetID="10" presetClass="exit" presetSubtype="0" fill="hold" grpId="1" nodeType="withEffect">
                                  <p:stCondLst>
                                    <p:cond delay="810"/>
                                  </p:stCondLst>
                                  <p:childTnLst>
                                    <p:animEffect transition="out" filter="fade">
                                      <p:cBhvr>
                                        <p:cTn id="213" dur="135"/>
                                        <p:tgtEl>
                                          <p:spTgt spid="47"/>
                                        </p:tgtEl>
                                      </p:cBhvr>
                                    </p:animEffect>
                                    <p:set>
                                      <p:cBhvr>
                                        <p:cTn id="214" dur="1" fill="hold">
                                          <p:stCondLst>
                                            <p:cond delay="134"/>
                                          </p:stCondLst>
                                        </p:cTn>
                                        <p:tgtEl>
                                          <p:spTgt spid="47"/>
                                        </p:tgtEl>
                                        <p:attrNameLst>
                                          <p:attrName>style.visibility</p:attrName>
                                        </p:attrNameLst>
                                      </p:cBhvr>
                                      <p:to>
                                        <p:strVal val="hidden"/>
                                      </p:to>
                                    </p:set>
                                  </p:childTnLst>
                                </p:cTn>
                              </p:par>
                              <p:par>
                                <p:cTn id="215" presetID="10" presetClass="exit" presetSubtype="0" fill="hold" grpId="1" nodeType="withEffect">
                                  <p:stCondLst>
                                    <p:cond delay="855"/>
                                  </p:stCondLst>
                                  <p:childTnLst>
                                    <p:animEffect transition="out" filter="fade">
                                      <p:cBhvr>
                                        <p:cTn id="216" dur="135"/>
                                        <p:tgtEl>
                                          <p:spTgt spid="48"/>
                                        </p:tgtEl>
                                      </p:cBhvr>
                                    </p:animEffect>
                                    <p:set>
                                      <p:cBhvr>
                                        <p:cTn id="217" dur="1" fill="hold">
                                          <p:stCondLst>
                                            <p:cond delay="134"/>
                                          </p:stCondLst>
                                        </p:cTn>
                                        <p:tgtEl>
                                          <p:spTgt spid="48"/>
                                        </p:tgtEl>
                                        <p:attrNameLst>
                                          <p:attrName>style.visibility</p:attrName>
                                        </p:attrNameLst>
                                      </p:cBhvr>
                                      <p:to>
                                        <p:strVal val="hidden"/>
                                      </p:to>
                                    </p:set>
                                  </p:childTnLst>
                                </p:cTn>
                              </p:par>
                              <p:par>
                                <p:cTn id="218" presetID="10" presetClass="exit" presetSubtype="0" fill="hold" grpId="1" nodeType="withEffect">
                                  <p:stCondLst>
                                    <p:cond delay="855"/>
                                  </p:stCondLst>
                                  <p:childTnLst>
                                    <p:animEffect transition="out" filter="fade">
                                      <p:cBhvr>
                                        <p:cTn id="219" dur="135"/>
                                        <p:tgtEl>
                                          <p:spTgt spid="54"/>
                                        </p:tgtEl>
                                      </p:cBhvr>
                                    </p:animEffect>
                                    <p:set>
                                      <p:cBhvr>
                                        <p:cTn id="220" dur="1" fill="hold">
                                          <p:stCondLst>
                                            <p:cond delay="134"/>
                                          </p:stCondLst>
                                        </p:cTn>
                                        <p:tgtEl>
                                          <p:spTgt spid="54"/>
                                        </p:tgtEl>
                                        <p:attrNameLst>
                                          <p:attrName>style.visibility</p:attrName>
                                        </p:attrNameLst>
                                      </p:cBhvr>
                                      <p:to>
                                        <p:strVal val="hidden"/>
                                      </p:to>
                                    </p:set>
                                  </p:childTnLst>
                                </p:cTn>
                              </p:par>
                              <p:par>
                                <p:cTn id="221" presetID="10" presetClass="exit" presetSubtype="0" fill="hold" grpId="1" nodeType="withEffect">
                                  <p:stCondLst>
                                    <p:cond delay="855"/>
                                  </p:stCondLst>
                                  <p:childTnLst>
                                    <p:animEffect transition="out" filter="fade">
                                      <p:cBhvr>
                                        <p:cTn id="222" dur="135"/>
                                        <p:tgtEl>
                                          <p:spTgt spid="55"/>
                                        </p:tgtEl>
                                      </p:cBhvr>
                                    </p:animEffect>
                                    <p:set>
                                      <p:cBhvr>
                                        <p:cTn id="223" dur="1" fill="hold">
                                          <p:stCondLst>
                                            <p:cond delay="134"/>
                                          </p:stCondLst>
                                        </p:cTn>
                                        <p:tgtEl>
                                          <p:spTgt spid="55"/>
                                        </p:tgtEl>
                                        <p:attrNameLst>
                                          <p:attrName>style.visibility</p:attrName>
                                        </p:attrNameLst>
                                      </p:cBhvr>
                                      <p:to>
                                        <p:strVal val="hidden"/>
                                      </p:to>
                                    </p:set>
                                  </p:childTnLst>
                                </p:cTn>
                              </p:par>
                              <p:par>
                                <p:cTn id="224" presetID="10" presetClass="exit" presetSubtype="0" fill="hold" grpId="1" nodeType="withEffect">
                                  <p:stCondLst>
                                    <p:cond delay="855"/>
                                  </p:stCondLst>
                                  <p:childTnLst>
                                    <p:animEffect transition="out" filter="fade">
                                      <p:cBhvr>
                                        <p:cTn id="225" dur="135"/>
                                        <p:tgtEl>
                                          <p:spTgt spid="76"/>
                                        </p:tgtEl>
                                      </p:cBhvr>
                                    </p:animEffect>
                                    <p:set>
                                      <p:cBhvr>
                                        <p:cTn id="226" dur="1" fill="hold">
                                          <p:stCondLst>
                                            <p:cond delay="134"/>
                                          </p:stCondLst>
                                        </p:cTn>
                                        <p:tgtEl>
                                          <p:spTgt spid="76"/>
                                        </p:tgtEl>
                                        <p:attrNameLst>
                                          <p:attrName>style.visibility</p:attrName>
                                        </p:attrNameLst>
                                      </p:cBhvr>
                                      <p:to>
                                        <p:strVal val="hidden"/>
                                      </p:to>
                                    </p:set>
                                  </p:childTnLst>
                                </p:cTn>
                              </p:par>
                              <p:par>
                                <p:cTn id="227" presetID="10" presetClass="exit" presetSubtype="0" fill="hold" grpId="1" nodeType="withEffect">
                                  <p:stCondLst>
                                    <p:cond delay="855"/>
                                  </p:stCondLst>
                                  <p:childTnLst>
                                    <p:animEffect transition="out" filter="fade">
                                      <p:cBhvr>
                                        <p:cTn id="228" dur="135"/>
                                        <p:tgtEl>
                                          <p:spTgt spid="77"/>
                                        </p:tgtEl>
                                      </p:cBhvr>
                                    </p:animEffect>
                                    <p:set>
                                      <p:cBhvr>
                                        <p:cTn id="229" dur="1" fill="hold">
                                          <p:stCondLst>
                                            <p:cond delay="134"/>
                                          </p:stCondLst>
                                        </p:cTn>
                                        <p:tgtEl>
                                          <p:spTgt spid="77"/>
                                        </p:tgtEl>
                                        <p:attrNameLst>
                                          <p:attrName>style.visibility</p:attrName>
                                        </p:attrNameLst>
                                      </p:cBhvr>
                                      <p:to>
                                        <p:strVal val="hidden"/>
                                      </p:to>
                                    </p:set>
                                  </p:childTnLst>
                                </p:cTn>
                              </p:par>
                              <p:par>
                                <p:cTn id="230" presetID="10" presetClass="exit" presetSubtype="0" fill="hold" grpId="1" nodeType="withEffect">
                                  <p:stCondLst>
                                    <p:cond delay="693"/>
                                  </p:stCondLst>
                                  <p:childTnLst>
                                    <p:animEffect transition="out" filter="fade">
                                      <p:cBhvr>
                                        <p:cTn id="231" dur="135"/>
                                        <p:tgtEl>
                                          <p:spTgt spid="78"/>
                                        </p:tgtEl>
                                      </p:cBhvr>
                                    </p:animEffect>
                                    <p:set>
                                      <p:cBhvr>
                                        <p:cTn id="232" dur="1" fill="hold">
                                          <p:stCondLst>
                                            <p:cond delay="134"/>
                                          </p:stCondLst>
                                        </p:cTn>
                                        <p:tgtEl>
                                          <p:spTgt spid="78"/>
                                        </p:tgtEl>
                                        <p:attrNameLst>
                                          <p:attrName>style.visibility</p:attrName>
                                        </p:attrNameLst>
                                      </p:cBhvr>
                                      <p:to>
                                        <p:strVal val="hidden"/>
                                      </p:to>
                                    </p:set>
                                  </p:childTnLst>
                                </p:cTn>
                              </p:par>
                              <p:par>
                                <p:cTn id="233" presetID="10" presetClass="exit" presetSubtype="0" fill="hold" grpId="1" nodeType="withEffect">
                                  <p:stCondLst>
                                    <p:cond delay="693"/>
                                  </p:stCondLst>
                                  <p:childTnLst>
                                    <p:animEffect transition="out" filter="fade">
                                      <p:cBhvr>
                                        <p:cTn id="234" dur="135"/>
                                        <p:tgtEl>
                                          <p:spTgt spid="79"/>
                                        </p:tgtEl>
                                      </p:cBhvr>
                                    </p:animEffect>
                                    <p:set>
                                      <p:cBhvr>
                                        <p:cTn id="235" dur="1" fill="hold">
                                          <p:stCondLst>
                                            <p:cond delay="134"/>
                                          </p:stCondLst>
                                        </p:cTn>
                                        <p:tgtEl>
                                          <p:spTgt spid="79"/>
                                        </p:tgtEl>
                                        <p:attrNameLst>
                                          <p:attrName>style.visibility</p:attrName>
                                        </p:attrNameLst>
                                      </p:cBhvr>
                                      <p:to>
                                        <p:strVal val="hidden"/>
                                      </p:to>
                                    </p:set>
                                  </p:childTnLst>
                                </p:cTn>
                              </p:par>
                              <p:par>
                                <p:cTn id="236" presetID="10" presetClass="exit" presetSubtype="0" fill="hold" grpId="1" nodeType="withEffect">
                                  <p:stCondLst>
                                    <p:cond delay="693"/>
                                  </p:stCondLst>
                                  <p:childTnLst>
                                    <p:animEffect transition="out" filter="fade">
                                      <p:cBhvr>
                                        <p:cTn id="237" dur="135"/>
                                        <p:tgtEl>
                                          <p:spTgt spid="84"/>
                                        </p:tgtEl>
                                      </p:cBhvr>
                                    </p:animEffect>
                                    <p:set>
                                      <p:cBhvr>
                                        <p:cTn id="238" dur="1" fill="hold">
                                          <p:stCondLst>
                                            <p:cond delay="134"/>
                                          </p:stCondLst>
                                        </p:cTn>
                                        <p:tgtEl>
                                          <p:spTgt spid="84"/>
                                        </p:tgtEl>
                                        <p:attrNameLst>
                                          <p:attrName>style.visibility</p:attrName>
                                        </p:attrNameLst>
                                      </p:cBhvr>
                                      <p:to>
                                        <p:strVal val="hidden"/>
                                      </p:to>
                                    </p:set>
                                  </p:childTnLst>
                                </p:cTn>
                              </p:par>
                              <p:par>
                                <p:cTn id="239" presetID="10" presetClass="exit" presetSubtype="0" fill="hold" grpId="1" nodeType="withEffect">
                                  <p:stCondLst>
                                    <p:cond delay="693"/>
                                  </p:stCondLst>
                                  <p:childTnLst>
                                    <p:animEffect transition="out" filter="fade">
                                      <p:cBhvr>
                                        <p:cTn id="240" dur="135"/>
                                        <p:tgtEl>
                                          <p:spTgt spid="85"/>
                                        </p:tgtEl>
                                      </p:cBhvr>
                                    </p:animEffect>
                                    <p:set>
                                      <p:cBhvr>
                                        <p:cTn id="241" dur="1" fill="hold">
                                          <p:stCondLst>
                                            <p:cond delay="134"/>
                                          </p:stCondLst>
                                        </p:cTn>
                                        <p:tgtEl>
                                          <p:spTgt spid="85"/>
                                        </p:tgtEl>
                                        <p:attrNameLst>
                                          <p:attrName>style.visibility</p:attrName>
                                        </p:attrNameLst>
                                      </p:cBhvr>
                                      <p:to>
                                        <p:strVal val="hidden"/>
                                      </p:to>
                                    </p:set>
                                  </p:childTnLst>
                                </p:cTn>
                              </p:par>
                              <p:par>
                                <p:cTn id="242" presetID="10" presetClass="exit" presetSubtype="0" fill="hold" grpId="1" nodeType="withEffect">
                                  <p:stCondLst>
                                    <p:cond delay="765"/>
                                  </p:stCondLst>
                                  <p:childTnLst>
                                    <p:animEffect transition="out" filter="fade">
                                      <p:cBhvr>
                                        <p:cTn id="243" dur="135"/>
                                        <p:tgtEl>
                                          <p:spTgt spid="86"/>
                                        </p:tgtEl>
                                      </p:cBhvr>
                                    </p:animEffect>
                                    <p:set>
                                      <p:cBhvr>
                                        <p:cTn id="244" dur="1" fill="hold">
                                          <p:stCondLst>
                                            <p:cond delay="134"/>
                                          </p:stCondLst>
                                        </p:cTn>
                                        <p:tgtEl>
                                          <p:spTgt spid="86"/>
                                        </p:tgtEl>
                                        <p:attrNameLst>
                                          <p:attrName>style.visibility</p:attrName>
                                        </p:attrNameLst>
                                      </p:cBhvr>
                                      <p:to>
                                        <p:strVal val="hidden"/>
                                      </p:to>
                                    </p:set>
                                  </p:childTnLst>
                                </p:cTn>
                              </p:par>
                              <p:par>
                                <p:cTn id="245" presetID="10" presetClass="exit" presetSubtype="0" fill="hold" grpId="1" nodeType="withEffect">
                                  <p:stCondLst>
                                    <p:cond delay="765"/>
                                  </p:stCondLst>
                                  <p:childTnLst>
                                    <p:animEffect transition="out" filter="fade">
                                      <p:cBhvr>
                                        <p:cTn id="246" dur="135"/>
                                        <p:tgtEl>
                                          <p:spTgt spid="87"/>
                                        </p:tgtEl>
                                      </p:cBhvr>
                                    </p:animEffect>
                                    <p:set>
                                      <p:cBhvr>
                                        <p:cTn id="247" dur="1" fill="hold">
                                          <p:stCondLst>
                                            <p:cond delay="134"/>
                                          </p:stCondLst>
                                        </p:cTn>
                                        <p:tgtEl>
                                          <p:spTgt spid="87"/>
                                        </p:tgtEl>
                                        <p:attrNameLst>
                                          <p:attrName>style.visibility</p:attrName>
                                        </p:attrNameLst>
                                      </p:cBhvr>
                                      <p:to>
                                        <p:strVal val="hidden"/>
                                      </p:to>
                                    </p:set>
                                  </p:childTnLst>
                                </p:cTn>
                              </p:par>
                              <p:par>
                                <p:cTn id="248" presetID="10" presetClass="exit" presetSubtype="0" fill="hold" grpId="1" nodeType="withEffect">
                                  <p:stCondLst>
                                    <p:cond delay="765"/>
                                  </p:stCondLst>
                                  <p:childTnLst>
                                    <p:animEffect transition="out" filter="fade">
                                      <p:cBhvr>
                                        <p:cTn id="249" dur="135"/>
                                        <p:tgtEl>
                                          <p:spTgt spid="94"/>
                                        </p:tgtEl>
                                      </p:cBhvr>
                                    </p:animEffect>
                                    <p:set>
                                      <p:cBhvr>
                                        <p:cTn id="250" dur="1" fill="hold">
                                          <p:stCondLst>
                                            <p:cond delay="134"/>
                                          </p:stCondLst>
                                        </p:cTn>
                                        <p:tgtEl>
                                          <p:spTgt spid="94"/>
                                        </p:tgtEl>
                                        <p:attrNameLst>
                                          <p:attrName>style.visibility</p:attrName>
                                        </p:attrNameLst>
                                      </p:cBhvr>
                                      <p:to>
                                        <p:strVal val="hidden"/>
                                      </p:to>
                                    </p:set>
                                  </p:childTnLst>
                                </p:cTn>
                              </p:par>
                              <p:par>
                                <p:cTn id="251" presetID="10" presetClass="exit" presetSubtype="0" fill="hold" grpId="1" nodeType="withEffect">
                                  <p:stCondLst>
                                    <p:cond delay="765"/>
                                  </p:stCondLst>
                                  <p:childTnLst>
                                    <p:animEffect transition="out" filter="fade">
                                      <p:cBhvr>
                                        <p:cTn id="252" dur="135"/>
                                        <p:tgtEl>
                                          <p:spTgt spid="95"/>
                                        </p:tgtEl>
                                      </p:cBhvr>
                                    </p:animEffect>
                                    <p:set>
                                      <p:cBhvr>
                                        <p:cTn id="253" dur="1" fill="hold">
                                          <p:stCondLst>
                                            <p:cond delay="134"/>
                                          </p:stCondLst>
                                        </p:cTn>
                                        <p:tgtEl>
                                          <p:spTgt spid="95"/>
                                        </p:tgtEl>
                                        <p:attrNameLst>
                                          <p:attrName>style.visibility</p:attrName>
                                        </p:attrNameLst>
                                      </p:cBhvr>
                                      <p:to>
                                        <p:strVal val="hidden"/>
                                      </p:to>
                                    </p:set>
                                  </p:childTnLst>
                                </p:cTn>
                              </p:par>
                              <p:par>
                                <p:cTn id="254" presetID="10" presetClass="exit" presetSubtype="0" fill="hold" grpId="1" nodeType="withEffect">
                                  <p:stCondLst>
                                    <p:cond delay="765"/>
                                  </p:stCondLst>
                                  <p:childTnLst>
                                    <p:animEffect transition="out" filter="fade">
                                      <p:cBhvr>
                                        <p:cTn id="255" dur="135"/>
                                        <p:tgtEl>
                                          <p:spTgt spid="96"/>
                                        </p:tgtEl>
                                      </p:cBhvr>
                                    </p:animEffect>
                                    <p:set>
                                      <p:cBhvr>
                                        <p:cTn id="256" dur="1" fill="hold">
                                          <p:stCondLst>
                                            <p:cond delay="134"/>
                                          </p:stCondLst>
                                        </p:cTn>
                                        <p:tgtEl>
                                          <p:spTgt spid="96"/>
                                        </p:tgtEl>
                                        <p:attrNameLst>
                                          <p:attrName>style.visibility</p:attrName>
                                        </p:attrNameLst>
                                      </p:cBhvr>
                                      <p:to>
                                        <p:strVal val="hidden"/>
                                      </p:to>
                                    </p:set>
                                  </p:childTnLst>
                                </p:cTn>
                              </p:par>
                              <p:par>
                                <p:cTn id="257" presetID="10" presetClass="exit" presetSubtype="0" fill="hold" grpId="1" nodeType="withEffect">
                                  <p:stCondLst>
                                    <p:cond delay="846"/>
                                  </p:stCondLst>
                                  <p:childTnLst>
                                    <p:animEffect transition="out" filter="fade">
                                      <p:cBhvr>
                                        <p:cTn id="258" dur="135"/>
                                        <p:tgtEl>
                                          <p:spTgt spid="100"/>
                                        </p:tgtEl>
                                      </p:cBhvr>
                                    </p:animEffect>
                                    <p:set>
                                      <p:cBhvr>
                                        <p:cTn id="259" dur="1" fill="hold">
                                          <p:stCondLst>
                                            <p:cond delay="134"/>
                                          </p:stCondLst>
                                        </p:cTn>
                                        <p:tgtEl>
                                          <p:spTgt spid="100"/>
                                        </p:tgtEl>
                                        <p:attrNameLst>
                                          <p:attrName>style.visibility</p:attrName>
                                        </p:attrNameLst>
                                      </p:cBhvr>
                                      <p:to>
                                        <p:strVal val="hidden"/>
                                      </p:to>
                                    </p:set>
                                  </p:childTnLst>
                                </p:cTn>
                              </p:par>
                              <p:par>
                                <p:cTn id="260" presetID="10" presetClass="exit" presetSubtype="0" fill="hold" grpId="1" nodeType="withEffect">
                                  <p:stCondLst>
                                    <p:cond delay="846"/>
                                  </p:stCondLst>
                                  <p:childTnLst>
                                    <p:animEffect transition="out" filter="fade">
                                      <p:cBhvr>
                                        <p:cTn id="261" dur="135"/>
                                        <p:tgtEl>
                                          <p:spTgt spid="101"/>
                                        </p:tgtEl>
                                      </p:cBhvr>
                                    </p:animEffect>
                                    <p:set>
                                      <p:cBhvr>
                                        <p:cTn id="262" dur="1" fill="hold">
                                          <p:stCondLst>
                                            <p:cond delay="134"/>
                                          </p:stCondLst>
                                        </p:cTn>
                                        <p:tgtEl>
                                          <p:spTgt spid="101"/>
                                        </p:tgtEl>
                                        <p:attrNameLst>
                                          <p:attrName>style.visibility</p:attrName>
                                        </p:attrNameLst>
                                      </p:cBhvr>
                                      <p:to>
                                        <p:strVal val="hidden"/>
                                      </p:to>
                                    </p:set>
                                  </p:childTnLst>
                                </p:cTn>
                              </p:par>
                              <p:par>
                                <p:cTn id="263" presetID="10" presetClass="exit" presetSubtype="0" fill="hold" grpId="1" nodeType="withEffect">
                                  <p:stCondLst>
                                    <p:cond delay="846"/>
                                  </p:stCondLst>
                                  <p:childTnLst>
                                    <p:animEffect transition="out" filter="fade">
                                      <p:cBhvr>
                                        <p:cTn id="264" dur="135"/>
                                        <p:tgtEl>
                                          <p:spTgt spid="102"/>
                                        </p:tgtEl>
                                      </p:cBhvr>
                                    </p:animEffect>
                                    <p:set>
                                      <p:cBhvr>
                                        <p:cTn id="265" dur="1" fill="hold">
                                          <p:stCondLst>
                                            <p:cond delay="134"/>
                                          </p:stCondLst>
                                        </p:cTn>
                                        <p:tgtEl>
                                          <p:spTgt spid="102"/>
                                        </p:tgtEl>
                                        <p:attrNameLst>
                                          <p:attrName>style.visibility</p:attrName>
                                        </p:attrNameLst>
                                      </p:cBhvr>
                                      <p:to>
                                        <p:strVal val="hidden"/>
                                      </p:to>
                                    </p:set>
                                  </p:childTnLst>
                                </p:cTn>
                              </p:par>
                              <p:par>
                                <p:cTn id="266" presetID="10" presetClass="exit" presetSubtype="0" fill="hold" grpId="1" nodeType="withEffect">
                                  <p:stCondLst>
                                    <p:cond delay="846"/>
                                  </p:stCondLst>
                                  <p:childTnLst>
                                    <p:animEffect transition="out" filter="fade">
                                      <p:cBhvr>
                                        <p:cTn id="267" dur="135"/>
                                        <p:tgtEl>
                                          <p:spTgt spid="103"/>
                                        </p:tgtEl>
                                      </p:cBhvr>
                                    </p:animEffect>
                                    <p:set>
                                      <p:cBhvr>
                                        <p:cTn id="268" dur="1" fill="hold">
                                          <p:stCondLst>
                                            <p:cond delay="134"/>
                                          </p:stCondLst>
                                        </p:cTn>
                                        <p:tgtEl>
                                          <p:spTgt spid="103"/>
                                        </p:tgtEl>
                                        <p:attrNameLst>
                                          <p:attrName>style.visibility</p:attrName>
                                        </p:attrNameLst>
                                      </p:cBhvr>
                                      <p:to>
                                        <p:strVal val="hidden"/>
                                      </p:to>
                                    </p:set>
                                  </p:childTnLst>
                                </p:cTn>
                              </p:par>
                              <p:par>
                                <p:cTn id="269" presetID="10" presetClass="exit" presetSubtype="0" fill="hold" grpId="1" nodeType="withEffect">
                                  <p:stCondLst>
                                    <p:cond delay="846"/>
                                  </p:stCondLst>
                                  <p:childTnLst>
                                    <p:animEffect transition="out" filter="fade">
                                      <p:cBhvr>
                                        <p:cTn id="270" dur="135"/>
                                        <p:tgtEl>
                                          <p:spTgt spid="107"/>
                                        </p:tgtEl>
                                      </p:cBhvr>
                                    </p:animEffect>
                                    <p:set>
                                      <p:cBhvr>
                                        <p:cTn id="271" dur="1" fill="hold">
                                          <p:stCondLst>
                                            <p:cond delay="134"/>
                                          </p:stCondLst>
                                        </p:cTn>
                                        <p:tgtEl>
                                          <p:spTgt spid="107"/>
                                        </p:tgtEl>
                                        <p:attrNameLst>
                                          <p:attrName>style.visibility</p:attrName>
                                        </p:attrNameLst>
                                      </p:cBhvr>
                                      <p:to>
                                        <p:strVal val="hidden"/>
                                      </p:to>
                                    </p:set>
                                  </p:childTnLst>
                                </p:cTn>
                              </p:par>
                              <p:par>
                                <p:cTn id="272" presetID="10" presetClass="exit" presetSubtype="0" fill="hold" grpId="1" nodeType="withEffect">
                                  <p:stCondLst>
                                    <p:cond delay="783"/>
                                  </p:stCondLst>
                                  <p:childTnLst>
                                    <p:animEffect transition="out" filter="fade">
                                      <p:cBhvr>
                                        <p:cTn id="273" dur="135"/>
                                        <p:tgtEl>
                                          <p:spTgt spid="108"/>
                                        </p:tgtEl>
                                      </p:cBhvr>
                                    </p:animEffect>
                                    <p:set>
                                      <p:cBhvr>
                                        <p:cTn id="274" dur="1" fill="hold">
                                          <p:stCondLst>
                                            <p:cond delay="134"/>
                                          </p:stCondLst>
                                        </p:cTn>
                                        <p:tgtEl>
                                          <p:spTgt spid="108"/>
                                        </p:tgtEl>
                                        <p:attrNameLst>
                                          <p:attrName>style.visibility</p:attrName>
                                        </p:attrNameLst>
                                      </p:cBhvr>
                                      <p:to>
                                        <p:strVal val="hidden"/>
                                      </p:to>
                                    </p:set>
                                  </p:childTnLst>
                                </p:cTn>
                              </p:par>
                              <p:par>
                                <p:cTn id="275" presetID="10" presetClass="exit" presetSubtype="0" fill="hold" grpId="1" nodeType="withEffect">
                                  <p:stCondLst>
                                    <p:cond delay="783"/>
                                  </p:stCondLst>
                                  <p:childTnLst>
                                    <p:animEffect transition="out" filter="fade">
                                      <p:cBhvr>
                                        <p:cTn id="276" dur="135"/>
                                        <p:tgtEl>
                                          <p:spTgt spid="114"/>
                                        </p:tgtEl>
                                      </p:cBhvr>
                                    </p:animEffect>
                                    <p:set>
                                      <p:cBhvr>
                                        <p:cTn id="277" dur="1" fill="hold">
                                          <p:stCondLst>
                                            <p:cond delay="134"/>
                                          </p:stCondLst>
                                        </p:cTn>
                                        <p:tgtEl>
                                          <p:spTgt spid="114"/>
                                        </p:tgtEl>
                                        <p:attrNameLst>
                                          <p:attrName>style.visibility</p:attrName>
                                        </p:attrNameLst>
                                      </p:cBhvr>
                                      <p:to>
                                        <p:strVal val="hidden"/>
                                      </p:to>
                                    </p:set>
                                  </p:childTnLst>
                                </p:cTn>
                              </p:par>
                              <p:par>
                                <p:cTn id="278" presetID="10" presetClass="exit" presetSubtype="0" fill="hold" grpId="1" nodeType="withEffect">
                                  <p:stCondLst>
                                    <p:cond delay="783"/>
                                  </p:stCondLst>
                                  <p:childTnLst>
                                    <p:animEffect transition="out" filter="fade">
                                      <p:cBhvr>
                                        <p:cTn id="279" dur="135"/>
                                        <p:tgtEl>
                                          <p:spTgt spid="115"/>
                                        </p:tgtEl>
                                      </p:cBhvr>
                                    </p:animEffect>
                                    <p:set>
                                      <p:cBhvr>
                                        <p:cTn id="280" dur="1" fill="hold">
                                          <p:stCondLst>
                                            <p:cond delay="134"/>
                                          </p:stCondLst>
                                        </p:cTn>
                                        <p:tgtEl>
                                          <p:spTgt spid="115"/>
                                        </p:tgtEl>
                                        <p:attrNameLst>
                                          <p:attrName>style.visibility</p:attrName>
                                        </p:attrNameLst>
                                      </p:cBhvr>
                                      <p:to>
                                        <p:strVal val="hidden"/>
                                      </p:to>
                                    </p:set>
                                  </p:childTnLst>
                                </p:cTn>
                              </p:par>
                              <p:par>
                                <p:cTn id="281" presetID="10" presetClass="exit" presetSubtype="0" fill="hold" grpId="1" nodeType="withEffect">
                                  <p:stCondLst>
                                    <p:cond delay="783"/>
                                  </p:stCondLst>
                                  <p:childTnLst>
                                    <p:animEffect transition="out" filter="fade">
                                      <p:cBhvr>
                                        <p:cTn id="282" dur="135"/>
                                        <p:tgtEl>
                                          <p:spTgt spid="121"/>
                                        </p:tgtEl>
                                      </p:cBhvr>
                                    </p:animEffect>
                                    <p:set>
                                      <p:cBhvr>
                                        <p:cTn id="283" dur="1" fill="hold">
                                          <p:stCondLst>
                                            <p:cond delay="134"/>
                                          </p:stCondLst>
                                        </p:cTn>
                                        <p:tgtEl>
                                          <p:spTgt spid="121"/>
                                        </p:tgtEl>
                                        <p:attrNameLst>
                                          <p:attrName>style.visibility</p:attrName>
                                        </p:attrNameLst>
                                      </p:cBhvr>
                                      <p:to>
                                        <p:strVal val="hidden"/>
                                      </p:to>
                                    </p:set>
                                  </p:childTnLst>
                                </p:cTn>
                              </p:par>
                              <p:par>
                                <p:cTn id="284" presetID="10" presetClass="exit" presetSubtype="0" fill="hold" grpId="1" nodeType="withEffect">
                                  <p:stCondLst>
                                    <p:cond delay="783"/>
                                  </p:stCondLst>
                                  <p:childTnLst>
                                    <p:animEffect transition="out" filter="fade">
                                      <p:cBhvr>
                                        <p:cTn id="285" dur="135"/>
                                        <p:tgtEl>
                                          <p:spTgt spid="122"/>
                                        </p:tgtEl>
                                      </p:cBhvr>
                                    </p:animEffect>
                                    <p:set>
                                      <p:cBhvr>
                                        <p:cTn id="286" dur="1" fill="hold">
                                          <p:stCondLst>
                                            <p:cond delay="134"/>
                                          </p:stCondLst>
                                        </p:cTn>
                                        <p:tgtEl>
                                          <p:spTgt spid="122"/>
                                        </p:tgtEl>
                                        <p:attrNameLst>
                                          <p:attrName>style.visibility</p:attrName>
                                        </p:attrNameLst>
                                      </p:cBhvr>
                                      <p:to>
                                        <p:strVal val="hidden"/>
                                      </p:to>
                                    </p:set>
                                  </p:childTnLst>
                                </p:cTn>
                              </p:par>
                              <p:par>
                                <p:cTn id="287" presetID="10" presetClass="exit" presetSubtype="0" fill="hold" grpId="1" nodeType="withEffect">
                                  <p:stCondLst>
                                    <p:cond delay="783"/>
                                  </p:stCondLst>
                                  <p:childTnLst>
                                    <p:animEffect transition="out" filter="fade">
                                      <p:cBhvr>
                                        <p:cTn id="288" dur="135"/>
                                        <p:tgtEl>
                                          <p:spTgt spid="123"/>
                                        </p:tgtEl>
                                      </p:cBhvr>
                                    </p:animEffect>
                                    <p:set>
                                      <p:cBhvr>
                                        <p:cTn id="289" dur="1" fill="hold">
                                          <p:stCondLst>
                                            <p:cond delay="134"/>
                                          </p:stCondLst>
                                        </p:cTn>
                                        <p:tgtEl>
                                          <p:spTgt spid="123"/>
                                        </p:tgtEl>
                                        <p:attrNameLst>
                                          <p:attrName>style.visibility</p:attrName>
                                        </p:attrNameLst>
                                      </p:cBhvr>
                                      <p:to>
                                        <p:strVal val="hidden"/>
                                      </p:to>
                                    </p:set>
                                  </p:childTnLst>
                                </p:cTn>
                              </p:par>
                              <p:par>
                                <p:cTn id="290" presetID="10" presetClass="exit" presetSubtype="0" fill="hold" grpId="1" nodeType="withEffect">
                                  <p:stCondLst>
                                    <p:cond delay="828"/>
                                  </p:stCondLst>
                                  <p:childTnLst>
                                    <p:animEffect transition="out" filter="fade">
                                      <p:cBhvr>
                                        <p:cTn id="291" dur="135"/>
                                        <p:tgtEl>
                                          <p:spTgt spid="124"/>
                                        </p:tgtEl>
                                      </p:cBhvr>
                                    </p:animEffect>
                                    <p:set>
                                      <p:cBhvr>
                                        <p:cTn id="292" dur="1" fill="hold">
                                          <p:stCondLst>
                                            <p:cond delay="134"/>
                                          </p:stCondLst>
                                        </p:cTn>
                                        <p:tgtEl>
                                          <p:spTgt spid="124"/>
                                        </p:tgtEl>
                                        <p:attrNameLst>
                                          <p:attrName>style.visibility</p:attrName>
                                        </p:attrNameLst>
                                      </p:cBhvr>
                                      <p:to>
                                        <p:strVal val="hidden"/>
                                      </p:to>
                                    </p:set>
                                  </p:childTnLst>
                                </p:cTn>
                              </p:par>
                              <p:par>
                                <p:cTn id="293" presetID="10" presetClass="exit" presetSubtype="0" fill="hold" grpId="1" nodeType="withEffect">
                                  <p:stCondLst>
                                    <p:cond delay="828"/>
                                  </p:stCondLst>
                                  <p:childTnLst>
                                    <p:animEffect transition="out" filter="fade">
                                      <p:cBhvr>
                                        <p:cTn id="294" dur="135"/>
                                        <p:tgtEl>
                                          <p:spTgt spid="128"/>
                                        </p:tgtEl>
                                      </p:cBhvr>
                                    </p:animEffect>
                                    <p:set>
                                      <p:cBhvr>
                                        <p:cTn id="295" dur="1" fill="hold">
                                          <p:stCondLst>
                                            <p:cond delay="134"/>
                                          </p:stCondLst>
                                        </p:cTn>
                                        <p:tgtEl>
                                          <p:spTgt spid="128"/>
                                        </p:tgtEl>
                                        <p:attrNameLst>
                                          <p:attrName>style.visibility</p:attrName>
                                        </p:attrNameLst>
                                      </p:cBhvr>
                                      <p:to>
                                        <p:strVal val="hidden"/>
                                      </p:to>
                                    </p:set>
                                  </p:childTnLst>
                                </p:cTn>
                              </p:par>
                              <p:par>
                                <p:cTn id="296" presetID="10" presetClass="exit" presetSubtype="0" fill="hold" grpId="1" nodeType="withEffect">
                                  <p:stCondLst>
                                    <p:cond delay="828"/>
                                  </p:stCondLst>
                                  <p:childTnLst>
                                    <p:animEffect transition="out" filter="fade">
                                      <p:cBhvr>
                                        <p:cTn id="297" dur="135"/>
                                        <p:tgtEl>
                                          <p:spTgt spid="129"/>
                                        </p:tgtEl>
                                      </p:cBhvr>
                                    </p:animEffect>
                                    <p:set>
                                      <p:cBhvr>
                                        <p:cTn id="298" dur="1" fill="hold">
                                          <p:stCondLst>
                                            <p:cond delay="134"/>
                                          </p:stCondLst>
                                        </p:cTn>
                                        <p:tgtEl>
                                          <p:spTgt spid="129"/>
                                        </p:tgtEl>
                                        <p:attrNameLst>
                                          <p:attrName>style.visibility</p:attrName>
                                        </p:attrNameLst>
                                      </p:cBhvr>
                                      <p:to>
                                        <p:strVal val="hidden"/>
                                      </p:to>
                                    </p:set>
                                  </p:childTnLst>
                                </p:cTn>
                              </p:par>
                              <p:par>
                                <p:cTn id="299" presetID="10" presetClass="exit" presetSubtype="0" fill="hold" grpId="1" nodeType="withEffect">
                                  <p:stCondLst>
                                    <p:cond delay="828"/>
                                  </p:stCondLst>
                                  <p:childTnLst>
                                    <p:animEffect transition="out" filter="fade">
                                      <p:cBhvr>
                                        <p:cTn id="300" dur="135"/>
                                        <p:tgtEl>
                                          <p:spTgt spid="130"/>
                                        </p:tgtEl>
                                      </p:cBhvr>
                                    </p:animEffect>
                                    <p:set>
                                      <p:cBhvr>
                                        <p:cTn id="301" dur="1" fill="hold">
                                          <p:stCondLst>
                                            <p:cond delay="134"/>
                                          </p:stCondLst>
                                        </p:cTn>
                                        <p:tgtEl>
                                          <p:spTgt spid="130"/>
                                        </p:tgtEl>
                                        <p:attrNameLst>
                                          <p:attrName>style.visibility</p:attrName>
                                        </p:attrNameLst>
                                      </p:cBhvr>
                                      <p:to>
                                        <p:strVal val="hidden"/>
                                      </p:to>
                                    </p:set>
                                  </p:childTnLst>
                                </p:cTn>
                              </p:par>
                              <p:par>
                                <p:cTn id="302" presetID="10" presetClass="exit" presetSubtype="0" fill="hold" grpId="1" nodeType="withEffect">
                                  <p:stCondLst>
                                    <p:cond delay="828"/>
                                  </p:stCondLst>
                                  <p:childTnLst>
                                    <p:animEffect transition="out" filter="fade">
                                      <p:cBhvr>
                                        <p:cTn id="303" dur="135"/>
                                        <p:tgtEl>
                                          <p:spTgt spid="131"/>
                                        </p:tgtEl>
                                      </p:cBhvr>
                                    </p:animEffect>
                                    <p:set>
                                      <p:cBhvr>
                                        <p:cTn id="304" dur="1" fill="hold">
                                          <p:stCondLst>
                                            <p:cond delay="134"/>
                                          </p:stCondLst>
                                        </p:cTn>
                                        <p:tgtEl>
                                          <p:spTgt spid="131"/>
                                        </p:tgtEl>
                                        <p:attrNameLst>
                                          <p:attrName>style.visibility</p:attrName>
                                        </p:attrNameLst>
                                      </p:cBhvr>
                                      <p:to>
                                        <p:strVal val="hidden"/>
                                      </p:to>
                                    </p:set>
                                  </p:childTnLst>
                                </p:cTn>
                              </p:par>
                              <p:par>
                                <p:cTn id="305" presetID="10" presetClass="exit" presetSubtype="0" fill="hold" grpId="1" nodeType="withEffect">
                                  <p:stCondLst>
                                    <p:cond delay="828"/>
                                  </p:stCondLst>
                                  <p:childTnLst>
                                    <p:animEffect transition="out" filter="fade">
                                      <p:cBhvr>
                                        <p:cTn id="306" dur="135"/>
                                        <p:tgtEl>
                                          <p:spTgt spid="149"/>
                                        </p:tgtEl>
                                      </p:cBhvr>
                                    </p:animEffect>
                                    <p:set>
                                      <p:cBhvr>
                                        <p:cTn id="307" dur="1" fill="hold">
                                          <p:stCondLst>
                                            <p:cond delay="134"/>
                                          </p:stCondLst>
                                        </p:cTn>
                                        <p:tgtEl>
                                          <p:spTgt spid="149"/>
                                        </p:tgtEl>
                                        <p:attrNameLst>
                                          <p:attrName>style.visibility</p:attrName>
                                        </p:attrNameLst>
                                      </p:cBhvr>
                                      <p:to>
                                        <p:strVal val="hidden"/>
                                      </p:to>
                                    </p:set>
                                  </p:childTnLst>
                                </p:cTn>
                              </p:par>
                              <p:par>
                                <p:cTn id="308" presetID="10" presetClass="exit" presetSubtype="0" fill="hold" grpId="1" nodeType="withEffect">
                                  <p:stCondLst>
                                    <p:cond delay="792"/>
                                  </p:stCondLst>
                                  <p:childTnLst>
                                    <p:animEffect transition="out" filter="fade">
                                      <p:cBhvr>
                                        <p:cTn id="309" dur="135"/>
                                        <p:tgtEl>
                                          <p:spTgt spid="150"/>
                                        </p:tgtEl>
                                      </p:cBhvr>
                                    </p:animEffect>
                                    <p:set>
                                      <p:cBhvr>
                                        <p:cTn id="310" dur="1" fill="hold">
                                          <p:stCondLst>
                                            <p:cond delay="134"/>
                                          </p:stCondLst>
                                        </p:cTn>
                                        <p:tgtEl>
                                          <p:spTgt spid="150"/>
                                        </p:tgtEl>
                                        <p:attrNameLst>
                                          <p:attrName>style.visibility</p:attrName>
                                        </p:attrNameLst>
                                      </p:cBhvr>
                                      <p:to>
                                        <p:strVal val="hidden"/>
                                      </p:to>
                                    </p:set>
                                  </p:childTnLst>
                                </p:cTn>
                              </p:par>
                              <p:par>
                                <p:cTn id="311" presetID="10" presetClass="exit" presetSubtype="0" fill="hold" grpId="1" nodeType="withEffect">
                                  <p:stCondLst>
                                    <p:cond delay="792"/>
                                  </p:stCondLst>
                                  <p:childTnLst>
                                    <p:animEffect transition="out" filter="fade">
                                      <p:cBhvr>
                                        <p:cTn id="312" dur="135"/>
                                        <p:tgtEl>
                                          <p:spTgt spid="151"/>
                                        </p:tgtEl>
                                      </p:cBhvr>
                                    </p:animEffect>
                                    <p:set>
                                      <p:cBhvr>
                                        <p:cTn id="313" dur="1" fill="hold">
                                          <p:stCondLst>
                                            <p:cond delay="134"/>
                                          </p:stCondLst>
                                        </p:cTn>
                                        <p:tgtEl>
                                          <p:spTgt spid="151"/>
                                        </p:tgtEl>
                                        <p:attrNameLst>
                                          <p:attrName>style.visibility</p:attrName>
                                        </p:attrNameLst>
                                      </p:cBhvr>
                                      <p:to>
                                        <p:strVal val="hidden"/>
                                      </p:to>
                                    </p:set>
                                  </p:childTnLst>
                                </p:cTn>
                              </p:par>
                              <p:par>
                                <p:cTn id="314" presetID="10" presetClass="exit" presetSubtype="0" fill="hold" grpId="1" nodeType="withEffect">
                                  <p:stCondLst>
                                    <p:cond delay="792"/>
                                  </p:stCondLst>
                                  <p:childTnLst>
                                    <p:animEffect transition="out" filter="fade">
                                      <p:cBhvr>
                                        <p:cTn id="315" dur="135"/>
                                        <p:tgtEl>
                                          <p:spTgt spid="152"/>
                                        </p:tgtEl>
                                      </p:cBhvr>
                                    </p:animEffect>
                                    <p:set>
                                      <p:cBhvr>
                                        <p:cTn id="316" dur="1" fill="hold">
                                          <p:stCondLst>
                                            <p:cond delay="134"/>
                                          </p:stCondLst>
                                        </p:cTn>
                                        <p:tgtEl>
                                          <p:spTgt spid="152"/>
                                        </p:tgtEl>
                                        <p:attrNameLst>
                                          <p:attrName>style.visibility</p:attrName>
                                        </p:attrNameLst>
                                      </p:cBhvr>
                                      <p:to>
                                        <p:strVal val="hidden"/>
                                      </p:to>
                                    </p:set>
                                  </p:childTnLst>
                                </p:cTn>
                              </p:par>
                              <p:par>
                                <p:cTn id="317" presetID="10" presetClass="exit" presetSubtype="0" fill="hold" grpId="1" nodeType="withEffect">
                                  <p:stCondLst>
                                    <p:cond delay="792"/>
                                  </p:stCondLst>
                                  <p:childTnLst>
                                    <p:animEffect transition="out" filter="fade">
                                      <p:cBhvr>
                                        <p:cTn id="318" dur="135"/>
                                        <p:tgtEl>
                                          <p:spTgt spid="156"/>
                                        </p:tgtEl>
                                      </p:cBhvr>
                                    </p:animEffect>
                                    <p:set>
                                      <p:cBhvr>
                                        <p:cTn id="319" dur="1" fill="hold">
                                          <p:stCondLst>
                                            <p:cond delay="134"/>
                                          </p:stCondLst>
                                        </p:cTn>
                                        <p:tgtEl>
                                          <p:spTgt spid="156"/>
                                        </p:tgtEl>
                                        <p:attrNameLst>
                                          <p:attrName>style.visibility</p:attrName>
                                        </p:attrNameLst>
                                      </p:cBhvr>
                                      <p:to>
                                        <p:strVal val="hidden"/>
                                      </p:to>
                                    </p:set>
                                  </p:childTnLst>
                                </p:cTn>
                              </p:par>
                              <p:par>
                                <p:cTn id="320" presetID="10" presetClass="exit" presetSubtype="0" fill="hold" grpId="1" nodeType="withEffect">
                                  <p:stCondLst>
                                    <p:cond delay="792"/>
                                  </p:stCondLst>
                                  <p:childTnLst>
                                    <p:animEffect transition="out" filter="fade">
                                      <p:cBhvr>
                                        <p:cTn id="321" dur="135"/>
                                        <p:tgtEl>
                                          <p:spTgt spid="157"/>
                                        </p:tgtEl>
                                      </p:cBhvr>
                                    </p:animEffect>
                                    <p:set>
                                      <p:cBhvr>
                                        <p:cTn id="322" dur="1" fill="hold">
                                          <p:stCondLst>
                                            <p:cond delay="134"/>
                                          </p:stCondLst>
                                        </p:cTn>
                                        <p:tgtEl>
                                          <p:spTgt spid="157"/>
                                        </p:tgtEl>
                                        <p:attrNameLst>
                                          <p:attrName>style.visibility</p:attrName>
                                        </p:attrNameLst>
                                      </p:cBhvr>
                                      <p:to>
                                        <p:strVal val="hidden"/>
                                      </p:to>
                                    </p:set>
                                  </p:childTnLst>
                                </p:cTn>
                              </p:par>
                              <p:par>
                                <p:cTn id="323" presetID="10" presetClass="exit" presetSubtype="0" fill="hold" grpId="1" nodeType="withEffect">
                                  <p:stCondLst>
                                    <p:cond delay="792"/>
                                  </p:stCondLst>
                                  <p:childTnLst>
                                    <p:animEffect transition="out" filter="fade">
                                      <p:cBhvr>
                                        <p:cTn id="324" dur="135"/>
                                        <p:tgtEl>
                                          <p:spTgt spid="158"/>
                                        </p:tgtEl>
                                      </p:cBhvr>
                                    </p:animEffect>
                                    <p:set>
                                      <p:cBhvr>
                                        <p:cTn id="325" dur="1" fill="hold">
                                          <p:stCondLst>
                                            <p:cond delay="134"/>
                                          </p:stCondLst>
                                        </p:cTn>
                                        <p:tgtEl>
                                          <p:spTgt spid="158"/>
                                        </p:tgtEl>
                                        <p:attrNameLst>
                                          <p:attrName>style.visibility</p:attrName>
                                        </p:attrNameLst>
                                      </p:cBhvr>
                                      <p:to>
                                        <p:strVal val="hidden"/>
                                      </p:to>
                                    </p:set>
                                  </p:childTnLst>
                                </p:cTn>
                              </p:par>
                              <p:par>
                                <p:cTn id="326" presetID="10" presetClass="exit" presetSubtype="0" fill="hold" grpId="1" nodeType="withEffect">
                                  <p:stCondLst>
                                    <p:cond delay="846"/>
                                  </p:stCondLst>
                                  <p:childTnLst>
                                    <p:animEffect transition="out" filter="fade">
                                      <p:cBhvr>
                                        <p:cTn id="327" dur="135"/>
                                        <p:tgtEl>
                                          <p:spTgt spid="159"/>
                                        </p:tgtEl>
                                      </p:cBhvr>
                                    </p:animEffect>
                                    <p:set>
                                      <p:cBhvr>
                                        <p:cTn id="328" dur="1" fill="hold">
                                          <p:stCondLst>
                                            <p:cond delay="134"/>
                                          </p:stCondLst>
                                        </p:cTn>
                                        <p:tgtEl>
                                          <p:spTgt spid="159"/>
                                        </p:tgtEl>
                                        <p:attrNameLst>
                                          <p:attrName>style.visibility</p:attrName>
                                        </p:attrNameLst>
                                      </p:cBhvr>
                                      <p:to>
                                        <p:strVal val="hidden"/>
                                      </p:to>
                                    </p:set>
                                  </p:childTnLst>
                                </p:cTn>
                              </p:par>
                              <p:par>
                                <p:cTn id="329" presetID="10" presetClass="exit" presetSubtype="0" fill="hold" grpId="1" nodeType="withEffect">
                                  <p:stCondLst>
                                    <p:cond delay="846"/>
                                  </p:stCondLst>
                                  <p:childTnLst>
                                    <p:animEffect transition="out" filter="fade">
                                      <p:cBhvr>
                                        <p:cTn id="330" dur="135"/>
                                        <p:tgtEl>
                                          <p:spTgt spid="160"/>
                                        </p:tgtEl>
                                      </p:cBhvr>
                                    </p:animEffect>
                                    <p:set>
                                      <p:cBhvr>
                                        <p:cTn id="331" dur="1" fill="hold">
                                          <p:stCondLst>
                                            <p:cond delay="134"/>
                                          </p:stCondLst>
                                        </p:cTn>
                                        <p:tgtEl>
                                          <p:spTgt spid="160"/>
                                        </p:tgtEl>
                                        <p:attrNameLst>
                                          <p:attrName>style.visibility</p:attrName>
                                        </p:attrNameLst>
                                      </p:cBhvr>
                                      <p:to>
                                        <p:strVal val="hidden"/>
                                      </p:to>
                                    </p:set>
                                  </p:childTnLst>
                                </p:cTn>
                              </p:par>
                              <p:par>
                                <p:cTn id="332" presetID="10" presetClass="exit" presetSubtype="0" fill="hold" grpId="1" nodeType="withEffect">
                                  <p:stCondLst>
                                    <p:cond delay="846"/>
                                  </p:stCondLst>
                                  <p:childTnLst>
                                    <p:animEffect transition="out" filter="fade">
                                      <p:cBhvr>
                                        <p:cTn id="333" dur="135"/>
                                        <p:tgtEl>
                                          <p:spTgt spid="161"/>
                                        </p:tgtEl>
                                      </p:cBhvr>
                                    </p:animEffect>
                                    <p:set>
                                      <p:cBhvr>
                                        <p:cTn id="334" dur="1" fill="hold">
                                          <p:stCondLst>
                                            <p:cond delay="134"/>
                                          </p:stCondLst>
                                        </p:cTn>
                                        <p:tgtEl>
                                          <p:spTgt spid="161"/>
                                        </p:tgtEl>
                                        <p:attrNameLst>
                                          <p:attrName>style.visibility</p:attrName>
                                        </p:attrNameLst>
                                      </p:cBhvr>
                                      <p:to>
                                        <p:strVal val="hidden"/>
                                      </p:to>
                                    </p:set>
                                  </p:childTnLst>
                                </p:cTn>
                              </p:par>
                              <p:par>
                                <p:cTn id="335" presetID="10" presetClass="exit" presetSubtype="0" fill="hold" grpId="1" nodeType="withEffect">
                                  <p:stCondLst>
                                    <p:cond delay="846"/>
                                  </p:stCondLst>
                                  <p:childTnLst>
                                    <p:animEffect transition="out" filter="fade">
                                      <p:cBhvr>
                                        <p:cTn id="336" dur="135"/>
                                        <p:tgtEl>
                                          <p:spTgt spid="164"/>
                                        </p:tgtEl>
                                      </p:cBhvr>
                                    </p:animEffect>
                                    <p:set>
                                      <p:cBhvr>
                                        <p:cTn id="337" dur="1" fill="hold">
                                          <p:stCondLst>
                                            <p:cond delay="134"/>
                                          </p:stCondLst>
                                        </p:cTn>
                                        <p:tgtEl>
                                          <p:spTgt spid="164"/>
                                        </p:tgtEl>
                                        <p:attrNameLst>
                                          <p:attrName>style.visibility</p:attrName>
                                        </p:attrNameLst>
                                      </p:cBhvr>
                                      <p:to>
                                        <p:strVal val="hidden"/>
                                      </p:to>
                                    </p:set>
                                  </p:childTnLst>
                                </p:cTn>
                              </p:par>
                              <p:par>
                                <p:cTn id="338" presetID="10" presetClass="exit" presetSubtype="0" fill="hold" grpId="1" nodeType="withEffect">
                                  <p:stCondLst>
                                    <p:cond delay="801"/>
                                  </p:stCondLst>
                                  <p:childTnLst>
                                    <p:animEffect transition="out" filter="fade">
                                      <p:cBhvr>
                                        <p:cTn id="339" dur="135"/>
                                        <p:tgtEl>
                                          <p:spTgt spid="165"/>
                                        </p:tgtEl>
                                      </p:cBhvr>
                                    </p:animEffect>
                                    <p:set>
                                      <p:cBhvr>
                                        <p:cTn id="340" dur="1" fill="hold">
                                          <p:stCondLst>
                                            <p:cond delay="134"/>
                                          </p:stCondLst>
                                        </p:cTn>
                                        <p:tgtEl>
                                          <p:spTgt spid="165"/>
                                        </p:tgtEl>
                                        <p:attrNameLst>
                                          <p:attrName>style.visibility</p:attrName>
                                        </p:attrNameLst>
                                      </p:cBhvr>
                                      <p:to>
                                        <p:strVal val="hidden"/>
                                      </p:to>
                                    </p:set>
                                  </p:childTnLst>
                                </p:cTn>
                              </p:par>
                              <p:par>
                                <p:cTn id="341" presetID="10" presetClass="exit" presetSubtype="0" fill="hold" grpId="1" nodeType="withEffect">
                                  <p:stCondLst>
                                    <p:cond delay="801"/>
                                  </p:stCondLst>
                                  <p:childTnLst>
                                    <p:animEffect transition="out" filter="fade">
                                      <p:cBhvr>
                                        <p:cTn id="342" dur="135"/>
                                        <p:tgtEl>
                                          <p:spTgt spid="168"/>
                                        </p:tgtEl>
                                      </p:cBhvr>
                                    </p:animEffect>
                                    <p:set>
                                      <p:cBhvr>
                                        <p:cTn id="343" dur="1" fill="hold">
                                          <p:stCondLst>
                                            <p:cond delay="134"/>
                                          </p:stCondLst>
                                        </p:cTn>
                                        <p:tgtEl>
                                          <p:spTgt spid="168"/>
                                        </p:tgtEl>
                                        <p:attrNameLst>
                                          <p:attrName>style.visibility</p:attrName>
                                        </p:attrNameLst>
                                      </p:cBhvr>
                                      <p:to>
                                        <p:strVal val="hidden"/>
                                      </p:to>
                                    </p:set>
                                  </p:childTnLst>
                                </p:cTn>
                              </p:par>
                              <p:par>
                                <p:cTn id="344" presetID="10" presetClass="exit" presetSubtype="0" fill="hold" grpId="1" nodeType="withEffect">
                                  <p:stCondLst>
                                    <p:cond delay="801"/>
                                  </p:stCondLst>
                                  <p:childTnLst>
                                    <p:animEffect transition="out" filter="fade">
                                      <p:cBhvr>
                                        <p:cTn id="345" dur="135"/>
                                        <p:tgtEl>
                                          <p:spTgt spid="169"/>
                                        </p:tgtEl>
                                      </p:cBhvr>
                                    </p:animEffect>
                                    <p:set>
                                      <p:cBhvr>
                                        <p:cTn id="346" dur="1" fill="hold">
                                          <p:stCondLst>
                                            <p:cond delay="134"/>
                                          </p:stCondLst>
                                        </p:cTn>
                                        <p:tgtEl>
                                          <p:spTgt spid="169"/>
                                        </p:tgtEl>
                                        <p:attrNameLst>
                                          <p:attrName>style.visibility</p:attrName>
                                        </p:attrNameLst>
                                      </p:cBhvr>
                                      <p:to>
                                        <p:strVal val="hidden"/>
                                      </p:to>
                                    </p:set>
                                  </p:childTnLst>
                                </p:cTn>
                              </p:par>
                              <p:par>
                                <p:cTn id="347" presetID="10" presetClass="exit" presetSubtype="0" fill="hold" grpId="0" nodeType="withEffect">
                                  <p:stCondLst>
                                    <p:cond delay="801"/>
                                  </p:stCondLst>
                                  <p:childTnLst>
                                    <p:animEffect transition="out" filter="fade">
                                      <p:cBhvr>
                                        <p:cTn id="348" dur="135"/>
                                        <p:tgtEl>
                                          <p:spTgt spid="93"/>
                                        </p:tgtEl>
                                      </p:cBhvr>
                                    </p:animEffect>
                                    <p:set>
                                      <p:cBhvr>
                                        <p:cTn id="349" dur="1" fill="hold">
                                          <p:stCondLst>
                                            <p:cond delay="134"/>
                                          </p:stCondLst>
                                        </p:cTn>
                                        <p:tgtEl>
                                          <p:spTgt spid="93"/>
                                        </p:tgtEl>
                                        <p:attrNameLst>
                                          <p:attrName>style.visibility</p:attrName>
                                        </p:attrNameLst>
                                      </p:cBhvr>
                                      <p:to>
                                        <p:strVal val="hidden"/>
                                      </p:to>
                                    </p:set>
                                  </p:childTnLst>
                                </p:cTn>
                              </p:par>
                            </p:childTnLst>
                          </p:cTn>
                        </p:par>
                        <p:par>
                          <p:cTn id="350" fill="hold">
                            <p:stCondLst>
                              <p:cond delay="990"/>
                            </p:stCondLst>
                            <p:childTnLst>
                              <p:par>
                                <p:cTn id="351" presetID="1" presetClass="entr" presetSubtype="0" fill="hold" grpId="0" nodeType="afterEffect">
                                  <p:stCondLst>
                                    <p:cond delay="0"/>
                                  </p:stCondLst>
                                  <p:childTnLst>
                                    <p:set>
                                      <p:cBhvr>
                                        <p:cTn id="352"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20" grpId="0" animBg="1"/>
      <p:bldP spid="20" grpId="1" animBg="1"/>
      <p:bldP spid="21" grpId="0" animBg="1"/>
      <p:bldP spid="21" grpId="1" animBg="1"/>
      <p:bldP spid="26" grpId="0" animBg="1"/>
      <p:bldP spid="26" grpId="1" animBg="1"/>
      <p:bldP spid="27" grpId="0" animBg="1"/>
      <p:bldP spid="27" grpId="1" animBg="1"/>
      <p:bldP spid="47" grpId="0" animBg="1"/>
      <p:bldP spid="47" grpId="1" animBg="1"/>
      <p:bldP spid="48" grpId="0" animBg="1"/>
      <p:bldP spid="48" grpId="1" animBg="1"/>
      <p:bldP spid="54" grpId="0" animBg="1"/>
      <p:bldP spid="54" grpId="1" animBg="1"/>
      <p:bldP spid="55" grpId="0" animBg="1"/>
      <p:bldP spid="55" grpId="1" animBg="1"/>
      <p:bldP spid="76" grpId="0" animBg="1"/>
      <p:bldP spid="76" grpId="1" animBg="1"/>
      <p:bldP spid="77" grpId="0" animBg="1"/>
      <p:bldP spid="77" grpId="1" animBg="1"/>
      <p:bldP spid="78" grpId="0" animBg="1"/>
      <p:bldP spid="78" grpId="1" animBg="1"/>
      <p:bldP spid="79" grpId="0" animBg="1"/>
      <p:bldP spid="79" grpId="1" animBg="1"/>
      <p:bldP spid="84" grpId="0" animBg="1"/>
      <p:bldP spid="84" grpId="1" animBg="1"/>
      <p:bldP spid="85" grpId="0" animBg="1"/>
      <p:bldP spid="85" grpId="1" animBg="1"/>
      <p:bldP spid="86" grpId="0" animBg="1"/>
      <p:bldP spid="86" grpId="1" animBg="1"/>
      <p:bldP spid="87" grpId="0" animBg="1"/>
      <p:bldP spid="87" grpId="1" animBg="1"/>
      <p:bldP spid="93" grpId="0" animBg="1"/>
      <p:bldP spid="94" grpId="0" animBg="1"/>
      <p:bldP spid="94" grpId="1" animBg="1"/>
      <p:bldP spid="95" grpId="0" animBg="1"/>
      <p:bldP spid="95" grpId="1" animBg="1"/>
      <p:bldP spid="96" grpId="0" animBg="1"/>
      <p:bldP spid="96" grpId="1" animBg="1"/>
      <p:bldP spid="100" grpId="0" animBg="1"/>
      <p:bldP spid="100" grpId="1" animBg="1"/>
      <p:bldP spid="101" grpId="0" animBg="1"/>
      <p:bldP spid="101" grpId="1" animBg="1"/>
      <p:bldP spid="102" grpId="0" animBg="1"/>
      <p:bldP spid="102" grpId="1" animBg="1"/>
      <p:bldP spid="103" grpId="0" animBg="1"/>
      <p:bldP spid="103" grpId="1" animBg="1"/>
      <p:bldP spid="107" grpId="0" animBg="1"/>
      <p:bldP spid="107" grpId="1" animBg="1"/>
      <p:bldP spid="108" grpId="0" animBg="1"/>
      <p:bldP spid="108" grpId="1" animBg="1"/>
      <p:bldP spid="114" grpId="0" animBg="1"/>
      <p:bldP spid="114" grpId="1" animBg="1"/>
      <p:bldP spid="115" grpId="0" animBg="1"/>
      <p:bldP spid="115" grpId="1" animBg="1"/>
      <p:bldP spid="121" grpId="0" animBg="1"/>
      <p:bldP spid="121" grpId="1" animBg="1"/>
      <p:bldP spid="122" grpId="0" animBg="1"/>
      <p:bldP spid="122" grpId="1" animBg="1"/>
      <p:bldP spid="123" grpId="0" animBg="1"/>
      <p:bldP spid="123" grpId="1" animBg="1"/>
      <p:bldP spid="124" grpId="0" animBg="1"/>
      <p:bldP spid="124" grpId="1" animBg="1"/>
      <p:bldP spid="128" grpId="0" animBg="1"/>
      <p:bldP spid="128" grpId="1" animBg="1"/>
      <p:bldP spid="129" grpId="0" animBg="1"/>
      <p:bldP spid="129" grpId="1" animBg="1"/>
      <p:bldP spid="130" grpId="0" animBg="1"/>
      <p:bldP spid="130" grpId="1" animBg="1"/>
      <p:bldP spid="131" grpId="0" animBg="1"/>
      <p:bldP spid="131" grpId="1" animBg="1"/>
      <p:bldP spid="135" grpId="0" animBg="1"/>
      <p:bldP spid="135" grpId="1" animBg="1"/>
      <p:bldP spid="136" grpId="0" animBg="1"/>
      <p:bldP spid="136" grpId="1" animBg="1"/>
      <p:bldP spid="142" grpId="0" animBg="1"/>
      <p:bldP spid="142" grpId="1" animBg="1"/>
      <p:bldP spid="143" grpId="0" animBg="1"/>
      <p:bldP spid="143" grpId="1" animBg="1"/>
      <p:bldP spid="149" grpId="0" animBg="1"/>
      <p:bldP spid="149" grpId="1" animBg="1"/>
      <p:bldP spid="150" grpId="0" animBg="1"/>
      <p:bldP spid="150" grpId="1" animBg="1"/>
      <p:bldP spid="151" grpId="0" animBg="1"/>
      <p:bldP spid="151" grpId="1" animBg="1"/>
      <p:bldP spid="152" grpId="0" animBg="1"/>
      <p:bldP spid="152" grpId="1" animBg="1"/>
      <p:bldP spid="156" grpId="0" animBg="1"/>
      <p:bldP spid="156" grpId="1" animBg="1"/>
      <p:bldP spid="157" grpId="0" animBg="1"/>
      <p:bldP spid="157" grpId="1" animBg="1"/>
      <p:bldP spid="158" grpId="0" animBg="1"/>
      <p:bldP spid="158" grpId="1" animBg="1"/>
      <p:bldP spid="159" grpId="0" animBg="1"/>
      <p:bldP spid="159" grpId="1" animBg="1"/>
      <p:bldP spid="160" grpId="0" animBg="1"/>
      <p:bldP spid="160" grpId="1" animBg="1"/>
      <p:bldP spid="161" grpId="0" animBg="1"/>
      <p:bldP spid="161" grpId="1" animBg="1"/>
      <p:bldP spid="164" grpId="0" animBg="1"/>
      <p:bldP spid="164" grpId="1" animBg="1"/>
      <p:bldP spid="165" grpId="0" animBg="1"/>
      <p:bldP spid="165" grpId="1" animBg="1"/>
      <p:bldP spid="168" grpId="0" animBg="1"/>
      <p:bldP spid="168" grpId="1" animBg="1"/>
      <p:bldP spid="169" grpId="0" animBg="1"/>
      <p:bldP spid="169" grpId="1" animBg="1"/>
      <p:bldP spid="6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grpSp>
        <p:nvGrpSpPr>
          <p:cNvPr id="64" name="组合 6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a:off x="4131603" y="1474476"/>
            <a:ext cx="3945505" cy="3923490"/>
            <a:chOff x="1850199" y="1524886"/>
            <a:chExt cx="3945505" cy="3923490"/>
          </a:xfrm>
          <a:solidFill>
            <a:srgbClr val="009B2E">
              <a:alpha val="95000"/>
            </a:srgbClr>
          </a:solidFill>
        </p:grpSpPr>
        <p:grpSp>
          <p:nvGrpSpPr>
            <p:cNvPr id="65" name="组合 64"/>
            <p:cNvGrpSpPr/>
            <p:nvPr/>
          </p:nvGrpSpPr>
          <p:grpSpPr>
            <a:xfrm>
              <a:off x="1904624" y="3158227"/>
              <a:ext cx="3882793" cy="651648"/>
              <a:chOff x="1904624" y="3158227"/>
              <a:chExt cx="3882793" cy="651648"/>
            </a:xfrm>
            <a:grpFill/>
          </p:grpSpPr>
          <p:sp>
            <p:nvSpPr>
              <p:cNvPr id="115" name="等腰三角形 114"/>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6" name="等腰三角形 115"/>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6" name="组合 65"/>
            <p:cNvGrpSpPr/>
            <p:nvPr/>
          </p:nvGrpSpPr>
          <p:grpSpPr>
            <a:xfrm rot="903797">
              <a:off x="1899963" y="3168278"/>
              <a:ext cx="3882793" cy="651648"/>
              <a:chOff x="1904624" y="3158227"/>
              <a:chExt cx="3882793" cy="651648"/>
            </a:xfrm>
            <a:grpFill/>
          </p:grpSpPr>
          <p:sp>
            <p:nvSpPr>
              <p:cNvPr id="113" name="等腰三角形 112"/>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4" name="等腰三角形 113"/>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7" name="组合 66"/>
            <p:cNvGrpSpPr/>
            <p:nvPr/>
          </p:nvGrpSpPr>
          <p:grpSpPr>
            <a:xfrm rot="1815663">
              <a:off x="1906703" y="3168278"/>
              <a:ext cx="3882793" cy="651648"/>
              <a:chOff x="1904624" y="3158227"/>
              <a:chExt cx="3882793" cy="651648"/>
            </a:xfrm>
            <a:grpFill/>
          </p:grpSpPr>
          <p:sp>
            <p:nvSpPr>
              <p:cNvPr id="111" name="等腰三角形 110"/>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2" name="等腰三角形 111"/>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8" name="组合 67"/>
            <p:cNvGrpSpPr/>
            <p:nvPr/>
          </p:nvGrpSpPr>
          <p:grpSpPr>
            <a:xfrm rot="2719311">
              <a:off x="1906703" y="3168277"/>
              <a:ext cx="3882793" cy="651648"/>
              <a:chOff x="1904624" y="3158227"/>
              <a:chExt cx="3882793" cy="651648"/>
            </a:xfrm>
            <a:grpFill/>
          </p:grpSpPr>
          <p:sp>
            <p:nvSpPr>
              <p:cNvPr id="109" name="等腰三角形 108"/>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10" name="等腰三角形 109"/>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69" name="组合 68"/>
            <p:cNvGrpSpPr/>
            <p:nvPr/>
          </p:nvGrpSpPr>
          <p:grpSpPr>
            <a:xfrm rot="3614938">
              <a:off x="1906703" y="3168276"/>
              <a:ext cx="3882793" cy="651648"/>
              <a:chOff x="1904624" y="3158227"/>
              <a:chExt cx="3882793" cy="651648"/>
            </a:xfrm>
            <a:grpFill/>
          </p:grpSpPr>
          <p:sp>
            <p:nvSpPr>
              <p:cNvPr id="107" name="等腰三角形 106"/>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8" name="等腰三角形 107"/>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0" name="组合 69"/>
            <p:cNvGrpSpPr/>
            <p:nvPr/>
          </p:nvGrpSpPr>
          <p:grpSpPr>
            <a:xfrm rot="4542134">
              <a:off x="1903250" y="3146862"/>
              <a:ext cx="3876886" cy="682309"/>
              <a:chOff x="1898443" y="3154100"/>
              <a:chExt cx="3876886" cy="682309"/>
            </a:xfrm>
            <a:grpFill/>
          </p:grpSpPr>
          <p:sp>
            <p:nvSpPr>
              <p:cNvPr id="105" name="等腰三角形 104"/>
              <p:cNvSpPr/>
              <p:nvPr/>
            </p:nvSpPr>
            <p:spPr>
              <a:xfrm rot="15741813">
                <a:off x="5127470" y="2775078"/>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6" name="等腰三角形 105"/>
              <p:cNvSpPr/>
              <p:nvPr/>
            </p:nvSpPr>
            <p:spPr>
              <a:xfrm rot="4944754">
                <a:off x="2277465" y="3188550"/>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1" name="组合 70"/>
            <p:cNvGrpSpPr/>
            <p:nvPr/>
          </p:nvGrpSpPr>
          <p:grpSpPr>
            <a:xfrm rot="5400000">
              <a:off x="1885443" y="3157481"/>
              <a:ext cx="3904668" cy="661663"/>
              <a:chOff x="1898443" y="3174746"/>
              <a:chExt cx="3904668" cy="661663"/>
            </a:xfrm>
            <a:grpFill/>
          </p:grpSpPr>
          <p:sp>
            <p:nvSpPr>
              <p:cNvPr id="99" name="等腰三角形 98"/>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04" name="等腰三角形 103"/>
              <p:cNvSpPr/>
              <p:nvPr/>
            </p:nvSpPr>
            <p:spPr>
              <a:xfrm rot="4944754">
                <a:off x="2277465" y="3188550"/>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2" name="组合 71"/>
            <p:cNvGrpSpPr/>
            <p:nvPr/>
          </p:nvGrpSpPr>
          <p:grpSpPr>
            <a:xfrm rot="6382202">
              <a:off x="1900597" y="3127690"/>
              <a:ext cx="3895470" cy="724060"/>
              <a:chOff x="1907641" y="3174746"/>
              <a:chExt cx="3895470" cy="724060"/>
            </a:xfrm>
            <a:grpFill/>
          </p:grpSpPr>
          <p:sp>
            <p:nvSpPr>
              <p:cNvPr id="97" name="等腰三角形 96"/>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8" name="等腰三角形 97"/>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3" name="组合 72"/>
            <p:cNvGrpSpPr/>
            <p:nvPr/>
          </p:nvGrpSpPr>
          <p:grpSpPr>
            <a:xfrm rot="7315342">
              <a:off x="1880499" y="3110591"/>
              <a:ext cx="3895470" cy="724060"/>
              <a:chOff x="1907641" y="3174746"/>
              <a:chExt cx="3895470" cy="724060"/>
            </a:xfrm>
            <a:grpFill/>
          </p:grpSpPr>
          <p:sp>
            <p:nvSpPr>
              <p:cNvPr id="91" name="等腰三角形 90"/>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2" name="等腰三角形 91"/>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4" name="组合 73"/>
            <p:cNvGrpSpPr/>
            <p:nvPr/>
          </p:nvGrpSpPr>
          <p:grpSpPr>
            <a:xfrm rot="8096347">
              <a:off x="1890260" y="3166621"/>
              <a:ext cx="3920477" cy="643033"/>
              <a:chOff x="1907641" y="3255773"/>
              <a:chExt cx="3920477" cy="643033"/>
            </a:xfrm>
            <a:grpFill/>
          </p:grpSpPr>
          <p:sp>
            <p:nvSpPr>
              <p:cNvPr id="89" name="等腰三角形 88"/>
              <p:cNvSpPr/>
              <p:nvPr/>
            </p:nvSpPr>
            <p:spPr>
              <a:xfrm rot="15741813">
                <a:off x="5180259" y="2876751"/>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90" name="等腰三角形 89"/>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75" name="组合 74"/>
            <p:cNvGrpSpPr/>
            <p:nvPr/>
          </p:nvGrpSpPr>
          <p:grpSpPr>
            <a:xfrm rot="9066138">
              <a:off x="1898258" y="3132072"/>
              <a:ext cx="3895470" cy="724060"/>
              <a:chOff x="1907641" y="3174746"/>
              <a:chExt cx="3895470" cy="724060"/>
            </a:xfrm>
            <a:grpFill/>
          </p:grpSpPr>
          <p:sp>
            <p:nvSpPr>
              <p:cNvPr id="83" name="等腰三角形 82"/>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8" name="等腰三角形 87"/>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80" name="组合 79"/>
            <p:cNvGrpSpPr/>
            <p:nvPr/>
          </p:nvGrpSpPr>
          <p:grpSpPr>
            <a:xfrm rot="9987567">
              <a:off x="1850199" y="3129699"/>
              <a:ext cx="3945505" cy="728860"/>
              <a:chOff x="1907641" y="3169946"/>
              <a:chExt cx="3945505" cy="728860"/>
            </a:xfrm>
            <a:grpFill/>
          </p:grpSpPr>
          <p:sp>
            <p:nvSpPr>
              <p:cNvPr id="81" name="等腰三角形 80"/>
              <p:cNvSpPr/>
              <p:nvPr/>
            </p:nvSpPr>
            <p:spPr>
              <a:xfrm rot="15741813">
                <a:off x="5205287" y="27909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82" name="等腰三角形 81"/>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grpSp>
        <p:nvGrpSpPr>
          <p:cNvPr id="117" name="组合 11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GrpSpPr/>
          <p:nvPr/>
        </p:nvGrpSpPr>
        <p:grpSpPr>
          <a:xfrm rot="440787">
            <a:off x="4567905" y="1908344"/>
            <a:ext cx="3072900" cy="3055754"/>
            <a:chOff x="1850199" y="1524886"/>
            <a:chExt cx="3945505" cy="3923490"/>
          </a:xfrm>
          <a:solidFill>
            <a:srgbClr val="009B2E">
              <a:alpha val="65000"/>
            </a:srgbClr>
          </a:solidFill>
        </p:grpSpPr>
        <p:grpSp>
          <p:nvGrpSpPr>
            <p:cNvPr id="118" name="组合 117"/>
            <p:cNvGrpSpPr/>
            <p:nvPr/>
          </p:nvGrpSpPr>
          <p:grpSpPr>
            <a:xfrm>
              <a:off x="1904624" y="3158227"/>
              <a:ext cx="3882793" cy="651648"/>
              <a:chOff x="1904624" y="3158227"/>
              <a:chExt cx="3882793" cy="651648"/>
            </a:xfrm>
            <a:grpFill/>
          </p:grpSpPr>
          <p:sp>
            <p:nvSpPr>
              <p:cNvPr id="178" name="等腰三角形 177"/>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9" name="等腰三角形 178"/>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19" name="组合 118"/>
            <p:cNvGrpSpPr/>
            <p:nvPr/>
          </p:nvGrpSpPr>
          <p:grpSpPr>
            <a:xfrm rot="903797">
              <a:off x="1899963" y="3168278"/>
              <a:ext cx="3882793" cy="651648"/>
              <a:chOff x="1904624" y="3158227"/>
              <a:chExt cx="3882793" cy="651648"/>
            </a:xfrm>
            <a:grpFill/>
          </p:grpSpPr>
          <p:sp>
            <p:nvSpPr>
              <p:cNvPr id="176" name="等腰三角形 175"/>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7" name="等腰三角形 176"/>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20" name="组合 119"/>
            <p:cNvGrpSpPr/>
            <p:nvPr/>
          </p:nvGrpSpPr>
          <p:grpSpPr>
            <a:xfrm rot="1815663">
              <a:off x="1906703" y="3168278"/>
              <a:ext cx="3882793" cy="651648"/>
              <a:chOff x="1904624" y="3158227"/>
              <a:chExt cx="3882793" cy="651648"/>
            </a:xfrm>
            <a:grpFill/>
          </p:grpSpPr>
          <p:sp>
            <p:nvSpPr>
              <p:cNvPr id="174" name="等腰三角形 173"/>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5" name="等腰三角形 174"/>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25" name="组合 124"/>
            <p:cNvGrpSpPr/>
            <p:nvPr/>
          </p:nvGrpSpPr>
          <p:grpSpPr>
            <a:xfrm rot="2719311">
              <a:off x="1906703" y="3168277"/>
              <a:ext cx="3882793" cy="651648"/>
              <a:chOff x="1904624" y="3158227"/>
              <a:chExt cx="3882793" cy="651648"/>
            </a:xfrm>
            <a:grpFill/>
          </p:grpSpPr>
          <p:sp>
            <p:nvSpPr>
              <p:cNvPr id="172" name="等腰三角形 171"/>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3" name="等腰三角形 172"/>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26" name="组合 125"/>
            <p:cNvGrpSpPr/>
            <p:nvPr/>
          </p:nvGrpSpPr>
          <p:grpSpPr>
            <a:xfrm rot="3614938">
              <a:off x="1906703" y="3168276"/>
              <a:ext cx="3882793" cy="651648"/>
              <a:chOff x="1904624" y="3158227"/>
              <a:chExt cx="3882793" cy="651648"/>
            </a:xfrm>
            <a:grpFill/>
          </p:grpSpPr>
          <p:sp>
            <p:nvSpPr>
              <p:cNvPr id="170" name="等腰三角形 169"/>
              <p:cNvSpPr/>
              <p:nvPr/>
            </p:nvSpPr>
            <p:spPr>
              <a:xfrm rot="15741813">
                <a:off x="5139558" y="2779205"/>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71" name="等腰三角形 170"/>
              <p:cNvSpPr/>
              <p:nvPr/>
            </p:nvSpPr>
            <p:spPr>
              <a:xfrm rot="4944754">
                <a:off x="2283646" y="3162016"/>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27" name="组合 126"/>
            <p:cNvGrpSpPr/>
            <p:nvPr/>
          </p:nvGrpSpPr>
          <p:grpSpPr>
            <a:xfrm rot="4542134">
              <a:off x="1903250" y="3146862"/>
              <a:ext cx="3876886" cy="682309"/>
              <a:chOff x="1898443" y="3154100"/>
              <a:chExt cx="3876886" cy="682309"/>
            </a:xfrm>
            <a:grpFill/>
          </p:grpSpPr>
          <p:sp>
            <p:nvSpPr>
              <p:cNvPr id="166" name="等腰三角形 165"/>
              <p:cNvSpPr/>
              <p:nvPr/>
            </p:nvSpPr>
            <p:spPr>
              <a:xfrm rot="15741813">
                <a:off x="5127470" y="2775078"/>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7" name="等腰三角形 166"/>
              <p:cNvSpPr/>
              <p:nvPr/>
            </p:nvSpPr>
            <p:spPr>
              <a:xfrm rot="4944754">
                <a:off x="2277465" y="3188550"/>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32" name="组合 131"/>
            <p:cNvGrpSpPr/>
            <p:nvPr/>
          </p:nvGrpSpPr>
          <p:grpSpPr>
            <a:xfrm rot="5400000">
              <a:off x="1885443" y="3157481"/>
              <a:ext cx="3904668" cy="661663"/>
              <a:chOff x="1898443" y="3174746"/>
              <a:chExt cx="3904668" cy="661663"/>
            </a:xfrm>
            <a:grpFill/>
          </p:grpSpPr>
          <p:sp>
            <p:nvSpPr>
              <p:cNvPr id="162" name="等腰三角形 161"/>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63" name="等腰三角形 162"/>
              <p:cNvSpPr/>
              <p:nvPr/>
            </p:nvSpPr>
            <p:spPr>
              <a:xfrm rot="4944754">
                <a:off x="2277465" y="3188550"/>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33" name="组合 132"/>
            <p:cNvGrpSpPr/>
            <p:nvPr/>
          </p:nvGrpSpPr>
          <p:grpSpPr>
            <a:xfrm rot="6382202">
              <a:off x="1900597" y="3127690"/>
              <a:ext cx="3895470" cy="724060"/>
              <a:chOff x="1907641" y="3174746"/>
              <a:chExt cx="3895470" cy="724060"/>
            </a:xfrm>
            <a:grpFill/>
          </p:grpSpPr>
          <p:sp>
            <p:nvSpPr>
              <p:cNvPr id="154" name="等腰三角形 153"/>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5" name="等腰三角形 154"/>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34" name="组合 133"/>
            <p:cNvGrpSpPr/>
            <p:nvPr/>
          </p:nvGrpSpPr>
          <p:grpSpPr>
            <a:xfrm rot="7315342">
              <a:off x="1880499" y="3110591"/>
              <a:ext cx="3895470" cy="724060"/>
              <a:chOff x="1907641" y="3174746"/>
              <a:chExt cx="3895470" cy="724060"/>
            </a:xfrm>
            <a:grpFill/>
          </p:grpSpPr>
          <p:sp>
            <p:nvSpPr>
              <p:cNvPr id="148" name="等腰三角形 147"/>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53" name="等腰三角形 152"/>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37" name="组合 136"/>
            <p:cNvGrpSpPr/>
            <p:nvPr/>
          </p:nvGrpSpPr>
          <p:grpSpPr>
            <a:xfrm rot="8096347">
              <a:off x="1890260" y="3166621"/>
              <a:ext cx="3920477" cy="643033"/>
              <a:chOff x="1907641" y="3255773"/>
              <a:chExt cx="3920477" cy="643033"/>
            </a:xfrm>
            <a:grpFill/>
          </p:grpSpPr>
          <p:sp>
            <p:nvSpPr>
              <p:cNvPr id="146" name="等腰三角形 145"/>
              <p:cNvSpPr/>
              <p:nvPr/>
            </p:nvSpPr>
            <p:spPr>
              <a:xfrm rot="15741813">
                <a:off x="5180259" y="2876751"/>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7" name="等腰三角形 146"/>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38" name="组合 137"/>
            <p:cNvGrpSpPr/>
            <p:nvPr/>
          </p:nvGrpSpPr>
          <p:grpSpPr>
            <a:xfrm rot="9066138">
              <a:off x="1898258" y="3132072"/>
              <a:ext cx="3895470" cy="724060"/>
              <a:chOff x="1907641" y="3174746"/>
              <a:chExt cx="3895470" cy="724060"/>
            </a:xfrm>
            <a:grpFill/>
          </p:grpSpPr>
          <p:sp>
            <p:nvSpPr>
              <p:cNvPr id="144" name="等腰三角形 143"/>
              <p:cNvSpPr/>
              <p:nvPr/>
            </p:nvSpPr>
            <p:spPr>
              <a:xfrm rot="15741813">
                <a:off x="5155252" y="27957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5" name="等腰三角形 144"/>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nvGrpSpPr>
            <p:cNvPr id="139" name="组合 138"/>
            <p:cNvGrpSpPr/>
            <p:nvPr/>
          </p:nvGrpSpPr>
          <p:grpSpPr>
            <a:xfrm rot="9987567">
              <a:off x="1850199" y="3129699"/>
              <a:ext cx="3945505" cy="728860"/>
              <a:chOff x="1907641" y="3169946"/>
              <a:chExt cx="3945505" cy="728860"/>
            </a:xfrm>
            <a:grpFill/>
          </p:grpSpPr>
          <p:sp>
            <p:nvSpPr>
              <p:cNvPr id="140" name="等腰三角形 139"/>
              <p:cNvSpPr/>
              <p:nvPr/>
            </p:nvSpPr>
            <p:spPr>
              <a:xfrm rot="15741813">
                <a:off x="5205287" y="2790924"/>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41" name="等腰三角形 140"/>
              <p:cNvSpPr/>
              <p:nvPr/>
            </p:nvSpPr>
            <p:spPr>
              <a:xfrm rot="4944754">
                <a:off x="2286663" y="3250947"/>
                <a:ext cx="268837" cy="102688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grpSp>
      </p:grpSp>
      <p:sp>
        <p:nvSpPr>
          <p:cNvPr id="180" name="椭圆 179"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955389" y="1287255"/>
            <a:ext cx="4297932" cy="4297932"/>
          </a:xfrm>
          <a:prstGeom prst="ellipse">
            <a:avLst/>
          </a:prstGeom>
          <a:noFill/>
          <a:ln w="53975">
            <a:solidFill>
              <a:srgbClr val="66C31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1" name="椭圆 18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532606" y="-1135528"/>
            <a:ext cx="9143498" cy="9143498"/>
          </a:xfrm>
          <a:prstGeom prst="ellipse">
            <a:avLst/>
          </a:prstGeom>
          <a:noFill/>
          <a:ln w="53975">
            <a:solidFill>
              <a:srgbClr val="66C31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2" name="椭圆 181"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135340" y="-532794"/>
            <a:ext cx="7938030" cy="7938030"/>
          </a:xfrm>
          <a:prstGeom prst="ellipse">
            <a:avLst/>
          </a:prstGeom>
          <a:noFill/>
          <a:ln w="19050">
            <a:solidFill>
              <a:srgbClr val="66C31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3" name="文本框 182"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txBox="1"/>
          <p:nvPr/>
        </p:nvSpPr>
        <p:spPr>
          <a:xfrm>
            <a:off x="3464981" y="668123"/>
            <a:ext cx="4790238" cy="5386090"/>
          </a:xfrm>
          <a:prstGeom prst="rect">
            <a:avLst/>
          </a:prstGeom>
          <a:noFill/>
        </p:spPr>
        <p:txBody>
          <a:bodyPr wrap="square" rtlCol="0">
            <a:spAutoFit/>
          </a:bodyPr>
          <a:lstStyle/>
          <a:p>
            <a:pPr algn="ctr"/>
            <a:r>
              <a:rPr lang="en-US" altLang="zh-CN" sz="34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rPr>
              <a:t>2</a:t>
            </a:r>
            <a:endParaRPr lang="zh-CN" altLang="en-US" sz="34400" dirty="0">
              <a:solidFill>
                <a:schemeClr val="bg1"/>
              </a:solidFill>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4" name="矩形 183"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2286000" y="7029450"/>
            <a:ext cx="1943100" cy="762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Time</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 </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delay(</a:t>
            </a:r>
            <a:r>
              <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rPr>
              <a:t>勿删</a:t>
            </a:r>
            <a:r>
              <a:rPr kumimoji="1" lang="en-US" altLang="zh-CN" dirty="0">
                <a:latin typeface="苹方-简" panose="020B0400000000000000" pitchFamily="34" charset="-128"/>
                <a:ea typeface="苹方-简" panose="020B0400000000000000" pitchFamily="34" charset="-128"/>
                <a:cs typeface="+mn-ea"/>
                <a:sym typeface="苹方-简" panose="020B0400000000000000" pitchFamily="34" charset="-128"/>
              </a:rPr>
              <a:t>)</a:t>
            </a: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5" name="矩形 184"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337754" y="7069556"/>
            <a:ext cx="1010653" cy="7218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苹方-简" panose="020B0400000000000000" pitchFamily="34" charset="-128"/>
                <a:ea typeface="苹方-简" panose="020B0400000000000000" pitchFamily="34" charset="-128"/>
                <a:cs typeface="+mn-ea"/>
                <a:sym typeface="苹方-简" panose="020B0400000000000000" pitchFamily="34" charset="-128"/>
              </a:rPr>
              <a:t>1s</a:t>
            </a:r>
            <a:endParaRPr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6" name="矩形 185"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0"/>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187" name="矩形 186" descr="e7d195523061f1c06526803b853d33da37c806682655e537E2A928F3AEA1D11B2C74CA1ADE48C493B3BE6AAFC7DC1413F1D3DE5144BCB5B8EB55459D8BD2DD86CA978BCF0EF961A7AF6DF4AA15BE1927FE2DC0399281CA13F5FF3BC2BB46FFC9F5AA35C3113760E3D2573A04BDF891766F9537AFB919BD4A0DDF84983D4316A4056C223346809CFA"/>
          <p:cNvSpPr/>
          <p:nvPr/>
        </p:nvSpPr>
        <p:spPr>
          <a:xfrm>
            <a:off x="1" y="6043612"/>
            <a:ext cx="12192000" cy="8143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苹方-简" panose="020B0400000000000000" pitchFamily="34" charset="-128"/>
              <a:ea typeface="苹方-简" panose="020B0400000000000000" pitchFamily="34" charset="-128"/>
              <a:cs typeface="+mn-ea"/>
              <a:sym typeface="苹方-简" panose="020B0400000000000000" pitchFamily="34" charset="-128"/>
            </a:endParaRPr>
          </a:p>
        </p:txBody>
      </p:sp>
      <p:sp>
        <p:nvSpPr>
          <p:cNvPr id="2" name="e7d195523061f1c0" descr="e7d195523061f1c06526803b853d33da37c806682655e537E2A928F3AEA1D11B2C74CA1ADE48C493B3BE6AAFC7DC1413F1D3DE5144BCB5B8EB55459D8BD2DD86CA978BCF0EF961A7AF6DF4AA15BE1927FE2DC0399281CA13F5FF3BC2BB46FFC9F5AA35C3113760E3D2573A04BDF891766F9537AFB919BD4A0DDF84983D4316A4056C223346809CFA" hidden="1"/>
          <p:cNvSpPr txBox="1"/>
          <p:nvPr/>
        </p:nvSpPr>
        <p:spPr>
          <a:xfrm>
            <a:off x="-355600" y="1803400"/>
            <a:ext cx="330988" cy="1016000"/>
          </a:xfrm>
          <a:prstGeom prst="rect">
            <a:avLst/>
          </a:prstGeom>
          <a:noFill/>
        </p:spPr>
        <p:txBody>
          <a:bodyPr vert="wordArtVert" rtlCol="0">
            <a:spAutoFit/>
          </a:bodyPr>
          <a:lstStyle/>
          <a:p>
            <a:r>
              <a:rPr lang="en-US" altLang="zh-CN" sz="100"/>
              <a:t>e7d195523061f1c06526803b853d33da37c806682655e537E2A928F3AEA1D11B2C74CA1ADE48C493B3BE6AAFC7DC1413F1D3DE5144BCB5B8EB55459D8BD2DD86CA978BCF0EF961A7AF6DF4AA15BE1927FE2DC0399281CA13F5FF3BC2BB46FFC9F5AA35C3113760E3D2573A04BDF891766F9537AFB919BD4A0DDF84983D4316A4056C223346809CFA</a:t>
            </a:r>
            <a:endParaRPr lang="zh-CN" altLang="en-US" sz="100"/>
          </a:p>
        </p:txBody>
      </p:sp>
    </p:spTree>
    <p:extLst>
      <p:ext uri="{BB962C8B-B14F-4D97-AF65-F5344CB8AC3E}">
        <p14:creationId xmlns:p14="http://schemas.microsoft.com/office/powerpoint/2010/main" val="135766851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82"/>
                                        </p:tgtEl>
                                        <p:attrNameLst>
                                          <p:attrName>style.visibility</p:attrName>
                                        </p:attrNameLst>
                                      </p:cBhvr>
                                      <p:to>
                                        <p:strVal val="visible"/>
                                      </p:to>
                                    </p:set>
                                    <p:anim calcmode="lin" valueType="num">
                                      <p:cBhvr>
                                        <p:cTn id="7" dur="250" fill="hold"/>
                                        <p:tgtEl>
                                          <p:spTgt spid="182"/>
                                        </p:tgtEl>
                                        <p:attrNameLst>
                                          <p:attrName>ppt_w</p:attrName>
                                        </p:attrNameLst>
                                      </p:cBhvr>
                                      <p:tavLst>
                                        <p:tav tm="0">
                                          <p:val>
                                            <p:fltVal val="0"/>
                                          </p:val>
                                        </p:tav>
                                        <p:tav tm="100000">
                                          <p:val>
                                            <p:strVal val="#ppt_w"/>
                                          </p:val>
                                        </p:tav>
                                      </p:tavLst>
                                    </p:anim>
                                    <p:anim calcmode="lin" valueType="num">
                                      <p:cBhvr>
                                        <p:cTn id="8" dur="250" fill="hold"/>
                                        <p:tgtEl>
                                          <p:spTgt spid="182"/>
                                        </p:tgtEl>
                                        <p:attrNameLst>
                                          <p:attrName>ppt_h</p:attrName>
                                        </p:attrNameLst>
                                      </p:cBhvr>
                                      <p:tavLst>
                                        <p:tav tm="0">
                                          <p:val>
                                            <p:fltVal val="0"/>
                                          </p:val>
                                        </p:tav>
                                        <p:tav tm="100000">
                                          <p:val>
                                            <p:strVal val="#ppt_h"/>
                                          </p:val>
                                        </p:tav>
                                      </p:tavLst>
                                    </p:anim>
                                    <p:animEffect transition="in" filter="fade">
                                      <p:cBhvr>
                                        <p:cTn id="9" dur="250"/>
                                        <p:tgtEl>
                                          <p:spTgt spid="182"/>
                                        </p:tgtEl>
                                      </p:cBhvr>
                                    </p:animEffect>
                                    <p:anim calcmode="lin" valueType="num">
                                      <p:cBhvr>
                                        <p:cTn id="10" dur="250" fill="hold"/>
                                        <p:tgtEl>
                                          <p:spTgt spid="182"/>
                                        </p:tgtEl>
                                        <p:attrNameLst>
                                          <p:attrName>ppt_x</p:attrName>
                                        </p:attrNameLst>
                                      </p:cBhvr>
                                      <p:tavLst>
                                        <p:tav tm="0">
                                          <p:val>
                                            <p:fltVal val="0.5"/>
                                          </p:val>
                                        </p:tav>
                                        <p:tav tm="100000">
                                          <p:val>
                                            <p:strVal val="#ppt_x"/>
                                          </p:val>
                                        </p:tav>
                                      </p:tavLst>
                                    </p:anim>
                                    <p:anim calcmode="lin" valueType="num">
                                      <p:cBhvr>
                                        <p:cTn id="11" dur="250" fill="hold"/>
                                        <p:tgtEl>
                                          <p:spTgt spid="18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81"/>
                                        </p:tgtEl>
                                        <p:attrNameLst>
                                          <p:attrName>style.visibility</p:attrName>
                                        </p:attrNameLst>
                                      </p:cBhvr>
                                      <p:to>
                                        <p:strVal val="visible"/>
                                      </p:to>
                                    </p:set>
                                    <p:anim calcmode="lin" valueType="num">
                                      <p:cBhvr>
                                        <p:cTn id="14" dur="250" fill="hold"/>
                                        <p:tgtEl>
                                          <p:spTgt spid="181"/>
                                        </p:tgtEl>
                                        <p:attrNameLst>
                                          <p:attrName>ppt_w</p:attrName>
                                        </p:attrNameLst>
                                      </p:cBhvr>
                                      <p:tavLst>
                                        <p:tav tm="0">
                                          <p:val>
                                            <p:fltVal val="0"/>
                                          </p:val>
                                        </p:tav>
                                        <p:tav tm="100000">
                                          <p:val>
                                            <p:strVal val="#ppt_w"/>
                                          </p:val>
                                        </p:tav>
                                      </p:tavLst>
                                    </p:anim>
                                    <p:anim calcmode="lin" valueType="num">
                                      <p:cBhvr>
                                        <p:cTn id="15" dur="250" fill="hold"/>
                                        <p:tgtEl>
                                          <p:spTgt spid="181"/>
                                        </p:tgtEl>
                                        <p:attrNameLst>
                                          <p:attrName>ppt_h</p:attrName>
                                        </p:attrNameLst>
                                      </p:cBhvr>
                                      <p:tavLst>
                                        <p:tav tm="0">
                                          <p:val>
                                            <p:fltVal val="0"/>
                                          </p:val>
                                        </p:tav>
                                        <p:tav tm="100000">
                                          <p:val>
                                            <p:strVal val="#ppt_h"/>
                                          </p:val>
                                        </p:tav>
                                      </p:tavLst>
                                    </p:anim>
                                    <p:animEffect transition="in" filter="fade">
                                      <p:cBhvr>
                                        <p:cTn id="16" dur="250"/>
                                        <p:tgtEl>
                                          <p:spTgt spid="181"/>
                                        </p:tgtEl>
                                      </p:cBhvr>
                                    </p:animEffect>
                                    <p:anim calcmode="lin" valueType="num">
                                      <p:cBhvr>
                                        <p:cTn id="17" dur="250" fill="hold"/>
                                        <p:tgtEl>
                                          <p:spTgt spid="181"/>
                                        </p:tgtEl>
                                        <p:attrNameLst>
                                          <p:attrName>ppt_x</p:attrName>
                                        </p:attrNameLst>
                                      </p:cBhvr>
                                      <p:tavLst>
                                        <p:tav tm="0">
                                          <p:val>
                                            <p:fltVal val="0.5"/>
                                          </p:val>
                                        </p:tav>
                                        <p:tav tm="100000">
                                          <p:val>
                                            <p:strVal val="#ppt_x"/>
                                          </p:val>
                                        </p:tav>
                                      </p:tavLst>
                                    </p:anim>
                                    <p:anim calcmode="lin" valueType="num">
                                      <p:cBhvr>
                                        <p:cTn id="18" dur="250" fill="hold"/>
                                        <p:tgtEl>
                                          <p:spTgt spid="181"/>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183"/>
                                        </p:tgtEl>
                                        <p:attrNameLst>
                                          <p:attrName>style.visibility</p:attrName>
                                        </p:attrNameLst>
                                      </p:cBhvr>
                                      <p:to>
                                        <p:strVal val="visible"/>
                                      </p:to>
                                    </p:set>
                                    <p:anim calcmode="lin" valueType="num">
                                      <p:cBhvr>
                                        <p:cTn id="21" dur="250" fill="hold"/>
                                        <p:tgtEl>
                                          <p:spTgt spid="183"/>
                                        </p:tgtEl>
                                        <p:attrNameLst>
                                          <p:attrName>ppt_w</p:attrName>
                                        </p:attrNameLst>
                                      </p:cBhvr>
                                      <p:tavLst>
                                        <p:tav tm="0">
                                          <p:val>
                                            <p:fltVal val="0"/>
                                          </p:val>
                                        </p:tav>
                                        <p:tav tm="100000">
                                          <p:val>
                                            <p:strVal val="#ppt_w"/>
                                          </p:val>
                                        </p:tav>
                                      </p:tavLst>
                                    </p:anim>
                                    <p:anim calcmode="lin" valueType="num">
                                      <p:cBhvr>
                                        <p:cTn id="22" dur="250" fill="hold"/>
                                        <p:tgtEl>
                                          <p:spTgt spid="183"/>
                                        </p:tgtEl>
                                        <p:attrNameLst>
                                          <p:attrName>ppt_h</p:attrName>
                                        </p:attrNameLst>
                                      </p:cBhvr>
                                      <p:tavLst>
                                        <p:tav tm="0">
                                          <p:val>
                                            <p:fltVal val="0"/>
                                          </p:val>
                                        </p:tav>
                                        <p:tav tm="100000">
                                          <p:val>
                                            <p:strVal val="#ppt_h"/>
                                          </p:val>
                                        </p:tav>
                                      </p:tavLst>
                                    </p:anim>
                                    <p:anim calcmode="lin" valueType="num">
                                      <p:cBhvr>
                                        <p:cTn id="23" dur="250" fill="hold"/>
                                        <p:tgtEl>
                                          <p:spTgt spid="183"/>
                                        </p:tgtEl>
                                        <p:attrNameLst>
                                          <p:attrName>ppt_x</p:attrName>
                                        </p:attrNameLst>
                                      </p:cBhvr>
                                      <p:tavLst>
                                        <p:tav tm="0">
                                          <p:val>
                                            <p:fltVal val="0.5"/>
                                          </p:val>
                                        </p:tav>
                                        <p:tav tm="100000">
                                          <p:val>
                                            <p:strVal val="#ppt_x"/>
                                          </p:val>
                                        </p:tav>
                                      </p:tavLst>
                                    </p:anim>
                                    <p:anim calcmode="lin" valueType="num">
                                      <p:cBhvr>
                                        <p:cTn id="24" dur="250" fill="hold"/>
                                        <p:tgtEl>
                                          <p:spTgt spid="183"/>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117"/>
                                        </p:tgtEl>
                                        <p:attrNameLst>
                                          <p:attrName>style.visibility</p:attrName>
                                        </p:attrNameLst>
                                      </p:cBhvr>
                                      <p:to>
                                        <p:strVal val="visible"/>
                                      </p:to>
                                    </p:set>
                                    <p:anim calcmode="lin" valueType="num">
                                      <p:cBhvr>
                                        <p:cTn id="27" dur="250" fill="hold"/>
                                        <p:tgtEl>
                                          <p:spTgt spid="117"/>
                                        </p:tgtEl>
                                        <p:attrNameLst>
                                          <p:attrName>ppt_w</p:attrName>
                                        </p:attrNameLst>
                                      </p:cBhvr>
                                      <p:tavLst>
                                        <p:tav tm="0">
                                          <p:val>
                                            <p:fltVal val="0"/>
                                          </p:val>
                                        </p:tav>
                                        <p:tav tm="100000">
                                          <p:val>
                                            <p:strVal val="#ppt_w"/>
                                          </p:val>
                                        </p:tav>
                                      </p:tavLst>
                                    </p:anim>
                                    <p:anim calcmode="lin" valueType="num">
                                      <p:cBhvr>
                                        <p:cTn id="28" dur="250" fill="hold"/>
                                        <p:tgtEl>
                                          <p:spTgt spid="117"/>
                                        </p:tgtEl>
                                        <p:attrNameLst>
                                          <p:attrName>ppt_h</p:attrName>
                                        </p:attrNameLst>
                                      </p:cBhvr>
                                      <p:tavLst>
                                        <p:tav tm="0">
                                          <p:val>
                                            <p:fltVal val="0"/>
                                          </p:val>
                                        </p:tav>
                                        <p:tav tm="100000">
                                          <p:val>
                                            <p:strVal val="#ppt_h"/>
                                          </p:val>
                                        </p:tav>
                                      </p:tavLst>
                                    </p:anim>
                                    <p:anim calcmode="lin" valueType="num">
                                      <p:cBhvr>
                                        <p:cTn id="29" dur="250" fill="hold"/>
                                        <p:tgtEl>
                                          <p:spTgt spid="117"/>
                                        </p:tgtEl>
                                        <p:attrNameLst>
                                          <p:attrName>ppt_x</p:attrName>
                                        </p:attrNameLst>
                                      </p:cBhvr>
                                      <p:tavLst>
                                        <p:tav tm="0">
                                          <p:val>
                                            <p:fltVal val="0.5"/>
                                          </p:val>
                                        </p:tav>
                                        <p:tav tm="100000">
                                          <p:val>
                                            <p:strVal val="#ppt_x"/>
                                          </p:val>
                                        </p:tav>
                                      </p:tavLst>
                                    </p:anim>
                                    <p:anim calcmode="lin" valueType="num">
                                      <p:cBhvr>
                                        <p:cTn id="30" dur="250" fill="hold"/>
                                        <p:tgtEl>
                                          <p:spTgt spid="117"/>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180"/>
                                        </p:tgtEl>
                                        <p:attrNameLst>
                                          <p:attrName>style.visibility</p:attrName>
                                        </p:attrNameLst>
                                      </p:cBhvr>
                                      <p:to>
                                        <p:strVal val="visible"/>
                                      </p:to>
                                    </p:set>
                                    <p:anim calcmode="lin" valueType="num">
                                      <p:cBhvr>
                                        <p:cTn id="33" dur="250" fill="hold"/>
                                        <p:tgtEl>
                                          <p:spTgt spid="180"/>
                                        </p:tgtEl>
                                        <p:attrNameLst>
                                          <p:attrName>ppt_w</p:attrName>
                                        </p:attrNameLst>
                                      </p:cBhvr>
                                      <p:tavLst>
                                        <p:tav tm="0">
                                          <p:val>
                                            <p:fltVal val="0"/>
                                          </p:val>
                                        </p:tav>
                                        <p:tav tm="100000">
                                          <p:val>
                                            <p:strVal val="#ppt_w"/>
                                          </p:val>
                                        </p:tav>
                                      </p:tavLst>
                                    </p:anim>
                                    <p:anim calcmode="lin" valueType="num">
                                      <p:cBhvr>
                                        <p:cTn id="34" dur="250" fill="hold"/>
                                        <p:tgtEl>
                                          <p:spTgt spid="180"/>
                                        </p:tgtEl>
                                        <p:attrNameLst>
                                          <p:attrName>ppt_h</p:attrName>
                                        </p:attrNameLst>
                                      </p:cBhvr>
                                      <p:tavLst>
                                        <p:tav tm="0">
                                          <p:val>
                                            <p:fltVal val="0"/>
                                          </p:val>
                                        </p:tav>
                                        <p:tav tm="100000">
                                          <p:val>
                                            <p:strVal val="#ppt_h"/>
                                          </p:val>
                                        </p:tav>
                                      </p:tavLst>
                                    </p:anim>
                                    <p:anim calcmode="lin" valueType="num">
                                      <p:cBhvr>
                                        <p:cTn id="35" dur="250" fill="hold"/>
                                        <p:tgtEl>
                                          <p:spTgt spid="180"/>
                                        </p:tgtEl>
                                        <p:attrNameLst>
                                          <p:attrName>ppt_x</p:attrName>
                                        </p:attrNameLst>
                                      </p:cBhvr>
                                      <p:tavLst>
                                        <p:tav tm="0">
                                          <p:val>
                                            <p:fltVal val="0.5"/>
                                          </p:val>
                                        </p:tav>
                                        <p:tav tm="100000">
                                          <p:val>
                                            <p:strVal val="#ppt_x"/>
                                          </p:val>
                                        </p:tav>
                                      </p:tavLst>
                                    </p:anim>
                                    <p:anim calcmode="lin" valueType="num">
                                      <p:cBhvr>
                                        <p:cTn id="36" dur="250" fill="hold"/>
                                        <p:tgtEl>
                                          <p:spTgt spid="180"/>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250" fill="hold"/>
                                        <p:tgtEl>
                                          <p:spTgt spid="64"/>
                                        </p:tgtEl>
                                        <p:attrNameLst>
                                          <p:attrName>ppt_w</p:attrName>
                                        </p:attrNameLst>
                                      </p:cBhvr>
                                      <p:tavLst>
                                        <p:tav tm="0">
                                          <p:val>
                                            <p:fltVal val="0"/>
                                          </p:val>
                                        </p:tav>
                                        <p:tav tm="100000">
                                          <p:val>
                                            <p:strVal val="#ppt_w"/>
                                          </p:val>
                                        </p:tav>
                                      </p:tavLst>
                                    </p:anim>
                                    <p:anim calcmode="lin" valueType="num">
                                      <p:cBhvr>
                                        <p:cTn id="40" dur="250" fill="hold"/>
                                        <p:tgtEl>
                                          <p:spTgt spid="64"/>
                                        </p:tgtEl>
                                        <p:attrNameLst>
                                          <p:attrName>ppt_h</p:attrName>
                                        </p:attrNameLst>
                                      </p:cBhvr>
                                      <p:tavLst>
                                        <p:tav tm="0">
                                          <p:val>
                                            <p:fltVal val="0"/>
                                          </p:val>
                                        </p:tav>
                                        <p:tav tm="100000">
                                          <p:val>
                                            <p:strVal val="#ppt_h"/>
                                          </p:val>
                                        </p:tav>
                                      </p:tavLst>
                                    </p:anim>
                                    <p:anim calcmode="lin" valueType="num">
                                      <p:cBhvr>
                                        <p:cTn id="41" dur="250" fill="hold"/>
                                        <p:tgtEl>
                                          <p:spTgt spid="64"/>
                                        </p:tgtEl>
                                        <p:attrNameLst>
                                          <p:attrName>ppt_x</p:attrName>
                                        </p:attrNameLst>
                                      </p:cBhvr>
                                      <p:tavLst>
                                        <p:tav tm="0">
                                          <p:val>
                                            <p:fltVal val="0.5"/>
                                          </p:val>
                                        </p:tav>
                                        <p:tav tm="100000">
                                          <p:val>
                                            <p:strVal val="#ppt_x"/>
                                          </p:val>
                                        </p:tav>
                                      </p:tavLst>
                                    </p:anim>
                                    <p:anim calcmode="lin" valueType="num">
                                      <p:cBhvr>
                                        <p:cTn id="42" dur="250" fill="hold"/>
                                        <p:tgtEl>
                                          <p:spTgt spid="64"/>
                                        </p:tgtEl>
                                        <p:attrNameLst>
                                          <p:attrName>ppt_y</p:attrName>
                                        </p:attrNameLst>
                                      </p:cBhvr>
                                      <p:tavLst>
                                        <p:tav tm="0">
                                          <p:val>
                                            <p:fltVal val="0.5"/>
                                          </p:val>
                                        </p:tav>
                                        <p:tav tm="100000">
                                          <p:val>
                                            <p:strVal val="#ppt_y"/>
                                          </p:val>
                                        </p:tav>
                                      </p:tavLst>
                                    </p:anim>
                                  </p:childTnLst>
                                </p:cTn>
                              </p:par>
                              <p:par>
                                <p:cTn id="43" presetID="6" presetClass="emph" presetSubtype="0" fill="hold" grpId="2" nodeType="withEffect">
                                  <p:stCondLst>
                                    <p:cond delay="250"/>
                                  </p:stCondLst>
                                  <p:childTnLst>
                                    <p:animScale>
                                      <p:cBhvr>
                                        <p:cTn id="44" dur="450" fill="hold"/>
                                        <p:tgtEl>
                                          <p:spTgt spid="182"/>
                                        </p:tgtEl>
                                      </p:cBhvr>
                                      <p:by x="115000" y="115000"/>
                                    </p:animScale>
                                  </p:childTnLst>
                                </p:cTn>
                              </p:par>
                              <p:par>
                                <p:cTn id="45" presetID="6" presetClass="emph" presetSubtype="0" fill="hold" grpId="2" nodeType="withEffect">
                                  <p:stCondLst>
                                    <p:cond delay="250"/>
                                  </p:stCondLst>
                                  <p:childTnLst>
                                    <p:animScale>
                                      <p:cBhvr>
                                        <p:cTn id="46" dur="450" fill="hold"/>
                                        <p:tgtEl>
                                          <p:spTgt spid="181"/>
                                        </p:tgtEl>
                                      </p:cBhvr>
                                      <p:by x="118000" y="118000"/>
                                    </p:animScale>
                                  </p:childTnLst>
                                </p:cTn>
                              </p:par>
                              <p:par>
                                <p:cTn id="47" presetID="6" presetClass="emph" presetSubtype="0" fill="hold" grpId="1" nodeType="withEffect">
                                  <p:stCondLst>
                                    <p:cond delay="250"/>
                                  </p:stCondLst>
                                  <p:childTnLst>
                                    <p:animScale>
                                      <p:cBhvr>
                                        <p:cTn id="48" dur="450" fill="hold"/>
                                        <p:tgtEl>
                                          <p:spTgt spid="183"/>
                                        </p:tgtEl>
                                      </p:cBhvr>
                                      <p:by x="110000" y="110000"/>
                                    </p:animScale>
                                  </p:childTnLst>
                                </p:cTn>
                              </p:par>
                              <p:par>
                                <p:cTn id="49" presetID="6" presetClass="emph" presetSubtype="0" fill="hold" nodeType="withEffect">
                                  <p:stCondLst>
                                    <p:cond delay="250"/>
                                  </p:stCondLst>
                                  <p:childTnLst>
                                    <p:animScale>
                                      <p:cBhvr>
                                        <p:cTn id="50" dur="450" fill="hold"/>
                                        <p:tgtEl>
                                          <p:spTgt spid="117"/>
                                        </p:tgtEl>
                                      </p:cBhvr>
                                      <p:by x="110000" y="110000"/>
                                    </p:animScale>
                                  </p:childTnLst>
                                </p:cTn>
                              </p:par>
                              <p:par>
                                <p:cTn id="51" presetID="6" presetClass="emph" presetSubtype="0" fill="hold" grpId="2" nodeType="withEffect">
                                  <p:stCondLst>
                                    <p:cond delay="250"/>
                                  </p:stCondLst>
                                  <p:childTnLst>
                                    <p:animScale>
                                      <p:cBhvr>
                                        <p:cTn id="52" dur="450" fill="hold"/>
                                        <p:tgtEl>
                                          <p:spTgt spid="180"/>
                                        </p:tgtEl>
                                      </p:cBhvr>
                                      <p:by x="115000" y="115000"/>
                                    </p:animScale>
                                  </p:childTnLst>
                                </p:cTn>
                              </p:par>
                              <p:par>
                                <p:cTn id="53" presetID="6" presetClass="emph" presetSubtype="0" fill="hold" nodeType="withEffect">
                                  <p:stCondLst>
                                    <p:cond delay="250"/>
                                  </p:stCondLst>
                                  <p:childTnLst>
                                    <p:animScale>
                                      <p:cBhvr>
                                        <p:cTn id="54" dur="450" fill="hold"/>
                                        <p:tgtEl>
                                          <p:spTgt spid="64"/>
                                        </p:tgtEl>
                                      </p:cBhvr>
                                      <p:by x="110000" y="110000"/>
                                    </p:animScale>
                                  </p:childTnLst>
                                </p:cTn>
                              </p:par>
                              <p:par>
                                <p:cTn id="55" presetID="23" presetClass="exit" presetSubtype="16" fill="hold" grpId="1" nodeType="withEffect">
                                  <p:stCondLst>
                                    <p:cond delay="750"/>
                                  </p:stCondLst>
                                  <p:childTnLst>
                                    <p:anim calcmode="lin" valueType="num">
                                      <p:cBhvr>
                                        <p:cTn id="56" dur="180"/>
                                        <p:tgtEl>
                                          <p:spTgt spid="182"/>
                                        </p:tgtEl>
                                        <p:attrNameLst>
                                          <p:attrName>ppt_w</p:attrName>
                                        </p:attrNameLst>
                                      </p:cBhvr>
                                      <p:tavLst>
                                        <p:tav tm="0">
                                          <p:val>
                                            <p:strVal val="ppt_w"/>
                                          </p:val>
                                        </p:tav>
                                        <p:tav tm="100000">
                                          <p:val>
                                            <p:strVal val="4*ppt_w"/>
                                          </p:val>
                                        </p:tav>
                                      </p:tavLst>
                                    </p:anim>
                                    <p:anim calcmode="lin" valueType="num">
                                      <p:cBhvr>
                                        <p:cTn id="57" dur="180"/>
                                        <p:tgtEl>
                                          <p:spTgt spid="182"/>
                                        </p:tgtEl>
                                        <p:attrNameLst>
                                          <p:attrName>ppt_h</p:attrName>
                                        </p:attrNameLst>
                                      </p:cBhvr>
                                      <p:tavLst>
                                        <p:tav tm="0">
                                          <p:val>
                                            <p:strVal val="ppt_h"/>
                                          </p:val>
                                        </p:tav>
                                        <p:tav tm="100000">
                                          <p:val>
                                            <p:strVal val="4*ppt_h"/>
                                          </p:val>
                                        </p:tav>
                                      </p:tavLst>
                                    </p:anim>
                                    <p:set>
                                      <p:cBhvr>
                                        <p:cTn id="58" dur="1" fill="hold">
                                          <p:stCondLst>
                                            <p:cond delay="179"/>
                                          </p:stCondLst>
                                        </p:cTn>
                                        <p:tgtEl>
                                          <p:spTgt spid="182"/>
                                        </p:tgtEl>
                                        <p:attrNameLst>
                                          <p:attrName>style.visibility</p:attrName>
                                        </p:attrNameLst>
                                      </p:cBhvr>
                                      <p:to>
                                        <p:strVal val="hidden"/>
                                      </p:to>
                                    </p:set>
                                  </p:childTnLst>
                                </p:cTn>
                              </p:par>
                              <p:par>
                                <p:cTn id="59" presetID="23" presetClass="exit" presetSubtype="16" fill="hold" grpId="1" nodeType="withEffect">
                                  <p:stCondLst>
                                    <p:cond delay="750"/>
                                  </p:stCondLst>
                                  <p:childTnLst>
                                    <p:anim calcmode="lin" valueType="num">
                                      <p:cBhvr>
                                        <p:cTn id="60" dur="180"/>
                                        <p:tgtEl>
                                          <p:spTgt spid="181"/>
                                        </p:tgtEl>
                                        <p:attrNameLst>
                                          <p:attrName>ppt_w</p:attrName>
                                        </p:attrNameLst>
                                      </p:cBhvr>
                                      <p:tavLst>
                                        <p:tav tm="0">
                                          <p:val>
                                            <p:strVal val="ppt_w"/>
                                          </p:val>
                                        </p:tav>
                                        <p:tav tm="100000">
                                          <p:val>
                                            <p:strVal val="4*ppt_w"/>
                                          </p:val>
                                        </p:tav>
                                      </p:tavLst>
                                    </p:anim>
                                    <p:anim calcmode="lin" valueType="num">
                                      <p:cBhvr>
                                        <p:cTn id="61" dur="180"/>
                                        <p:tgtEl>
                                          <p:spTgt spid="181"/>
                                        </p:tgtEl>
                                        <p:attrNameLst>
                                          <p:attrName>ppt_h</p:attrName>
                                        </p:attrNameLst>
                                      </p:cBhvr>
                                      <p:tavLst>
                                        <p:tav tm="0">
                                          <p:val>
                                            <p:strVal val="ppt_h"/>
                                          </p:val>
                                        </p:tav>
                                        <p:tav tm="100000">
                                          <p:val>
                                            <p:strVal val="4*ppt_h"/>
                                          </p:val>
                                        </p:tav>
                                      </p:tavLst>
                                    </p:anim>
                                    <p:set>
                                      <p:cBhvr>
                                        <p:cTn id="62" dur="1" fill="hold">
                                          <p:stCondLst>
                                            <p:cond delay="179"/>
                                          </p:stCondLst>
                                        </p:cTn>
                                        <p:tgtEl>
                                          <p:spTgt spid="181"/>
                                        </p:tgtEl>
                                        <p:attrNameLst>
                                          <p:attrName>style.visibility</p:attrName>
                                        </p:attrNameLst>
                                      </p:cBhvr>
                                      <p:to>
                                        <p:strVal val="hidden"/>
                                      </p:to>
                                    </p:set>
                                  </p:childTnLst>
                                </p:cTn>
                              </p:par>
                              <p:par>
                                <p:cTn id="63" presetID="23" presetClass="exit" presetSubtype="16" fill="hold" nodeType="withEffect">
                                  <p:stCondLst>
                                    <p:cond delay="750"/>
                                  </p:stCondLst>
                                  <p:childTnLst>
                                    <p:anim calcmode="lin" valueType="num">
                                      <p:cBhvr>
                                        <p:cTn id="64" dur="180"/>
                                        <p:tgtEl>
                                          <p:spTgt spid="117"/>
                                        </p:tgtEl>
                                        <p:attrNameLst>
                                          <p:attrName>ppt_w</p:attrName>
                                        </p:attrNameLst>
                                      </p:cBhvr>
                                      <p:tavLst>
                                        <p:tav tm="0">
                                          <p:val>
                                            <p:strVal val="ppt_w"/>
                                          </p:val>
                                        </p:tav>
                                        <p:tav tm="100000">
                                          <p:val>
                                            <p:strVal val="4*ppt_w"/>
                                          </p:val>
                                        </p:tav>
                                      </p:tavLst>
                                    </p:anim>
                                    <p:anim calcmode="lin" valueType="num">
                                      <p:cBhvr>
                                        <p:cTn id="65" dur="180"/>
                                        <p:tgtEl>
                                          <p:spTgt spid="117"/>
                                        </p:tgtEl>
                                        <p:attrNameLst>
                                          <p:attrName>ppt_h</p:attrName>
                                        </p:attrNameLst>
                                      </p:cBhvr>
                                      <p:tavLst>
                                        <p:tav tm="0">
                                          <p:val>
                                            <p:strVal val="ppt_h"/>
                                          </p:val>
                                        </p:tav>
                                        <p:tav tm="100000">
                                          <p:val>
                                            <p:strVal val="4*ppt_h"/>
                                          </p:val>
                                        </p:tav>
                                      </p:tavLst>
                                    </p:anim>
                                    <p:set>
                                      <p:cBhvr>
                                        <p:cTn id="66" dur="1" fill="hold">
                                          <p:stCondLst>
                                            <p:cond delay="179"/>
                                          </p:stCondLst>
                                        </p:cTn>
                                        <p:tgtEl>
                                          <p:spTgt spid="117"/>
                                        </p:tgtEl>
                                        <p:attrNameLst>
                                          <p:attrName>style.visibility</p:attrName>
                                        </p:attrNameLst>
                                      </p:cBhvr>
                                      <p:to>
                                        <p:strVal val="hidden"/>
                                      </p:to>
                                    </p:set>
                                  </p:childTnLst>
                                </p:cTn>
                              </p:par>
                              <p:par>
                                <p:cTn id="67" presetID="23" presetClass="exit" presetSubtype="16" fill="hold" grpId="1" nodeType="withEffect">
                                  <p:stCondLst>
                                    <p:cond delay="750"/>
                                  </p:stCondLst>
                                  <p:childTnLst>
                                    <p:anim calcmode="lin" valueType="num">
                                      <p:cBhvr>
                                        <p:cTn id="68" dur="180"/>
                                        <p:tgtEl>
                                          <p:spTgt spid="180"/>
                                        </p:tgtEl>
                                        <p:attrNameLst>
                                          <p:attrName>ppt_w</p:attrName>
                                        </p:attrNameLst>
                                      </p:cBhvr>
                                      <p:tavLst>
                                        <p:tav tm="0">
                                          <p:val>
                                            <p:strVal val="ppt_w"/>
                                          </p:val>
                                        </p:tav>
                                        <p:tav tm="100000">
                                          <p:val>
                                            <p:strVal val="4*ppt_w"/>
                                          </p:val>
                                        </p:tav>
                                      </p:tavLst>
                                    </p:anim>
                                    <p:anim calcmode="lin" valueType="num">
                                      <p:cBhvr>
                                        <p:cTn id="69" dur="180"/>
                                        <p:tgtEl>
                                          <p:spTgt spid="180"/>
                                        </p:tgtEl>
                                        <p:attrNameLst>
                                          <p:attrName>ppt_h</p:attrName>
                                        </p:attrNameLst>
                                      </p:cBhvr>
                                      <p:tavLst>
                                        <p:tav tm="0">
                                          <p:val>
                                            <p:strVal val="ppt_h"/>
                                          </p:val>
                                        </p:tav>
                                        <p:tav tm="100000">
                                          <p:val>
                                            <p:strVal val="4*ppt_h"/>
                                          </p:val>
                                        </p:tav>
                                      </p:tavLst>
                                    </p:anim>
                                    <p:set>
                                      <p:cBhvr>
                                        <p:cTn id="70" dur="1" fill="hold">
                                          <p:stCondLst>
                                            <p:cond delay="179"/>
                                          </p:stCondLst>
                                        </p:cTn>
                                        <p:tgtEl>
                                          <p:spTgt spid="180"/>
                                        </p:tgtEl>
                                        <p:attrNameLst>
                                          <p:attrName>style.visibility</p:attrName>
                                        </p:attrNameLst>
                                      </p:cBhvr>
                                      <p:to>
                                        <p:strVal val="hidden"/>
                                      </p:to>
                                    </p:set>
                                  </p:childTnLst>
                                </p:cTn>
                              </p:par>
                              <p:par>
                                <p:cTn id="71" presetID="23" presetClass="exit" presetSubtype="16" fill="hold" nodeType="withEffect">
                                  <p:stCondLst>
                                    <p:cond delay="750"/>
                                  </p:stCondLst>
                                  <p:childTnLst>
                                    <p:anim calcmode="lin" valueType="num">
                                      <p:cBhvr>
                                        <p:cTn id="72" dur="180"/>
                                        <p:tgtEl>
                                          <p:spTgt spid="64"/>
                                        </p:tgtEl>
                                        <p:attrNameLst>
                                          <p:attrName>ppt_w</p:attrName>
                                        </p:attrNameLst>
                                      </p:cBhvr>
                                      <p:tavLst>
                                        <p:tav tm="0">
                                          <p:val>
                                            <p:strVal val="ppt_w"/>
                                          </p:val>
                                        </p:tav>
                                        <p:tav tm="100000">
                                          <p:val>
                                            <p:strVal val="4*ppt_w"/>
                                          </p:val>
                                        </p:tav>
                                      </p:tavLst>
                                    </p:anim>
                                    <p:anim calcmode="lin" valueType="num">
                                      <p:cBhvr>
                                        <p:cTn id="73" dur="180"/>
                                        <p:tgtEl>
                                          <p:spTgt spid="64"/>
                                        </p:tgtEl>
                                        <p:attrNameLst>
                                          <p:attrName>ppt_h</p:attrName>
                                        </p:attrNameLst>
                                      </p:cBhvr>
                                      <p:tavLst>
                                        <p:tav tm="0">
                                          <p:val>
                                            <p:strVal val="ppt_h"/>
                                          </p:val>
                                        </p:tav>
                                        <p:tav tm="100000">
                                          <p:val>
                                            <p:strVal val="4*ppt_h"/>
                                          </p:val>
                                        </p:tav>
                                      </p:tavLst>
                                    </p:anim>
                                    <p:set>
                                      <p:cBhvr>
                                        <p:cTn id="74" dur="1" fill="hold">
                                          <p:stCondLst>
                                            <p:cond delay="179"/>
                                          </p:stCondLst>
                                        </p:cTn>
                                        <p:tgtEl>
                                          <p:spTgt spid="64"/>
                                        </p:tgtEl>
                                        <p:attrNameLst>
                                          <p:attrName>style.visibility</p:attrName>
                                        </p:attrNameLst>
                                      </p:cBhvr>
                                      <p:to>
                                        <p:strVal val="hidden"/>
                                      </p:to>
                                    </p:set>
                                  </p:childTnLst>
                                </p:cTn>
                              </p:par>
                              <p:par>
                                <p:cTn id="75" presetID="6" presetClass="emph" presetSubtype="0" fill="hold" grpId="2" nodeType="withEffect">
                                  <p:stCondLst>
                                    <p:cond delay="750"/>
                                  </p:stCondLst>
                                  <p:childTnLst>
                                    <p:animScale>
                                      <p:cBhvr>
                                        <p:cTn id="76" dur="180" fill="hold"/>
                                        <p:tgtEl>
                                          <p:spTgt spid="183"/>
                                        </p:tgtEl>
                                      </p:cBhvr>
                                      <p:by x="500000" y="500000"/>
                                    </p:animScale>
                                  </p:childTnLst>
                                </p:cTn>
                              </p:par>
                              <p:par>
                                <p:cTn id="77" presetID="10" presetClass="exit" presetSubtype="0" fill="hold" grpId="3" nodeType="withEffect">
                                  <p:stCondLst>
                                    <p:cond delay="750"/>
                                  </p:stCondLst>
                                  <p:childTnLst>
                                    <p:animEffect transition="out" filter="fade">
                                      <p:cBhvr>
                                        <p:cTn id="78" dur="180"/>
                                        <p:tgtEl>
                                          <p:spTgt spid="183"/>
                                        </p:tgtEl>
                                      </p:cBhvr>
                                    </p:animEffect>
                                    <p:set>
                                      <p:cBhvr>
                                        <p:cTn id="79" dur="1" fill="hold">
                                          <p:stCondLst>
                                            <p:cond delay="179"/>
                                          </p:stCondLst>
                                        </p:cTn>
                                        <p:tgtEl>
                                          <p:spTgt spid="183"/>
                                        </p:tgtEl>
                                        <p:attrNameLst>
                                          <p:attrName>style.visibility</p:attrName>
                                        </p:attrNameLst>
                                      </p:cBhvr>
                                      <p:to>
                                        <p:strVal val="hidden"/>
                                      </p:to>
                                    </p:set>
                                  </p:childTnLst>
                                </p:cTn>
                              </p:par>
                            </p:childTnLst>
                          </p:cTn>
                        </p:par>
                        <p:par>
                          <p:cTn id="80" fill="hold">
                            <p:stCondLst>
                              <p:cond delay="930"/>
                            </p:stCondLst>
                            <p:childTnLst>
                              <p:par>
                                <p:cTn id="81" presetID="1" presetClass="entr" presetSubtype="0" fill="hold" grpId="0" nodeType="afterEffect">
                                  <p:stCondLst>
                                    <p:cond delay="0"/>
                                  </p:stCondLst>
                                  <p:childTnLst>
                                    <p:set>
                                      <p:cBhvr>
                                        <p:cTn id="82" dur="1" fill="hold">
                                          <p:stCondLst>
                                            <p:cond delay="0"/>
                                          </p:stCondLst>
                                        </p:cTn>
                                        <p:tgtEl>
                                          <p:spTgt spid="1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 grpId="0" animBg="1"/>
      <p:bldP spid="180" grpId="1" animBg="1"/>
      <p:bldP spid="180" grpId="2" animBg="1"/>
      <p:bldP spid="181" grpId="0" animBg="1"/>
      <p:bldP spid="181" grpId="1" animBg="1"/>
      <p:bldP spid="181" grpId="2" animBg="1"/>
      <p:bldP spid="182" grpId="0" animBg="1"/>
      <p:bldP spid="182" grpId="1" animBg="1"/>
      <p:bldP spid="182" grpId="2" animBg="1"/>
      <p:bldP spid="183" grpId="0"/>
      <p:bldP spid="183" grpId="1"/>
      <p:bldP spid="183" grpId="2"/>
      <p:bldP spid="183" grpId="3"/>
      <p:bldP spid="184"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苹方-简" panose="020F0302020204030204"/>
        <a:ea typeface="苹方-简"/>
        <a:cs typeface=""/>
      </a:majorFont>
      <a:minorFont>
        <a:latin typeface="苹方-简" panose="020F0502020204030204"/>
        <a:ea typeface="苹方-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picshow01">
      <a:dk1>
        <a:sysClr val="windowText" lastClr="000000"/>
      </a:dk1>
      <a:lt1>
        <a:sysClr val="window" lastClr="FFFFFF"/>
      </a:lt1>
      <a:dk2>
        <a:srgbClr val="44546A"/>
      </a:dk2>
      <a:lt2>
        <a:srgbClr val="E7E6E6"/>
      </a:lt2>
      <a:accent1>
        <a:srgbClr val="FDBC08"/>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兰亭细黑_GBK"/>
        <a:ea typeface="黑体"/>
        <a:cs typeface=""/>
      </a:majorFont>
      <a:minorFont>
        <a:latin typeface="方正兰亭细黑_GBK"/>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兰亭细黑_GBK"/>
        <a:ea typeface="黑体"/>
        <a:cs typeface=""/>
      </a:majorFont>
      <a:minorFont>
        <a:latin typeface="方正兰亭细黑_GBK"/>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a:solidFill>
            <a:srgbClr val="FF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a:solidFill>
            <a:srgbClr val="FF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e7d195523061f1c06526803b853d33da37c806682655e537E2A928F3AEA1D11B2C74CA1ADE48C493B3BE6AAFC7DC1413F1D3DE5144BCB5B8EB55459D8BD2DD86CA978BCF0EF961A7AF6DF4AA15BE1927FE2DC0399281CA13F5FF3BC2BB46FFC9F5AA35C3113760E3D2573A04BDF891766F9537AFB919BD4A0DDF84983D4316A4056C223346809CFA</_7b1dac89e7d195523061f1c0316ecb71>
</e7d195523061f1c0>
</file>

<file path=customXml/itemProps1.xml><?xml version="1.0" encoding="utf-8"?>
<ds:datastoreItem xmlns:ds="http://schemas.openxmlformats.org/officeDocument/2006/customXml" ds:itemID="{C9410BED-27D0-4DD3-8B84-CCDC3092FAA1}">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otalTime>2031</TotalTime>
  <Words>2406</Words>
  <Application>Microsoft Office PowerPoint</Application>
  <PresentationFormat>宽屏</PresentationFormat>
  <Paragraphs>766</Paragraphs>
  <Slides>74</Slides>
  <Notes>39</Notes>
  <HiddenSlides>0</HiddenSlides>
  <MMClips>5</MMClips>
  <ScaleCrop>false</ScaleCrop>
  <HeadingPairs>
    <vt:vector size="6" baseType="variant">
      <vt:variant>
        <vt:lpstr>已用的字体</vt:lpstr>
      </vt:variant>
      <vt:variant>
        <vt:i4>18</vt:i4>
      </vt:variant>
      <vt:variant>
        <vt:lpstr>主题</vt:lpstr>
      </vt:variant>
      <vt:variant>
        <vt:i4>9</vt:i4>
      </vt:variant>
      <vt:variant>
        <vt:lpstr>幻灯片标题</vt:lpstr>
      </vt:variant>
      <vt:variant>
        <vt:i4>74</vt:i4>
      </vt:variant>
    </vt:vector>
  </HeadingPairs>
  <TitlesOfParts>
    <vt:vector size="101" baseType="lpstr">
      <vt:lpstr>MS UI Gothic</vt:lpstr>
      <vt:lpstr>方正兰亭细黑_GBK</vt:lpstr>
      <vt:lpstr>方正兰亭细黑简体</vt:lpstr>
      <vt:lpstr>方正兰亭中黑简体</vt:lpstr>
      <vt:lpstr>方正舒体</vt:lpstr>
      <vt:lpstr>黑体</vt:lpstr>
      <vt:lpstr>迷你简启体</vt:lpstr>
      <vt:lpstr>苹方-简</vt:lpstr>
      <vt:lpstr>宋体</vt:lpstr>
      <vt:lpstr>苏新诗柳楷简</vt:lpstr>
      <vt:lpstr>微软雅黑</vt:lpstr>
      <vt:lpstr>微软雅黑 Light</vt:lpstr>
      <vt:lpstr>张海山草泥马体</vt:lpstr>
      <vt:lpstr>Arial</vt:lpstr>
      <vt:lpstr>Calibri</vt:lpstr>
      <vt:lpstr>Calibri Light</vt:lpstr>
      <vt:lpstr>Century Gothic</vt:lpstr>
      <vt:lpstr>Impact</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©PPTSTORE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©PPTSTORE</dc:creator>
  <dc:description>©PPTSTORE 版权所有</dc:description>
  <cp:lastModifiedBy>dreamsummit</cp:lastModifiedBy>
  <cp:revision>600</cp:revision>
  <dcterms:created xsi:type="dcterms:W3CDTF">2016-12-26T17:50:36Z</dcterms:created>
  <dcterms:modified xsi:type="dcterms:W3CDTF">2018-04-29T03:24:38Z</dcterms:modified>
</cp:coreProperties>
</file>